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8"/>
  </p:notesMasterIdLst>
  <p:handoutMasterIdLst>
    <p:handoutMasterId r:id="rId119"/>
  </p:handoutMasterIdLst>
  <p:sldIdLst>
    <p:sldId id="2575" r:id="rId5"/>
    <p:sldId id="2403" r:id="rId6"/>
    <p:sldId id="2408" r:id="rId7"/>
    <p:sldId id="2580" r:id="rId8"/>
    <p:sldId id="2594" r:id="rId9"/>
    <p:sldId id="2579" r:id="rId10"/>
    <p:sldId id="2581" r:id="rId11"/>
    <p:sldId id="2398" r:id="rId12"/>
    <p:sldId id="2319" r:id="rId13"/>
    <p:sldId id="2404" r:id="rId14"/>
    <p:sldId id="2405" r:id="rId15"/>
    <p:sldId id="2324" r:id="rId16"/>
    <p:sldId id="2410" r:id="rId17"/>
    <p:sldId id="2411" r:id="rId18"/>
    <p:sldId id="2412" r:id="rId19"/>
    <p:sldId id="2576" r:id="rId20"/>
    <p:sldId id="2419" r:id="rId21"/>
    <p:sldId id="2570" r:id="rId22"/>
    <p:sldId id="2571" r:id="rId23"/>
    <p:sldId id="2572" r:id="rId24"/>
    <p:sldId id="2423" r:id="rId25"/>
    <p:sldId id="2424" r:id="rId26"/>
    <p:sldId id="2577" r:id="rId27"/>
    <p:sldId id="2436" r:id="rId28"/>
    <p:sldId id="2426" r:id="rId29"/>
    <p:sldId id="2437" r:id="rId30"/>
    <p:sldId id="2431" r:id="rId31"/>
    <p:sldId id="2440" r:id="rId32"/>
    <p:sldId id="2443" r:id="rId33"/>
    <p:sldId id="2432" r:id="rId34"/>
    <p:sldId id="2444" r:id="rId35"/>
    <p:sldId id="2445" r:id="rId36"/>
    <p:sldId id="2428" r:id="rId37"/>
    <p:sldId id="2448" r:id="rId38"/>
    <p:sldId id="2430" r:id="rId39"/>
    <p:sldId id="2451" r:id="rId40"/>
    <p:sldId id="2449" r:id="rId41"/>
    <p:sldId id="2455" r:id="rId42"/>
    <p:sldId id="2456" r:id="rId43"/>
    <p:sldId id="2457" r:id="rId44"/>
    <p:sldId id="2460" r:id="rId45"/>
    <p:sldId id="2458" r:id="rId46"/>
    <p:sldId id="2459" r:id="rId47"/>
    <p:sldId id="2461" r:id="rId48"/>
    <p:sldId id="2462" r:id="rId49"/>
    <p:sldId id="2463" r:id="rId50"/>
    <p:sldId id="2464" r:id="rId51"/>
    <p:sldId id="2466" r:id="rId52"/>
    <p:sldId id="2573" r:id="rId53"/>
    <p:sldId id="2468" r:id="rId54"/>
    <p:sldId id="2469" r:id="rId55"/>
    <p:sldId id="2471" r:id="rId56"/>
    <p:sldId id="2477" r:id="rId57"/>
    <p:sldId id="2492" r:id="rId58"/>
    <p:sldId id="2480" r:id="rId59"/>
    <p:sldId id="2481" r:id="rId60"/>
    <p:sldId id="2487" r:id="rId61"/>
    <p:sldId id="2478" r:id="rId62"/>
    <p:sldId id="2493" r:id="rId63"/>
    <p:sldId id="2495" r:id="rId64"/>
    <p:sldId id="2433" r:id="rId65"/>
    <p:sldId id="2453" r:id="rId66"/>
    <p:sldId id="2474" r:id="rId67"/>
    <p:sldId id="2472" r:id="rId68"/>
    <p:sldId id="2475" r:id="rId69"/>
    <p:sldId id="2473" r:id="rId70"/>
    <p:sldId id="2540" r:id="rId71"/>
    <p:sldId id="2541" r:id="rId72"/>
    <p:sldId id="2542" r:id="rId73"/>
    <p:sldId id="2578" r:id="rId74"/>
    <p:sldId id="2574" r:id="rId75"/>
    <p:sldId id="2524" r:id="rId76"/>
    <p:sldId id="2525" r:id="rId77"/>
    <p:sldId id="2527" r:id="rId78"/>
    <p:sldId id="2543" r:id="rId79"/>
    <p:sldId id="2544" r:id="rId80"/>
    <p:sldId id="2553" r:id="rId81"/>
    <p:sldId id="2549" r:id="rId82"/>
    <p:sldId id="2550" r:id="rId83"/>
    <p:sldId id="2552" r:id="rId84"/>
    <p:sldId id="2554" r:id="rId85"/>
    <p:sldId id="2556" r:id="rId86"/>
    <p:sldId id="2496" r:id="rId87"/>
    <p:sldId id="2497" r:id="rId88"/>
    <p:sldId id="2499" r:id="rId89"/>
    <p:sldId id="2500" r:id="rId90"/>
    <p:sldId id="2501" r:id="rId91"/>
    <p:sldId id="2502" r:id="rId92"/>
    <p:sldId id="2503" r:id="rId93"/>
    <p:sldId id="2504" r:id="rId94"/>
    <p:sldId id="2505" r:id="rId95"/>
    <p:sldId id="2506" r:id="rId96"/>
    <p:sldId id="2507" r:id="rId97"/>
    <p:sldId id="2508" r:id="rId98"/>
    <p:sldId id="2509" r:id="rId99"/>
    <p:sldId id="2510" r:id="rId100"/>
    <p:sldId id="2511" r:id="rId101"/>
    <p:sldId id="2512" r:id="rId102"/>
    <p:sldId id="2513" r:id="rId103"/>
    <p:sldId id="2514" r:id="rId104"/>
    <p:sldId id="2515" r:id="rId105"/>
    <p:sldId id="2516" r:id="rId106"/>
    <p:sldId id="2517" r:id="rId107"/>
    <p:sldId id="2518" r:id="rId108"/>
    <p:sldId id="2519" r:id="rId109"/>
    <p:sldId id="2520" r:id="rId110"/>
    <p:sldId id="2521" r:id="rId111"/>
    <p:sldId id="2555" r:id="rId112"/>
    <p:sldId id="2378" r:id="rId113"/>
    <p:sldId id="2379" r:id="rId114"/>
    <p:sldId id="2380" r:id="rId115"/>
    <p:sldId id="2381" r:id="rId116"/>
    <p:sldId id="2382" r:id="rId117"/>
  </p:sldIdLst>
  <p:sldSz cx="24377650" cy="13716000"/>
  <p:notesSz cx="6858000" cy="9144000"/>
  <p:defaultTextStyle>
    <a:defPPr>
      <a:defRPr lang="en-US"/>
    </a:defPPr>
    <a:lvl1pPr algn="l" defTabSz="1827213" rtl="0" eaLnBrk="0" fontAlgn="base" hangingPunct="0">
      <a:spcBef>
        <a:spcPct val="0"/>
      </a:spcBef>
      <a:spcAft>
        <a:spcPct val="0"/>
      </a:spcAft>
      <a:defRPr sz="3600" kern="1200">
        <a:solidFill>
          <a:schemeClr val="tx1"/>
        </a:solidFill>
        <a:latin typeface="Lato Light"/>
        <a:ea typeface="+mn-ea"/>
        <a:cs typeface="+mn-cs"/>
      </a:defRPr>
    </a:lvl1pPr>
    <a:lvl2pPr marL="912813" indent="-455613" algn="l" defTabSz="1827213" rtl="0" eaLnBrk="0" fontAlgn="base" hangingPunct="0">
      <a:spcBef>
        <a:spcPct val="0"/>
      </a:spcBef>
      <a:spcAft>
        <a:spcPct val="0"/>
      </a:spcAft>
      <a:defRPr sz="3600" kern="1200">
        <a:solidFill>
          <a:schemeClr val="tx1"/>
        </a:solidFill>
        <a:latin typeface="Lato Light"/>
        <a:ea typeface="+mn-ea"/>
        <a:cs typeface="+mn-cs"/>
      </a:defRPr>
    </a:lvl2pPr>
    <a:lvl3pPr marL="1827213" indent="-912813" algn="l" defTabSz="1827213" rtl="0" eaLnBrk="0" fontAlgn="base" hangingPunct="0">
      <a:spcBef>
        <a:spcPct val="0"/>
      </a:spcBef>
      <a:spcAft>
        <a:spcPct val="0"/>
      </a:spcAft>
      <a:defRPr sz="3600" kern="1200">
        <a:solidFill>
          <a:schemeClr val="tx1"/>
        </a:solidFill>
        <a:latin typeface="Lato Light"/>
        <a:ea typeface="+mn-ea"/>
        <a:cs typeface="+mn-cs"/>
      </a:defRPr>
    </a:lvl3pPr>
    <a:lvl4pPr marL="2741613" indent="-1370013" algn="l" defTabSz="1827213" rtl="0" eaLnBrk="0" fontAlgn="base" hangingPunct="0">
      <a:spcBef>
        <a:spcPct val="0"/>
      </a:spcBef>
      <a:spcAft>
        <a:spcPct val="0"/>
      </a:spcAft>
      <a:defRPr sz="3600" kern="1200">
        <a:solidFill>
          <a:schemeClr val="tx1"/>
        </a:solidFill>
        <a:latin typeface="Lato Light"/>
        <a:ea typeface="+mn-ea"/>
        <a:cs typeface="+mn-cs"/>
      </a:defRPr>
    </a:lvl4pPr>
    <a:lvl5pPr marL="3656013" indent="-1827213" algn="l" defTabSz="1827213" rtl="0" eaLnBrk="0" fontAlgn="base" hangingPunct="0">
      <a:spcBef>
        <a:spcPct val="0"/>
      </a:spcBef>
      <a:spcAft>
        <a:spcPct val="0"/>
      </a:spcAft>
      <a:defRPr sz="3600" kern="1200">
        <a:solidFill>
          <a:schemeClr val="tx1"/>
        </a:solidFill>
        <a:latin typeface="Lato Light"/>
        <a:ea typeface="+mn-ea"/>
        <a:cs typeface="+mn-cs"/>
      </a:defRPr>
    </a:lvl5pPr>
    <a:lvl6pPr marL="2286000" algn="l" defTabSz="914400" rtl="0" eaLnBrk="1" latinLnBrk="0" hangingPunct="1">
      <a:defRPr sz="3600" kern="1200">
        <a:solidFill>
          <a:schemeClr val="tx1"/>
        </a:solidFill>
        <a:latin typeface="Lato Light"/>
        <a:ea typeface="+mn-ea"/>
        <a:cs typeface="+mn-cs"/>
      </a:defRPr>
    </a:lvl6pPr>
    <a:lvl7pPr marL="2743200" algn="l" defTabSz="914400" rtl="0" eaLnBrk="1" latinLnBrk="0" hangingPunct="1">
      <a:defRPr sz="3600" kern="1200">
        <a:solidFill>
          <a:schemeClr val="tx1"/>
        </a:solidFill>
        <a:latin typeface="Lato Light"/>
        <a:ea typeface="+mn-ea"/>
        <a:cs typeface="+mn-cs"/>
      </a:defRPr>
    </a:lvl7pPr>
    <a:lvl8pPr marL="3200400" algn="l" defTabSz="914400" rtl="0" eaLnBrk="1" latinLnBrk="0" hangingPunct="1">
      <a:defRPr sz="3600" kern="1200">
        <a:solidFill>
          <a:schemeClr val="tx1"/>
        </a:solidFill>
        <a:latin typeface="Lato Light"/>
        <a:ea typeface="+mn-ea"/>
        <a:cs typeface="+mn-cs"/>
      </a:defRPr>
    </a:lvl8pPr>
    <a:lvl9pPr marL="3657600" algn="l" defTabSz="914400" rtl="0" eaLnBrk="1" latinLnBrk="0" hangingPunct="1">
      <a:defRPr sz="3600" kern="1200">
        <a:solidFill>
          <a:schemeClr val="tx1"/>
        </a:solidFill>
        <a:latin typeface="Lato Light"/>
        <a:ea typeface="+mn-ea"/>
        <a:cs typeface="+mn-cs"/>
      </a:defRPr>
    </a:lvl9pPr>
  </p:defaultTextStyle>
  <p:extLst>
    <p:ext uri="{EFAFB233-063F-42B5-8137-9DF3F51BA10A}">
      <p15:sldGuideLst xmlns:p15="http://schemas.microsoft.com/office/powerpoint/2012/main">
        <p15:guide id="1" pos="7654">
          <p15:clr>
            <a:srgbClr val="A4A3A4"/>
          </p15:clr>
        </p15:guide>
        <p15:guide id="2" pos="14278">
          <p15:clr>
            <a:srgbClr val="A4A3A4"/>
          </p15:clr>
        </p15:guide>
        <p15:guide id="3" orient="horz" pos="429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8E8F5"/>
    <a:srgbClr val="0C9F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09"/>
  </p:normalViewPr>
  <p:slideViewPr>
    <p:cSldViewPr snapToGrid="0">
      <p:cViewPr>
        <p:scale>
          <a:sx n="56" d="100"/>
          <a:sy n="56" d="100"/>
        </p:scale>
        <p:origin x="2400" y="944"/>
      </p:cViewPr>
      <p:guideLst>
        <p:guide pos="7654"/>
        <p:guide pos="14278"/>
        <p:guide orient="horz" pos="4297"/>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notesMaster" Target="notesMasters/notes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handoutMaster" Target="handoutMasters/handoutMaster1.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043B17-68FC-8D46-A33C-05E18E59A73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defTabSz="1828434"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6BF1724-C505-FA41-B308-B3903997AC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defTabSz="1828434" eaLnBrk="1" fontAlgn="auto" hangingPunct="1">
              <a:spcBef>
                <a:spcPts val="0"/>
              </a:spcBef>
              <a:spcAft>
                <a:spcPts val="0"/>
              </a:spcAft>
              <a:defRPr sz="1200">
                <a:latin typeface="+mn-lt"/>
              </a:defRPr>
            </a:lvl1pPr>
          </a:lstStyle>
          <a:p>
            <a:pPr>
              <a:defRPr/>
            </a:pPr>
            <a:fld id="{F82E8537-326F-4E5E-985D-A35E2BBD9287}" type="datetimeFigureOut">
              <a:rPr lang="en-US"/>
              <a:pPr>
                <a:defRPr/>
              </a:pPr>
              <a:t>2/8/23</a:t>
            </a:fld>
            <a:endParaRPr lang="en-US"/>
          </a:p>
        </p:txBody>
      </p:sp>
      <p:sp>
        <p:nvSpPr>
          <p:cNvPr id="4" name="Footer Placeholder 3">
            <a:extLst>
              <a:ext uri="{FF2B5EF4-FFF2-40B4-BE49-F238E27FC236}">
                <a16:creationId xmlns:a16="http://schemas.microsoft.com/office/drawing/2014/main" id="{E23ED988-5A9B-FD48-AB57-89D70C7C9D9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defTabSz="1828434"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88389803-4543-7741-8AE0-28AD5FE0608E}"/>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9D79D6-F471-40FD-8C04-C30C1E115F3A}" type="slidenum">
              <a:rPr lang="en-US" altLang="de-DE"/>
              <a:pPr/>
              <a:t>‹Nr.›</a:t>
            </a:fld>
            <a:endParaRPr lang="en-US" altLang="de-D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A4299CD-B3B1-8547-AF99-5CCD6D8194BF}"/>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defTabSz="1828434" eaLnBrk="1" fontAlgn="auto" hangingPunct="1">
              <a:spcBef>
                <a:spcPts val="0"/>
              </a:spcBef>
              <a:spcAft>
                <a:spcPts val="0"/>
              </a:spcAft>
              <a:defRPr sz="1200">
                <a:latin typeface="Calibri Light"/>
              </a:defRPr>
            </a:lvl1pPr>
          </a:lstStyle>
          <a:p>
            <a:pPr>
              <a:defRPr/>
            </a:pPr>
            <a:endParaRPr lang="en-US"/>
          </a:p>
        </p:txBody>
      </p:sp>
      <p:sp>
        <p:nvSpPr>
          <p:cNvPr id="3" name="Date Placeholder 2">
            <a:extLst>
              <a:ext uri="{FF2B5EF4-FFF2-40B4-BE49-F238E27FC236}">
                <a16:creationId xmlns:a16="http://schemas.microsoft.com/office/drawing/2014/main" id="{E93C5ACB-BB70-3842-AD03-4C41D0A67E0F}"/>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defTabSz="1828434" eaLnBrk="1" fontAlgn="auto" hangingPunct="1">
              <a:spcBef>
                <a:spcPts val="0"/>
              </a:spcBef>
              <a:spcAft>
                <a:spcPts val="0"/>
              </a:spcAft>
              <a:defRPr sz="1200">
                <a:latin typeface="Calibri Light"/>
              </a:defRPr>
            </a:lvl1pPr>
          </a:lstStyle>
          <a:p>
            <a:pPr>
              <a:defRPr/>
            </a:pPr>
            <a:fld id="{6E3F07DA-7647-47B0-BEAE-4AE26830D292}" type="datetimeFigureOut">
              <a:rPr lang="en-US"/>
              <a:pPr>
                <a:defRPr/>
              </a:pPr>
              <a:t>2/8/23</a:t>
            </a:fld>
            <a:endParaRPr lang="en-US"/>
          </a:p>
        </p:txBody>
      </p:sp>
      <p:sp>
        <p:nvSpPr>
          <p:cNvPr id="4" name="Slide Image Placeholder 3">
            <a:extLst>
              <a:ext uri="{FF2B5EF4-FFF2-40B4-BE49-F238E27FC236}">
                <a16:creationId xmlns:a16="http://schemas.microsoft.com/office/drawing/2014/main" id="{0DD73EA9-D304-6F48-9E51-7DEDFBC86C9C}"/>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DEE6832-07D9-BC48-9B7B-D2A07E85A4D6}"/>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1EE3293-998B-1B46-BF0A-38DA1ABABD49}"/>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828434" eaLnBrk="1" fontAlgn="auto" hangingPunct="1">
              <a:spcBef>
                <a:spcPts val="0"/>
              </a:spcBef>
              <a:spcAft>
                <a:spcPts val="0"/>
              </a:spcAft>
              <a:defRPr sz="1200">
                <a:latin typeface="Calibri Light"/>
              </a:defRPr>
            </a:lvl1pPr>
          </a:lstStyle>
          <a:p>
            <a:pPr>
              <a:defRPr/>
            </a:pPr>
            <a:endParaRPr lang="en-US"/>
          </a:p>
        </p:txBody>
      </p:sp>
      <p:sp>
        <p:nvSpPr>
          <p:cNvPr id="7" name="Slide Number Placeholder 6">
            <a:extLst>
              <a:ext uri="{FF2B5EF4-FFF2-40B4-BE49-F238E27FC236}">
                <a16:creationId xmlns:a16="http://schemas.microsoft.com/office/drawing/2014/main" id="{4454875C-4A0C-8143-AC91-04EEF58DA3A7}"/>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Light" panose="020F0302020204030204" pitchFamily="34" charset="0"/>
              </a:defRPr>
            </a:lvl1pPr>
          </a:lstStyle>
          <a:p>
            <a:fld id="{1961D340-9B72-4328-B0C9-3D7990545818}" type="slidenum">
              <a:rPr lang="en-US" altLang="de-DE"/>
              <a:pPr/>
              <a:t>‹Nr.›</a:t>
            </a:fld>
            <a:endParaRPr lang="en-US" altLang="de-DE"/>
          </a:p>
        </p:txBody>
      </p:sp>
    </p:spTree>
  </p:cSld>
  <p:clrMap bg1="lt1" tx1="dk1" bg2="lt2" tx2="dk2" accent1="accent1" accent2="accent2" accent3="accent3" accent4="accent4" accent5="accent5" accent6="accent6" hlink="hlink" folHlink="folHlink"/>
  <p:notesStyle>
    <a:lvl1pPr algn="l" defTabSz="912813" rtl="0" eaLnBrk="0" fontAlgn="base" hangingPunct="0">
      <a:spcBef>
        <a:spcPct val="30000"/>
      </a:spcBef>
      <a:spcAft>
        <a:spcPct val="0"/>
      </a:spcAft>
      <a:defRPr sz="2400" kern="1200">
        <a:solidFill>
          <a:schemeClr val="tx1"/>
        </a:solidFill>
        <a:latin typeface="Calibri Light"/>
        <a:ea typeface="+mn-ea"/>
        <a:cs typeface="+mn-cs"/>
      </a:defRPr>
    </a:lvl1pPr>
    <a:lvl2pPr marL="912813" algn="l" defTabSz="912813" rtl="0" eaLnBrk="0" fontAlgn="base" hangingPunct="0">
      <a:spcBef>
        <a:spcPct val="30000"/>
      </a:spcBef>
      <a:spcAft>
        <a:spcPct val="0"/>
      </a:spcAft>
      <a:defRPr sz="2400" kern="1200">
        <a:solidFill>
          <a:schemeClr val="tx1"/>
        </a:solidFill>
        <a:latin typeface="Calibri Light"/>
        <a:ea typeface="+mn-ea"/>
        <a:cs typeface="+mn-cs"/>
      </a:defRPr>
    </a:lvl2pPr>
    <a:lvl3pPr marL="1827213" algn="l" defTabSz="912813" rtl="0" eaLnBrk="0" fontAlgn="base" hangingPunct="0">
      <a:spcBef>
        <a:spcPct val="30000"/>
      </a:spcBef>
      <a:spcAft>
        <a:spcPct val="0"/>
      </a:spcAft>
      <a:defRPr sz="2400" kern="1200">
        <a:solidFill>
          <a:schemeClr val="tx1"/>
        </a:solidFill>
        <a:latin typeface="Calibri Light"/>
        <a:ea typeface="+mn-ea"/>
        <a:cs typeface="+mn-cs"/>
      </a:defRPr>
    </a:lvl3pPr>
    <a:lvl4pPr marL="2741613" algn="l" defTabSz="912813" rtl="0" eaLnBrk="0" fontAlgn="base" hangingPunct="0">
      <a:spcBef>
        <a:spcPct val="30000"/>
      </a:spcBef>
      <a:spcAft>
        <a:spcPct val="0"/>
      </a:spcAft>
      <a:defRPr sz="2400" kern="1200">
        <a:solidFill>
          <a:schemeClr val="tx1"/>
        </a:solidFill>
        <a:latin typeface="Calibri Light"/>
        <a:ea typeface="+mn-ea"/>
        <a:cs typeface="+mn-cs"/>
      </a:defRPr>
    </a:lvl4pPr>
    <a:lvl5pPr marL="3656013" algn="l" defTabSz="912813" rtl="0" eaLnBrk="0" fontAlgn="base" hangingPunct="0">
      <a:spcBef>
        <a:spcPct val="30000"/>
      </a:spcBef>
      <a:spcAft>
        <a:spcPct val="0"/>
      </a:spcAft>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a:extLst>
              <a:ext uri="{FF2B5EF4-FFF2-40B4-BE49-F238E27FC236}">
                <a16:creationId xmlns:a16="http://schemas.microsoft.com/office/drawing/2014/main" id="{D3EBBD56-CFC6-49B1-A0D6-101A882A65F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6" name="Notes Placeholder 2">
            <a:extLst>
              <a:ext uri="{FF2B5EF4-FFF2-40B4-BE49-F238E27FC236}">
                <a16:creationId xmlns:a16="http://schemas.microsoft.com/office/drawing/2014/main" id="{34A2CCD3-DB4F-4D8C-9AF2-EDAD8C778ED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a:latin typeface="Calibri Light" panose="020F0302020204030204" pitchFamily="34" charset="0"/>
            </a:endParaRPr>
          </a:p>
        </p:txBody>
      </p:sp>
      <p:sp>
        <p:nvSpPr>
          <p:cNvPr id="6147" name="Slide Number Placeholder 3">
            <a:extLst>
              <a:ext uri="{FF2B5EF4-FFF2-40B4-BE49-F238E27FC236}">
                <a16:creationId xmlns:a16="http://schemas.microsoft.com/office/drawing/2014/main" id="{9FCB621D-4C10-4356-AEB7-55CCE4790E6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fld id="{7B4D7607-4FF2-4F3E-A392-B3A40AF7F2F0}" type="slidenum">
              <a:rPr lang="en-US" altLang="de-DE" sz="1200">
                <a:latin typeface="Calibri Light" panose="020F0302020204030204" pitchFamily="34" charset="0"/>
              </a:rPr>
              <a:pPr/>
              <a:t>1</a:t>
            </a:fld>
            <a:endParaRPr lang="en-US" altLang="de-DE" sz="1200">
              <a:latin typeface="Calibri Light" panose="020F03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a:extLst>
              <a:ext uri="{FF2B5EF4-FFF2-40B4-BE49-F238E27FC236}">
                <a16:creationId xmlns:a16="http://schemas.microsoft.com/office/drawing/2014/main" id="{116C7629-EB68-4CCE-A9F8-AFBA1CAC65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4" name="Notes Placeholder 2">
            <a:extLst>
              <a:ext uri="{FF2B5EF4-FFF2-40B4-BE49-F238E27FC236}">
                <a16:creationId xmlns:a16="http://schemas.microsoft.com/office/drawing/2014/main" id="{971F71D4-2610-4DDB-8D2E-256BBF79F88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a:latin typeface="Calibri Light" panose="020F0302020204030204" pitchFamily="34" charset="0"/>
            </a:endParaRPr>
          </a:p>
        </p:txBody>
      </p:sp>
      <p:sp>
        <p:nvSpPr>
          <p:cNvPr id="79875" name="Slide Number Placeholder 3">
            <a:extLst>
              <a:ext uri="{FF2B5EF4-FFF2-40B4-BE49-F238E27FC236}">
                <a16:creationId xmlns:a16="http://schemas.microsoft.com/office/drawing/2014/main" id="{04A2F467-F893-45E7-AD3A-26034EB64EF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fld id="{D7F13D41-5F21-4595-B1F4-2E52ABA5212B}" type="slidenum">
              <a:rPr lang="en-US" altLang="de-DE" sz="1200">
                <a:latin typeface="Calibri Light" panose="020F0302020204030204" pitchFamily="34" charset="0"/>
              </a:rPr>
              <a:pPr/>
              <a:t>68</a:t>
            </a:fld>
            <a:endParaRPr lang="en-US" altLang="de-DE" sz="1200">
              <a:latin typeface="Calibri Light" panose="020F03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a:extLst>
              <a:ext uri="{FF2B5EF4-FFF2-40B4-BE49-F238E27FC236}">
                <a16:creationId xmlns:a16="http://schemas.microsoft.com/office/drawing/2014/main" id="{3D9DE93D-1862-40B4-84A4-B0C1399BBEE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2" name="Notes Placeholder 2">
            <a:extLst>
              <a:ext uri="{FF2B5EF4-FFF2-40B4-BE49-F238E27FC236}">
                <a16:creationId xmlns:a16="http://schemas.microsoft.com/office/drawing/2014/main" id="{9F9FA3E4-37E7-41ED-91F3-5A7459181E7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a:latin typeface="Calibri Light" panose="020F0302020204030204" pitchFamily="34" charset="0"/>
            </a:endParaRPr>
          </a:p>
        </p:txBody>
      </p:sp>
      <p:sp>
        <p:nvSpPr>
          <p:cNvPr id="81923" name="Slide Number Placeholder 3">
            <a:extLst>
              <a:ext uri="{FF2B5EF4-FFF2-40B4-BE49-F238E27FC236}">
                <a16:creationId xmlns:a16="http://schemas.microsoft.com/office/drawing/2014/main" id="{B529470C-5239-4FD6-8A8A-1E38AF8907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fld id="{375CDCE0-09A1-4869-864B-E2C13E8DB741}" type="slidenum">
              <a:rPr lang="en-US" altLang="de-DE" sz="1200">
                <a:latin typeface="Calibri Light" panose="020F0302020204030204" pitchFamily="34" charset="0"/>
              </a:rPr>
              <a:pPr/>
              <a:t>69</a:t>
            </a:fld>
            <a:endParaRPr lang="en-US" altLang="de-DE" sz="1200">
              <a:latin typeface="Calibri Light" panose="020F03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a:extLst>
              <a:ext uri="{FF2B5EF4-FFF2-40B4-BE49-F238E27FC236}">
                <a16:creationId xmlns:a16="http://schemas.microsoft.com/office/drawing/2014/main" id="{E30AB0B8-B61C-452A-8689-801D29BB015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0" name="Notes Placeholder 2">
            <a:extLst>
              <a:ext uri="{FF2B5EF4-FFF2-40B4-BE49-F238E27FC236}">
                <a16:creationId xmlns:a16="http://schemas.microsoft.com/office/drawing/2014/main" id="{09EB6EF2-C946-4663-8675-E8F2098DFB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de-DE">
                <a:latin typeface="Calibri Light" panose="020F0302020204030204" pitchFamily="34" charset="0"/>
              </a:rPr>
              <a:t>To change the image behind the Mock up.</a:t>
            </a:r>
          </a:p>
          <a:p>
            <a:pPr eaLnBrk="1" hangingPunct="1">
              <a:spcBef>
                <a:spcPct val="0"/>
              </a:spcBef>
            </a:pPr>
            <a:r>
              <a:rPr lang="en-US" altLang="de-DE">
                <a:latin typeface="Calibri Light" panose="020F0302020204030204" pitchFamily="34" charset="0"/>
              </a:rPr>
              <a:t>Select the layer - &gt; Right Click -&gt; Send to Back -&gt; Delete the image -&gt; Drag &amp; Drop your Own Picture -&gt; Send to Back (again)</a:t>
            </a:r>
          </a:p>
        </p:txBody>
      </p:sp>
      <p:sp>
        <p:nvSpPr>
          <p:cNvPr id="83971" name="Slide Number Placeholder 3">
            <a:extLst>
              <a:ext uri="{FF2B5EF4-FFF2-40B4-BE49-F238E27FC236}">
                <a16:creationId xmlns:a16="http://schemas.microsoft.com/office/drawing/2014/main" id="{61DDED9C-E4D0-4054-A4A2-DE1893EB19E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fld id="{1704B1B4-886E-432B-83D5-B091B2EC1C24}" type="slidenum">
              <a:rPr lang="en-US" altLang="de-DE" sz="1200">
                <a:latin typeface="Calibri Light" panose="020F0302020204030204" pitchFamily="34" charset="0"/>
              </a:rPr>
              <a:pPr/>
              <a:t>70</a:t>
            </a:fld>
            <a:endParaRPr lang="en-US" altLang="de-DE" sz="1200">
              <a:latin typeface="Calibri Light" panose="020F03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a:extLst>
              <a:ext uri="{FF2B5EF4-FFF2-40B4-BE49-F238E27FC236}">
                <a16:creationId xmlns:a16="http://schemas.microsoft.com/office/drawing/2014/main" id="{85BB231C-7680-4E18-B983-C91DA7A9A72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2" name="Notes Placeholder 2">
            <a:extLst>
              <a:ext uri="{FF2B5EF4-FFF2-40B4-BE49-F238E27FC236}">
                <a16:creationId xmlns:a16="http://schemas.microsoft.com/office/drawing/2014/main" id="{407E0D73-CE5F-497C-B647-4237A4EC57D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de-DE">
                <a:latin typeface="Calibri Light" panose="020F0302020204030204" pitchFamily="34" charset="0"/>
              </a:rPr>
              <a:t>To change the image behind the Mock up.</a:t>
            </a:r>
          </a:p>
          <a:p>
            <a:pPr eaLnBrk="1" hangingPunct="1">
              <a:spcBef>
                <a:spcPct val="0"/>
              </a:spcBef>
            </a:pPr>
            <a:r>
              <a:rPr lang="en-US" altLang="de-DE">
                <a:latin typeface="Calibri Light" panose="020F0302020204030204" pitchFamily="34" charset="0"/>
              </a:rPr>
              <a:t>Select the layer - &gt; Right Click -&gt; Send to Back -&gt; Delete the image -&gt; Drag &amp; Drop your Own Picture -&gt; Send to Back (again)</a:t>
            </a:r>
          </a:p>
        </p:txBody>
      </p:sp>
      <p:sp>
        <p:nvSpPr>
          <p:cNvPr id="87043" name="Slide Number Placeholder 3">
            <a:extLst>
              <a:ext uri="{FF2B5EF4-FFF2-40B4-BE49-F238E27FC236}">
                <a16:creationId xmlns:a16="http://schemas.microsoft.com/office/drawing/2014/main" id="{74FB2680-865A-4091-A0F6-DF00E981AE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fld id="{63508C8D-1BEE-4BA2-8AA2-CDB232F4A605}" type="slidenum">
              <a:rPr lang="en-US" altLang="de-DE" sz="1200">
                <a:latin typeface="Calibri Light" panose="020F0302020204030204" pitchFamily="34" charset="0"/>
              </a:rPr>
              <a:pPr/>
              <a:t>72</a:t>
            </a:fld>
            <a:endParaRPr lang="en-US" altLang="de-DE" sz="1200">
              <a:latin typeface="Calibri Light" panose="020F03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a:extLst>
              <a:ext uri="{FF2B5EF4-FFF2-40B4-BE49-F238E27FC236}">
                <a16:creationId xmlns:a16="http://schemas.microsoft.com/office/drawing/2014/main" id="{CB8BE0BC-B528-413B-8CAD-86917F79375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0" name="Notes Placeholder 2">
            <a:extLst>
              <a:ext uri="{FF2B5EF4-FFF2-40B4-BE49-F238E27FC236}">
                <a16:creationId xmlns:a16="http://schemas.microsoft.com/office/drawing/2014/main" id="{C369BD69-1782-4A05-8347-A5AE3C56B8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de-DE">
                <a:latin typeface="Calibri Light" panose="020F0302020204030204" pitchFamily="34" charset="0"/>
              </a:rPr>
              <a:t>To change the image behind the Mock up.</a:t>
            </a:r>
          </a:p>
          <a:p>
            <a:pPr eaLnBrk="1" hangingPunct="1">
              <a:spcBef>
                <a:spcPct val="0"/>
              </a:spcBef>
            </a:pPr>
            <a:r>
              <a:rPr lang="en-US" altLang="de-DE">
                <a:latin typeface="Calibri Light" panose="020F0302020204030204" pitchFamily="34" charset="0"/>
              </a:rPr>
              <a:t>Select the layer - &gt; Right Click -&gt; Send to Back -&gt; Delete the image -&gt; Drag &amp; Drop your Own Picture -&gt; Send to Back (again)</a:t>
            </a:r>
          </a:p>
        </p:txBody>
      </p:sp>
      <p:sp>
        <p:nvSpPr>
          <p:cNvPr id="89091" name="Slide Number Placeholder 3">
            <a:extLst>
              <a:ext uri="{FF2B5EF4-FFF2-40B4-BE49-F238E27FC236}">
                <a16:creationId xmlns:a16="http://schemas.microsoft.com/office/drawing/2014/main" id="{5DCF09E3-F09C-4C91-A1C3-F6FD77841A0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fld id="{A6EB72ED-CF35-4A45-A92D-909302AD0B8F}" type="slidenum">
              <a:rPr lang="en-US" altLang="de-DE" sz="1200">
                <a:latin typeface="Calibri Light" panose="020F0302020204030204" pitchFamily="34" charset="0"/>
              </a:rPr>
              <a:pPr/>
              <a:t>73</a:t>
            </a:fld>
            <a:endParaRPr lang="en-US" altLang="de-DE" sz="1200">
              <a:latin typeface="Calibri Light" panose="020F03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5" name="Text Box 1">
            <a:extLst>
              <a:ext uri="{FF2B5EF4-FFF2-40B4-BE49-F238E27FC236}">
                <a16:creationId xmlns:a16="http://schemas.microsoft.com/office/drawing/2014/main" id="{8B516BE2-BCE1-2942-8912-C1A0DA8410F5}"/>
              </a:ext>
            </a:extLst>
          </p:cNvPr>
          <p:cNvSpPr txBox="1">
            <a:spLocks noGrp="1" noRot="1" noChangeAspect="1" noChangeArrowheads="1" noTextEdit="1"/>
          </p:cNvSpPr>
          <p:nvPr>
            <p:ph type="sldImg"/>
          </p:nvPr>
        </p:nvSpPr>
        <p:spPr bwMode="auto">
          <a:xfrm>
            <a:off x="-16992600" y="-11796713"/>
            <a:ext cx="22166263" cy="1247140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1506" name="Text Box 2">
            <a:extLst>
              <a:ext uri="{FF2B5EF4-FFF2-40B4-BE49-F238E27FC236}">
                <a16:creationId xmlns:a16="http://schemas.microsoft.com/office/drawing/2014/main" id="{ED8136DD-6EEC-4B40-A77F-5FD0917E3CDB}"/>
              </a:ext>
            </a:extLst>
          </p:cNvPr>
          <p:cNvSpPr txBox="1">
            <a:spLocks noGrp="1" noChangeArrowheads="1"/>
          </p:cNvSpPr>
          <p:nvPr>
            <p:ph type="body" idx="1"/>
          </p:nvPr>
        </p:nvSpPr>
        <p:spPr bwMode="auto">
          <a:xfrm>
            <a:off x="685800" y="4343400"/>
            <a:ext cx="5464175" cy="40925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eaLnBrk="1" hangingPunct="1">
              <a:spcBef>
                <a:spcPct val="0"/>
              </a:spcBef>
              <a:defRPr/>
            </a:pPr>
            <a:endParaRPr lang="en-US" altLang="en-US">
              <a:latin typeface="Calibri Light" panose="020F03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t>
            </a:r>
            <a:r>
              <a:rPr lang="de-DE" dirty="0" err="1"/>
              <a:t>the</a:t>
            </a:r>
            <a:r>
              <a:rPr lang="de-DE" dirty="0"/>
              <a:t> </a:t>
            </a:r>
            <a:r>
              <a:rPr lang="de-DE" dirty="0" err="1"/>
              <a:t>beginning</a:t>
            </a:r>
            <a:r>
              <a:rPr lang="de-DE" dirty="0"/>
              <a:t> </a:t>
            </a:r>
            <a:r>
              <a:rPr lang="de-DE" dirty="0" err="1"/>
              <a:t>of</a:t>
            </a:r>
            <a:r>
              <a:rPr lang="de-DE" dirty="0"/>
              <a:t> </a:t>
            </a:r>
            <a:r>
              <a:rPr lang="de-DE" dirty="0" err="1"/>
              <a:t>our</a:t>
            </a:r>
            <a:r>
              <a:rPr lang="de-DE" dirty="0"/>
              <a:t> </a:t>
            </a:r>
            <a:r>
              <a:rPr lang="de-DE" dirty="0" err="1"/>
              <a:t>project</a:t>
            </a:r>
            <a:r>
              <a:rPr lang="de-DE" dirty="0"/>
              <a:t> </a:t>
            </a:r>
            <a:r>
              <a:rPr lang="de-DE" dirty="0" err="1"/>
              <a:t>phase</a:t>
            </a:r>
            <a:r>
              <a:rPr lang="de-DE" dirty="0"/>
              <a:t>, </a:t>
            </a:r>
            <a:r>
              <a:rPr lang="de-DE" dirty="0" err="1"/>
              <a:t>our</a:t>
            </a:r>
            <a:r>
              <a:rPr lang="de-DE" dirty="0"/>
              <a:t> </a:t>
            </a:r>
            <a:r>
              <a:rPr lang="de-DE" dirty="0" err="1"/>
              <a:t>team</a:t>
            </a:r>
            <a:r>
              <a:rPr lang="de-DE" dirty="0"/>
              <a:t> </a:t>
            </a:r>
            <a:r>
              <a:rPr lang="de-DE" dirty="0" err="1"/>
              <a:t>had</a:t>
            </a:r>
            <a:r>
              <a:rPr lang="de-DE" dirty="0"/>
              <a:t> an </a:t>
            </a:r>
            <a:r>
              <a:rPr lang="de-DE" dirty="0" err="1"/>
              <a:t>intense</a:t>
            </a:r>
            <a:r>
              <a:rPr lang="de-DE" dirty="0"/>
              <a:t> </a:t>
            </a:r>
            <a:r>
              <a:rPr lang="de-DE" dirty="0" err="1"/>
              <a:t>brainstorming</a:t>
            </a:r>
            <a:r>
              <a:rPr lang="de-DE" dirty="0"/>
              <a:t> </a:t>
            </a:r>
            <a:r>
              <a:rPr lang="de-DE" dirty="0" err="1"/>
              <a:t>session</a:t>
            </a:r>
            <a:r>
              <a:rPr lang="de-DE" dirty="0"/>
              <a:t> </a:t>
            </a:r>
            <a:r>
              <a:rPr lang="de-DE" dirty="0" err="1"/>
              <a:t>about</a:t>
            </a:r>
            <a:r>
              <a:rPr lang="de-DE" dirty="0"/>
              <a:t> </a:t>
            </a:r>
            <a:r>
              <a:rPr lang="de-DE" dirty="0" err="1"/>
              <a:t>nowadays</a:t>
            </a:r>
            <a:r>
              <a:rPr lang="de-DE" dirty="0"/>
              <a:t> </a:t>
            </a:r>
            <a:r>
              <a:rPr lang="de-DE" dirty="0" err="1"/>
              <a:t>second</a:t>
            </a:r>
            <a:r>
              <a:rPr lang="de-DE" dirty="0"/>
              <a:t> </a:t>
            </a:r>
            <a:r>
              <a:rPr lang="de-DE" dirty="0" err="1"/>
              <a:t>hand</a:t>
            </a:r>
            <a:r>
              <a:rPr lang="de-DE" dirty="0"/>
              <a:t> </a:t>
            </a:r>
            <a:r>
              <a:rPr lang="de-DE" dirty="0" err="1"/>
              <a:t>shopping</a:t>
            </a:r>
            <a:endParaRPr lang="de-DE" dirty="0"/>
          </a:p>
          <a:p>
            <a:endParaRPr lang="de-DE" dirty="0"/>
          </a:p>
          <a:p>
            <a:r>
              <a:rPr lang="de-DE" dirty="0"/>
              <a:t>● </a:t>
            </a:r>
            <a:r>
              <a:rPr lang="de-DE" dirty="0" err="1"/>
              <a:t>We</a:t>
            </a:r>
            <a:r>
              <a:rPr lang="de-DE" dirty="0"/>
              <a:t> </a:t>
            </a:r>
            <a:r>
              <a:rPr lang="de-DE" dirty="0" err="1"/>
              <a:t>identified</a:t>
            </a:r>
            <a:r>
              <a:rPr lang="de-DE" dirty="0"/>
              <a:t> 4 </a:t>
            </a:r>
            <a:r>
              <a:rPr lang="de-DE" dirty="0" err="1"/>
              <a:t>major</a:t>
            </a:r>
            <a:r>
              <a:rPr lang="de-DE" dirty="0"/>
              <a:t> </a:t>
            </a:r>
            <a:r>
              <a:rPr lang="de-DE" dirty="0" err="1"/>
              <a:t>problems</a:t>
            </a:r>
            <a:r>
              <a:rPr lang="de-DE" dirty="0"/>
              <a:t>:</a:t>
            </a:r>
          </a:p>
          <a:p>
            <a:endParaRPr lang="de-DE" dirty="0"/>
          </a:p>
          <a:p>
            <a:r>
              <a:rPr lang="de-DE" dirty="0"/>
              <a:t>1.) First, </a:t>
            </a:r>
            <a:r>
              <a:rPr lang="de-DE" dirty="0" err="1"/>
              <a:t>there</a:t>
            </a:r>
            <a:r>
              <a:rPr lang="de-DE" dirty="0"/>
              <a:t> </a:t>
            </a:r>
            <a:r>
              <a:rPr lang="de-DE" dirty="0" err="1"/>
              <a:t>seems</a:t>
            </a:r>
            <a:r>
              <a:rPr lang="de-DE" dirty="0"/>
              <a:t> </a:t>
            </a:r>
            <a:r>
              <a:rPr lang="de-DE" dirty="0" err="1"/>
              <a:t>to</a:t>
            </a:r>
            <a:r>
              <a:rPr lang="de-DE" dirty="0"/>
              <a:t> </a:t>
            </a:r>
            <a:r>
              <a:rPr lang="de-DE" dirty="0" err="1"/>
              <a:t>be</a:t>
            </a:r>
            <a:r>
              <a:rPr lang="de-DE" dirty="0"/>
              <a:t> a </a:t>
            </a:r>
            <a:r>
              <a:rPr lang="de-DE" dirty="0" err="1"/>
              <a:t>fragmented</a:t>
            </a:r>
            <a:r>
              <a:rPr lang="de-DE" dirty="0"/>
              <a:t> </a:t>
            </a:r>
            <a:r>
              <a:rPr lang="de-DE" dirty="0" err="1"/>
              <a:t>supply</a:t>
            </a:r>
            <a:r>
              <a:rPr lang="de-DE" dirty="0"/>
              <a:t>, </a:t>
            </a:r>
            <a:r>
              <a:rPr lang="de-DE" dirty="0" err="1"/>
              <a:t>meaning</a:t>
            </a:r>
            <a:r>
              <a:rPr lang="de-DE" dirty="0"/>
              <a:t> </a:t>
            </a:r>
            <a:r>
              <a:rPr lang="de-DE" dirty="0" err="1"/>
              <a:t>there</a:t>
            </a:r>
            <a:r>
              <a:rPr lang="de-DE" dirty="0"/>
              <a:t> </a:t>
            </a:r>
            <a:r>
              <a:rPr lang="de-DE" dirty="0" err="1"/>
              <a:t>are</a:t>
            </a:r>
            <a:r>
              <a:rPr lang="de-DE" dirty="0"/>
              <a:t> </a:t>
            </a:r>
            <a:r>
              <a:rPr lang="de-DE" dirty="0" err="1"/>
              <a:t>several</a:t>
            </a:r>
            <a:r>
              <a:rPr lang="de-DE" dirty="0"/>
              <a:t> </a:t>
            </a:r>
            <a:r>
              <a:rPr lang="de-DE" dirty="0" err="1"/>
              <a:t>plattforms</a:t>
            </a:r>
            <a:r>
              <a:rPr lang="de-DE" dirty="0"/>
              <a:t> </a:t>
            </a:r>
            <a:r>
              <a:rPr lang="de-DE" dirty="0" err="1"/>
              <a:t>offering</a:t>
            </a:r>
            <a:r>
              <a:rPr lang="de-DE" dirty="0"/>
              <a:t> </a:t>
            </a:r>
            <a:r>
              <a:rPr lang="de-DE" dirty="0" err="1"/>
              <a:t>second</a:t>
            </a:r>
            <a:r>
              <a:rPr lang="de-DE" dirty="0"/>
              <a:t> </a:t>
            </a:r>
            <a:r>
              <a:rPr lang="de-DE" dirty="0" err="1"/>
              <a:t>hand</a:t>
            </a:r>
            <a:r>
              <a:rPr lang="de-DE" dirty="0"/>
              <a:t> </a:t>
            </a:r>
            <a:r>
              <a:rPr lang="de-DE" dirty="0" err="1"/>
              <a:t>clothes</a:t>
            </a:r>
            <a:endParaRPr lang="de-DE" dirty="0"/>
          </a:p>
          <a:p>
            <a:endParaRPr lang="de-DE" dirty="0"/>
          </a:p>
          <a:p>
            <a:r>
              <a:rPr lang="de-DE" dirty="0"/>
              <a:t>2.) This </a:t>
            </a:r>
            <a:r>
              <a:rPr lang="de-DE" dirty="0" err="1"/>
              <a:t>implies</a:t>
            </a:r>
            <a:r>
              <a:rPr lang="de-DE" dirty="0"/>
              <a:t> </a:t>
            </a:r>
            <a:r>
              <a:rPr lang="de-DE" dirty="0" err="1"/>
              <a:t>that</a:t>
            </a:r>
            <a:r>
              <a:rPr lang="de-DE" dirty="0"/>
              <a:t> </a:t>
            </a:r>
            <a:r>
              <a:rPr lang="de-DE" dirty="0" err="1"/>
              <a:t>second</a:t>
            </a:r>
            <a:r>
              <a:rPr lang="de-DE" dirty="0"/>
              <a:t> </a:t>
            </a:r>
            <a:r>
              <a:rPr lang="de-DE" dirty="0" err="1"/>
              <a:t>hand</a:t>
            </a:r>
            <a:r>
              <a:rPr lang="de-DE" dirty="0"/>
              <a:t> </a:t>
            </a:r>
            <a:r>
              <a:rPr lang="de-DE" dirty="0" err="1"/>
              <a:t>shopping</a:t>
            </a:r>
            <a:r>
              <a:rPr lang="de-DE" dirty="0"/>
              <a:t> </a:t>
            </a:r>
            <a:r>
              <a:rPr lang="de-DE" dirty="0" err="1"/>
              <a:t>is</a:t>
            </a:r>
            <a:r>
              <a:rPr lang="de-DE" dirty="0"/>
              <a:t> time </a:t>
            </a:r>
            <a:r>
              <a:rPr lang="de-DE" dirty="0" err="1"/>
              <a:t>consuming</a:t>
            </a:r>
            <a:r>
              <a:rPr lang="de-DE" dirty="0"/>
              <a:t>, </a:t>
            </a:r>
            <a:r>
              <a:rPr lang="de-DE" dirty="0" err="1"/>
              <a:t>since</a:t>
            </a:r>
            <a:r>
              <a:rPr lang="de-DE" dirty="0"/>
              <a:t> </a:t>
            </a:r>
            <a:r>
              <a:rPr lang="de-DE" dirty="0" err="1"/>
              <a:t>users</a:t>
            </a:r>
            <a:r>
              <a:rPr lang="de-DE" dirty="0"/>
              <a:t> </a:t>
            </a:r>
            <a:r>
              <a:rPr lang="de-DE" dirty="0" err="1"/>
              <a:t>need</a:t>
            </a:r>
            <a:r>
              <a:rPr lang="de-DE" dirty="0"/>
              <a:t> </a:t>
            </a:r>
            <a:r>
              <a:rPr lang="de-DE" dirty="0" err="1"/>
              <a:t>to</a:t>
            </a:r>
            <a:r>
              <a:rPr lang="de-DE" dirty="0"/>
              <a:t> browse </a:t>
            </a:r>
            <a:r>
              <a:rPr lang="de-DE" dirty="0" err="1"/>
              <a:t>through</a:t>
            </a:r>
            <a:r>
              <a:rPr lang="de-DE" dirty="0"/>
              <a:t> multiple </a:t>
            </a:r>
            <a:r>
              <a:rPr lang="de-DE" dirty="0" err="1"/>
              <a:t>plattforms</a:t>
            </a:r>
            <a:r>
              <a:rPr lang="de-DE" dirty="0"/>
              <a:t> </a:t>
            </a:r>
            <a:r>
              <a:rPr lang="de-DE" dirty="0" err="1"/>
              <a:t>to</a:t>
            </a:r>
            <a:r>
              <a:rPr lang="de-DE" dirty="0"/>
              <a:t> find </a:t>
            </a:r>
            <a:r>
              <a:rPr lang="de-DE" dirty="0" err="1"/>
              <a:t>the</a:t>
            </a:r>
            <a:r>
              <a:rPr lang="de-DE" dirty="0"/>
              <a:t> </a:t>
            </a:r>
            <a:r>
              <a:rPr lang="de-DE" dirty="0" err="1"/>
              <a:t>right</a:t>
            </a:r>
            <a:r>
              <a:rPr lang="de-DE" dirty="0"/>
              <a:t> </a:t>
            </a:r>
            <a:r>
              <a:rPr lang="de-DE" dirty="0" err="1"/>
              <a:t>clothing</a:t>
            </a:r>
            <a:r>
              <a:rPr lang="de-DE" dirty="0"/>
              <a:t> </a:t>
            </a:r>
            <a:r>
              <a:rPr lang="de-DE" dirty="0" err="1"/>
              <a:t>items</a:t>
            </a:r>
            <a:endParaRPr lang="de-DE" dirty="0"/>
          </a:p>
          <a:p>
            <a:endParaRPr lang="de-DE" dirty="0"/>
          </a:p>
          <a:p>
            <a:r>
              <a:rPr lang="de-DE" dirty="0"/>
              <a:t>3.) </a:t>
            </a:r>
            <a:r>
              <a:rPr lang="de-DE" dirty="0" err="1"/>
              <a:t>Thirdly</a:t>
            </a:r>
            <a:r>
              <a:rPr lang="de-DE" dirty="0"/>
              <a:t>, </a:t>
            </a:r>
            <a:r>
              <a:rPr lang="de-DE" dirty="0" err="1"/>
              <a:t>most</a:t>
            </a:r>
            <a:r>
              <a:rPr lang="de-DE" dirty="0"/>
              <a:t> </a:t>
            </a:r>
            <a:r>
              <a:rPr lang="de-DE" dirty="0" err="1"/>
              <a:t>of</a:t>
            </a:r>
            <a:r>
              <a:rPr lang="de-DE" dirty="0"/>
              <a:t> </a:t>
            </a:r>
            <a:r>
              <a:rPr lang="de-DE" dirty="0" err="1"/>
              <a:t>these</a:t>
            </a:r>
            <a:r>
              <a:rPr lang="de-DE" dirty="0"/>
              <a:t> </a:t>
            </a:r>
            <a:r>
              <a:rPr lang="de-DE" dirty="0" err="1"/>
              <a:t>second</a:t>
            </a:r>
            <a:r>
              <a:rPr lang="de-DE" dirty="0"/>
              <a:t> </a:t>
            </a:r>
            <a:r>
              <a:rPr lang="de-DE" dirty="0" err="1"/>
              <a:t>hand</a:t>
            </a:r>
            <a:r>
              <a:rPr lang="de-DE" dirty="0"/>
              <a:t> </a:t>
            </a:r>
            <a:r>
              <a:rPr lang="de-DE" dirty="0" err="1"/>
              <a:t>websites</a:t>
            </a:r>
            <a:r>
              <a:rPr lang="de-DE" dirty="0"/>
              <a:t> do not </a:t>
            </a:r>
            <a:r>
              <a:rPr lang="de-DE" dirty="0" err="1"/>
              <a:t>offer</a:t>
            </a:r>
            <a:r>
              <a:rPr lang="de-DE" dirty="0"/>
              <a:t> </a:t>
            </a:r>
            <a:r>
              <a:rPr lang="de-DE" dirty="0" err="1"/>
              <a:t>personalized</a:t>
            </a:r>
            <a:r>
              <a:rPr lang="de-DE" dirty="0"/>
              <a:t> </a:t>
            </a:r>
            <a:r>
              <a:rPr lang="de-DE" dirty="0" err="1"/>
              <a:t>suggestions</a:t>
            </a:r>
            <a:endParaRPr lang="de-DE" dirty="0"/>
          </a:p>
          <a:p>
            <a:endParaRPr lang="de-DE" dirty="0"/>
          </a:p>
          <a:p>
            <a:r>
              <a:rPr lang="de-DE" dirty="0"/>
              <a:t>4.) </a:t>
            </a:r>
            <a:r>
              <a:rPr lang="de-DE" dirty="0" err="1"/>
              <a:t>And</a:t>
            </a:r>
            <a:r>
              <a:rPr lang="de-DE" dirty="0"/>
              <a:t> </a:t>
            </a:r>
            <a:r>
              <a:rPr lang="de-DE" dirty="0" err="1"/>
              <a:t>lastly</a:t>
            </a:r>
            <a:r>
              <a:rPr lang="de-DE" dirty="0"/>
              <a:t>, due </a:t>
            </a:r>
            <a:r>
              <a:rPr lang="de-DE" dirty="0" err="1"/>
              <a:t>to</a:t>
            </a:r>
            <a:r>
              <a:rPr lang="de-DE" dirty="0"/>
              <a:t> </a:t>
            </a:r>
            <a:r>
              <a:rPr lang="de-DE" dirty="0" err="1"/>
              <a:t>the</a:t>
            </a:r>
            <a:r>
              <a:rPr lang="de-DE" dirty="0"/>
              <a:t> </a:t>
            </a:r>
            <a:r>
              <a:rPr lang="de-DE" dirty="0" err="1"/>
              <a:t>current</a:t>
            </a:r>
            <a:r>
              <a:rPr lang="de-DE" dirty="0"/>
              <a:t> </a:t>
            </a:r>
            <a:r>
              <a:rPr lang="de-DE" dirty="0" err="1"/>
              <a:t>inflation</a:t>
            </a:r>
            <a:r>
              <a:rPr lang="de-DE" dirty="0"/>
              <a:t>, </a:t>
            </a:r>
            <a:r>
              <a:rPr lang="de-DE" dirty="0" err="1"/>
              <a:t>prices</a:t>
            </a:r>
            <a:r>
              <a:rPr lang="de-DE" dirty="0"/>
              <a:t> </a:t>
            </a:r>
            <a:r>
              <a:rPr lang="de-DE" dirty="0" err="1"/>
              <a:t>of</a:t>
            </a:r>
            <a:r>
              <a:rPr lang="de-DE" dirty="0"/>
              <a:t> </a:t>
            </a:r>
            <a:r>
              <a:rPr lang="de-DE" dirty="0" err="1"/>
              <a:t>new</a:t>
            </a:r>
            <a:r>
              <a:rPr lang="de-DE" dirty="0"/>
              <a:t> </a:t>
            </a:r>
            <a:r>
              <a:rPr lang="de-DE" dirty="0" err="1"/>
              <a:t>clothing</a:t>
            </a:r>
            <a:r>
              <a:rPr lang="de-DE" dirty="0"/>
              <a:t> </a:t>
            </a:r>
            <a:r>
              <a:rPr lang="de-DE" dirty="0" err="1"/>
              <a:t>items</a:t>
            </a:r>
            <a:r>
              <a:rPr lang="de-DE" dirty="0"/>
              <a:t> </a:t>
            </a:r>
            <a:r>
              <a:rPr lang="de-DE" dirty="0" err="1"/>
              <a:t>seems</a:t>
            </a:r>
            <a:r>
              <a:rPr lang="de-DE" dirty="0"/>
              <a:t> </a:t>
            </a:r>
            <a:r>
              <a:rPr lang="de-DE" dirty="0" err="1"/>
              <a:t>to</a:t>
            </a:r>
            <a:r>
              <a:rPr lang="de-DE" dirty="0"/>
              <a:t> </a:t>
            </a:r>
            <a:r>
              <a:rPr lang="de-DE" dirty="0" err="1"/>
              <a:t>rise</a:t>
            </a:r>
            <a:r>
              <a:rPr lang="de-DE" dirty="0"/>
              <a:t> </a:t>
            </a:r>
            <a:r>
              <a:rPr lang="de-DE" dirty="0" err="1"/>
              <a:t>significantly</a:t>
            </a:r>
            <a:endParaRPr lang="de-DE" dirty="0"/>
          </a:p>
          <a:p>
            <a:endParaRPr lang="de-DE" dirty="0"/>
          </a:p>
          <a:p>
            <a:r>
              <a:rPr lang="de-DE" dirty="0"/>
              <a:t>● But </a:t>
            </a:r>
            <a:r>
              <a:rPr lang="de-DE" dirty="0" err="1"/>
              <a:t>before</a:t>
            </a:r>
            <a:r>
              <a:rPr lang="de-DE" dirty="0"/>
              <a:t> </a:t>
            </a:r>
            <a:r>
              <a:rPr lang="de-DE" dirty="0" err="1"/>
              <a:t>we</a:t>
            </a:r>
            <a:r>
              <a:rPr lang="de-DE" dirty="0"/>
              <a:t> </a:t>
            </a:r>
            <a:r>
              <a:rPr lang="de-DE" dirty="0" err="1"/>
              <a:t>started</a:t>
            </a:r>
            <a:r>
              <a:rPr lang="de-DE" dirty="0"/>
              <a:t> </a:t>
            </a:r>
            <a:r>
              <a:rPr lang="de-DE" dirty="0" err="1"/>
              <a:t>creating</a:t>
            </a:r>
            <a:r>
              <a:rPr lang="de-DE" dirty="0"/>
              <a:t> a </a:t>
            </a:r>
            <a:r>
              <a:rPr lang="de-DE" dirty="0" err="1"/>
              <a:t>product</a:t>
            </a:r>
            <a:r>
              <a:rPr lang="de-DE" dirty="0"/>
              <a:t>, </a:t>
            </a:r>
            <a:r>
              <a:rPr lang="de-DE" dirty="0" err="1"/>
              <a:t>matching</a:t>
            </a:r>
            <a:r>
              <a:rPr lang="de-DE" dirty="0"/>
              <a:t> </a:t>
            </a:r>
            <a:r>
              <a:rPr lang="de-DE" dirty="0" err="1"/>
              <a:t>these</a:t>
            </a:r>
            <a:r>
              <a:rPr lang="de-DE" dirty="0"/>
              <a:t> </a:t>
            </a:r>
            <a:r>
              <a:rPr lang="de-DE" dirty="0" err="1"/>
              <a:t>problems</a:t>
            </a:r>
            <a:r>
              <a:rPr lang="de-DE" dirty="0"/>
              <a:t>, </a:t>
            </a:r>
            <a:r>
              <a:rPr lang="de-DE" dirty="0" err="1"/>
              <a:t>we</a:t>
            </a:r>
            <a:r>
              <a:rPr lang="de-DE" dirty="0"/>
              <a:t> </a:t>
            </a:r>
            <a:r>
              <a:rPr lang="de-DE" dirty="0" err="1"/>
              <a:t>tried</a:t>
            </a:r>
            <a:r>
              <a:rPr lang="de-DE" dirty="0"/>
              <a:t> </a:t>
            </a:r>
            <a:r>
              <a:rPr lang="de-DE" dirty="0" err="1"/>
              <a:t>to</a:t>
            </a:r>
            <a:r>
              <a:rPr lang="de-DE" dirty="0"/>
              <a:t> </a:t>
            </a:r>
            <a:r>
              <a:rPr lang="de-DE" dirty="0" err="1"/>
              <a:t>better</a:t>
            </a:r>
            <a:r>
              <a:rPr lang="de-DE" dirty="0"/>
              <a:t> </a:t>
            </a:r>
            <a:r>
              <a:rPr lang="de-DE" dirty="0" err="1"/>
              <a:t>understand</a:t>
            </a:r>
            <a:r>
              <a:rPr lang="de-DE" dirty="0"/>
              <a:t>  </a:t>
            </a:r>
            <a:r>
              <a:rPr lang="de-DE" dirty="0" err="1"/>
              <a:t>the</a:t>
            </a:r>
            <a:r>
              <a:rPr lang="de-DE" dirty="0"/>
              <a:t> </a:t>
            </a:r>
            <a:r>
              <a:rPr lang="de-DE" dirty="0" err="1"/>
              <a:t>market</a:t>
            </a:r>
            <a:r>
              <a:rPr lang="de-DE" dirty="0"/>
              <a:t> </a:t>
            </a:r>
            <a:r>
              <a:rPr lang="de-DE" dirty="0" err="1"/>
              <a:t>we</a:t>
            </a:r>
            <a:r>
              <a:rPr lang="de-DE" dirty="0"/>
              <a:t> </a:t>
            </a:r>
            <a:r>
              <a:rPr lang="de-DE" dirty="0" err="1"/>
              <a:t>aimed</a:t>
            </a:r>
            <a:r>
              <a:rPr lang="de-DE" dirty="0"/>
              <a:t> </a:t>
            </a:r>
            <a:r>
              <a:rPr lang="de-DE" dirty="0" err="1"/>
              <a:t>to</a:t>
            </a:r>
            <a:r>
              <a:rPr lang="de-DE" dirty="0"/>
              <a:t> </a:t>
            </a:r>
            <a:r>
              <a:rPr lang="de-DE" dirty="0" err="1"/>
              <a:t>penetrate</a:t>
            </a:r>
            <a:r>
              <a:rPr lang="de-DE" dirty="0"/>
              <a:t> </a:t>
            </a:r>
            <a:r>
              <a:rPr lang="de-DE" dirty="0" err="1"/>
              <a:t>as</a:t>
            </a:r>
            <a:r>
              <a:rPr lang="de-DE" dirty="0"/>
              <a:t> </a:t>
            </a:r>
            <a:r>
              <a:rPr lang="de-DE" dirty="0" err="1"/>
              <a:t>well</a:t>
            </a:r>
            <a:r>
              <a:rPr lang="de-DE" dirty="0"/>
              <a:t> </a:t>
            </a:r>
            <a:r>
              <a:rPr lang="de-DE" dirty="0" err="1"/>
              <a:t>as</a:t>
            </a:r>
            <a:r>
              <a:rPr lang="de-DE" dirty="0"/>
              <a:t> </a:t>
            </a:r>
            <a:r>
              <a:rPr lang="de-DE" dirty="0" err="1"/>
              <a:t>its</a:t>
            </a:r>
            <a:r>
              <a:rPr lang="de-DE" dirty="0"/>
              <a:t> </a:t>
            </a:r>
            <a:r>
              <a:rPr lang="de-DE" dirty="0" err="1"/>
              <a:t>consumer</a:t>
            </a:r>
            <a:r>
              <a:rPr lang="de-DE" dirty="0"/>
              <a:t>. </a:t>
            </a:r>
          </a:p>
        </p:txBody>
      </p:sp>
      <p:sp>
        <p:nvSpPr>
          <p:cNvPr id="4" name="Foliennummernplatzhalter 3"/>
          <p:cNvSpPr>
            <a:spLocks noGrp="1"/>
          </p:cNvSpPr>
          <p:nvPr>
            <p:ph type="sldNum" sz="quarter" idx="5"/>
          </p:nvPr>
        </p:nvSpPr>
        <p:spPr/>
        <p:txBody>
          <a:bodyPr/>
          <a:lstStyle/>
          <a:p>
            <a:fld id="{1961D340-9B72-4328-B0C9-3D7990545818}" type="slidenum">
              <a:rPr lang="en-US" altLang="de-DE" smtClean="0"/>
              <a:pPr/>
              <a:t>5</a:t>
            </a:fld>
            <a:endParaRPr lang="en-US" altLang="de-DE"/>
          </a:p>
        </p:txBody>
      </p:sp>
    </p:spTree>
    <p:extLst>
      <p:ext uri="{BB962C8B-B14F-4D97-AF65-F5344CB8AC3E}">
        <p14:creationId xmlns:p14="http://schemas.microsoft.com/office/powerpoint/2010/main" val="1030023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35C34973-DE10-41A1-8C79-A117133715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6" name="Notes Placeholder 2">
            <a:extLst>
              <a:ext uri="{FF2B5EF4-FFF2-40B4-BE49-F238E27FC236}">
                <a16:creationId xmlns:a16="http://schemas.microsoft.com/office/drawing/2014/main" id="{5F659800-3604-43F8-8B5D-5F59315ECF5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a:latin typeface="Calibri Light" panose="020F0302020204030204" pitchFamily="34" charset="0"/>
            </a:endParaRPr>
          </a:p>
        </p:txBody>
      </p:sp>
      <p:sp>
        <p:nvSpPr>
          <p:cNvPr id="11267" name="Slide Number Placeholder 3">
            <a:extLst>
              <a:ext uri="{FF2B5EF4-FFF2-40B4-BE49-F238E27FC236}">
                <a16:creationId xmlns:a16="http://schemas.microsoft.com/office/drawing/2014/main" id="{1EFFF873-7381-42C3-8EA7-41A5327A12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fld id="{1289C546-7F41-4B46-B231-155DAB1E3B19}" type="slidenum">
              <a:rPr lang="en-US" altLang="de-DE" sz="1200">
                <a:latin typeface="Calibri Light" panose="020F0302020204030204" pitchFamily="34" charset="0"/>
              </a:rPr>
              <a:pPr/>
              <a:t>10</a:t>
            </a:fld>
            <a:endParaRPr lang="en-US" altLang="de-DE" sz="1200">
              <a:latin typeface="Calibri Light" panose="020F03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a:extLst>
              <a:ext uri="{FF2B5EF4-FFF2-40B4-BE49-F238E27FC236}">
                <a16:creationId xmlns:a16="http://schemas.microsoft.com/office/drawing/2014/main" id="{D0420CE3-544E-443F-BDD6-AF34C78C35B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2" name="Notes Placeholder 2">
            <a:extLst>
              <a:ext uri="{FF2B5EF4-FFF2-40B4-BE49-F238E27FC236}">
                <a16:creationId xmlns:a16="http://schemas.microsoft.com/office/drawing/2014/main" id="{3B2D85A3-1713-47EF-A2E5-EF2E580403A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a:latin typeface="Calibri Light" panose="020F0302020204030204" pitchFamily="34" charset="0"/>
            </a:endParaRPr>
          </a:p>
        </p:txBody>
      </p:sp>
      <p:sp>
        <p:nvSpPr>
          <p:cNvPr id="66563" name="Slide Number Placeholder 3">
            <a:extLst>
              <a:ext uri="{FF2B5EF4-FFF2-40B4-BE49-F238E27FC236}">
                <a16:creationId xmlns:a16="http://schemas.microsoft.com/office/drawing/2014/main" id="{C7CD239C-8EDF-497D-B936-584695A40FB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fld id="{5F0CE886-A818-48D7-9756-CD9388B6C369}" type="slidenum">
              <a:rPr lang="en-US" altLang="de-DE" sz="1200">
                <a:latin typeface="Calibri Light" panose="020F0302020204030204" pitchFamily="34" charset="0"/>
              </a:rPr>
              <a:pPr/>
              <a:t>61</a:t>
            </a:fld>
            <a:endParaRPr lang="en-US" altLang="de-DE" sz="1200">
              <a:latin typeface="Calibri Light" panose="020F03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a:extLst>
              <a:ext uri="{FF2B5EF4-FFF2-40B4-BE49-F238E27FC236}">
                <a16:creationId xmlns:a16="http://schemas.microsoft.com/office/drawing/2014/main" id="{94080E24-7229-4BC3-8897-5845047917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0" name="Notes Placeholder 2">
            <a:extLst>
              <a:ext uri="{FF2B5EF4-FFF2-40B4-BE49-F238E27FC236}">
                <a16:creationId xmlns:a16="http://schemas.microsoft.com/office/drawing/2014/main" id="{045E8D7F-C64C-4427-9B31-06CBB17AAA0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a:latin typeface="Calibri Light" panose="020F0302020204030204" pitchFamily="34" charset="0"/>
            </a:endParaRPr>
          </a:p>
        </p:txBody>
      </p:sp>
      <p:sp>
        <p:nvSpPr>
          <p:cNvPr id="68611" name="Slide Number Placeholder 3">
            <a:extLst>
              <a:ext uri="{FF2B5EF4-FFF2-40B4-BE49-F238E27FC236}">
                <a16:creationId xmlns:a16="http://schemas.microsoft.com/office/drawing/2014/main" id="{F63BFA62-628C-425E-B8CD-5EFB535853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fld id="{818B68F2-91E6-4C71-9393-7E9C7704FAF3}" type="slidenum">
              <a:rPr lang="en-US" altLang="de-DE" sz="1200">
                <a:latin typeface="Calibri Light" panose="020F0302020204030204" pitchFamily="34" charset="0"/>
              </a:rPr>
              <a:pPr/>
              <a:t>62</a:t>
            </a:fld>
            <a:endParaRPr lang="en-US" altLang="de-DE" sz="1200">
              <a:latin typeface="Calibri Light" panose="020F03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a:extLst>
              <a:ext uri="{FF2B5EF4-FFF2-40B4-BE49-F238E27FC236}">
                <a16:creationId xmlns:a16="http://schemas.microsoft.com/office/drawing/2014/main" id="{0D4E57C7-BE47-4F54-B1FE-EC2A2315D1C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Notes Placeholder 2">
            <a:extLst>
              <a:ext uri="{FF2B5EF4-FFF2-40B4-BE49-F238E27FC236}">
                <a16:creationId xmlns:a16="http://schemas.microsoft.com/office/drawing/2014/main" id="{8A63AB95-6987-488E-9C2F-5ED2CA7D972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a:latin typeface="Calibri Light" panose="020F0302020204030204" pitchFamily="34" charset="0"/>
            </a:endParaRPr>
          </a:p>
        </p:txBody>
      </p:sp>
      <p:sp>
        <p:nvSpPr>
          <p:cNvPr id="70659" name="Slide Number Placeholder 3">
            <a:extLst>
              <a:ext uri="{FF2B5EF4-FFF2-40B4-BE49-F238E27FC236}">
                <a16:creationId xmlns:a16="http://schemas.microsoft.com/office/drawing/2014/main" id="{A7E85FE1-094D-412A-A904-8484BAE0B4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fld id="{0BE66E9A-E0ED-4D4A-8769-92A63F52967A}" type="slidenum">
              <a:rPr lang="en-US" altLang="de-DE" sz="1200">
                <a:latin typeface="Calibri Light" panose="020F0302020204030204" pitchFamily="34" charset="0"/>
              </a:rPr>
              <a:pPr/>
              <a:t>63</a:t>
            </a:fld>
            <a:endParaRPr lang="en-US" altLang="de-DE" sz="1200">
              <a:latin typeface="Calibri Light" panose="020F03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a:extLst>
              <a:ext uri="{FF2B5EF4-FFF2-40B4-BE49-F238E27FC236}">
                <a16:creationId xmlns:a16="http://schemas.microsoft.com/office/drawing/2014/main" id="{8A0DF965-7728-44E1-BB9D-2BD137B9611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Notes Placeholder 2">
            <a:extLst>
              <a:ext uri="{FF2B5EF4-FFF2-40B4-BE49-F238E27FC236}">
                <a16:creationId xmlns:a16="http://schemas.microsoft.com/office/drawing/2014/main" id="{8857478E-ADD3-4834-8B16-C532E43B9BC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a:latin typeface="Calibri Light" panose="020F0302020204030204" pitchFamily="34" charset="0"/>
            </a:endParaRPr>
          </a:p>
        </p:txBody>
      </p:sp>
      <p:sp>
        <p:nvSpPr>
          <p:cNvPr id="72707" name="Slide Number Placeholder 3">
            <a:extLst>
              <a:ext uri="{FF2B5EF4-FFF2-40B4-BE49-F238E27FC236}">
                <a16:creationId xmlns:a16="http://schemas.microsoft.com/office/drawing/2014/main" id="{751799F2-5C54-4803-AE89-6FFFBDC7250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fld id="{47359539-9DBE-4274-AB46-AD7EE66D7C57}" type="slidenum">
              <a:rPr lang="en-US" altLang="de-DE" sz="1200">
                <a:latin typeface="Calibri Light" panose="020F0302020204030204" pitchFamily="34" charset="0"/>
              </a:rPr>
              <a:pPr/>
              <a:t>64</a:t>
            </a:fld>
            <a:endParaRPr lang="en-US" altLang="de-DE" sz="1200">
              <a:latin typeface="Calibri Light" panose="020F03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a:extLst>
              <a:ext uri="{FF2B5EF4-FFF2-40B4-BE49-F238E27FC236}">
                <a16:creationId xmlns:a16="http://schemas.microsoft.com/office/drawing/2014/main" id="{655E899D-AC46-4CD9-90E8-EE5AD9EB64B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Notes Placeholder 2">
            <a:extLst>
              <a:ext uri="{FF2B5EF4-FFF2-40B4-BE49-F238E27FC236}">
                <a16:creationId xmlns:a16="http://schemas.microsoft.com/office/drawing/2014/main" id="{4656A3B2-F073-4B8E-9498-773C22D6674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a:latin typeface="Calibri Light" panose="020F0302020204030204" pitchFamily="34" charset="0"/>
            </a:endParaRPr>
          </a:p>
        </p:txBody>
      </p:sp>
      <p:sp>
        <p:nvSpPr>
          <p:cNvPr id="74755" name="Slide Number Placeholder 3">
            <a:extLst>
              <a:ext uri="{FF2B5EF4-FFF2-40B4-BE49-F238E27FC236}">
                <a16:creationId xmlns:a16="http://schemas.microsoft.com/office/drawing/2014/main" id="{F2C65681-E09C-41F8-8F5D-422F069D59F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fld id="{7520BFE9-07E7-4079-87DE-C92172840209}" type="slidenum">
              <a:rPr lang="en-US" altLang="de-DE" sz="1200">
                <a:latin typeface="Calibri Light" panose="020F0302020204030204" pitchFamily="34" charset="0"/>
              </a:rPr>
              <a:pPr/>
              <a:t>65</a:t>
            </a:fld>
            <a:endParaRPr lang="en-US" altLang="de-DE" sz="1200">
              <a:latin typeface="Calibri Light" panose="020F03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a:extLst>
              <a:ext uri="{FF2B5EF4-FFF2-40B4-BE49-F238E27FC236}">
                <a16:creationId xmlns:a16="http://schemas.microsoft.com/office/drawing/2014/main" id="{05F115BC-4E6E-4C00-AE56-9BE1E6F73B1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Notes Placeholder 2">
            <a:extLst>
              <a:ext uri="{FF2B5EF4-FFF2-40B4-BE49-F238E27FC236}">
                <a16:creationId xmlns:a16="http://schemas.microsoft.com/office/drawing/2014/main" id="{906FF4C4-E3EB-460D-A768-C7C2FC61C99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a:latin typeface="Calibri Light" panose="020F0302020204030204" pitchFamily="34" charset="0"/>
            </a:endParaRPr>
          </a:p>
        </p:txBody>
      </p:sp>
      <p:sp>
        <p:nvSpPr>
          <p:cNvPr id="76803" name="Slide Number Placeholder 3">
            <a:extLst>
              <a:ext uri="{FF2B5EF4-FFF2-40B4-BE49-F238E27FC236}">
                <a16:creationId xmlns:a16="http://schemas.microsoft.com/office/drawing/2014/main" id="{35617E21-335C-4772-AFFB-E47AD00156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fld id="{CD69E5EC-8DD4-4890-A6F0-56A0EB6D2477}" type="slidenum">
              <a:rPr lang="en-US" altLang="de-DE" sz="1200">
                <a:latin typeface="Calibri Light" panose="020F0302020204030204" pitchFamily="34" charset="0"/>
              </a:rPr>
              <a:pPr/>
              <a:t>66</a:t>
            </a:fld>
            <a:endParaRPr lang="en-US" altLang="de-DE" sz="1200">
              <a:latin typeface="Calibri Light" panose="020F03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29858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Placeholder-Image">
    <p:spTree>
      <p:nvGrpSpPr>
        <p:cNvPr id="1" name=""/>
        <p:cNvGrpSpPr/>
        <p:nvPr/>
      </p:nvGrpSpPr>
      <p:grpSpPr>
        <a:xfrm>
          <a:off x="0" y="0"/>
          <a:ext cx="0" cy="0"/>
          <a:chOff x="0" y="0"/>
          <a:chExt cx="0" cy="0"/>
        </a:xfrm>
      </p:grpSpPr>
      <p:sp>
        <p:nvSpPr>
          <p:cNvPr id="14" name="Picture Placeholder 6"/>
          <p:cNvSpPr>
            <a:spLocks noGrp="1"/>
          </p:cNvSpPr>
          <p:nvPr>
            <p:ph type="pic" sz="quarter" idx="14"/>
          </p:nvPr>
        </p:nvSpPr>
        <p:spPr>
          <a:xfrm>
            <a:off x="2933065" y="4235410"/>
            <a:ext cx="2362200" cy="2362200"/>
          </a:xfrm>
          <a:prstGeom prst="ellipse">
            <a:avLst/>
          </a:prstGeom>
          <a:solidFill>
            <a:schemeClr val="bg1">
              <a:lumMod val="95000"/>
            </a:schemeClr>
          </a:solidFill>
        </p:spPr>
        <p:txBody>
          <a:bodyPr rtlCol="0">
            <a:normAutofit/>
          </a:bodyPr>
          <a:lstStyle>
            <a:lvl1pPr>
              <a:defRPr sz="2000"/>
            </a:lvl1pPr>
          </a:lstStyle>
          <a:p>
            <a:pPr lvl="0"/>
            <a:endParaRPr lang="en-US" noProof="0"/>
          </a:p>
        </p:txBody>
      </p:sp>
      <p:sp>
        <p:nvSpPr>
          <p:cNvPr id="15" name="Picture Placeholder 6"/>
          <p:cNvSpPr>
            <a:spLocks noGrp="1"/>
          </p:cNvSpPr>
          <p:nvPr>
            <p:ph type="pic" sz="quarter" idx="15"/>
          </p:nvPr>
        </p:nvSpPr>
        <p:spPr>
          <a:xfrm>
            <a:off x="2933065" y="8578751"/>
            <a:ext cx="2362200" cy="2362200"/>
          </a:xfrm>
          <a:prstGeom prst="ellipse">
            <a:avLst/>
          </a:prstGeom>
          <a:solidFill>
            <a:schemeClr val="bg1">
              <a:lumMod val="95000"/>
            </a:schemeClr>
          </a:solidFill>
        </p:spPr>
        <p:txBody>
          <a:bodyPr rtlCol="0">
            <a:normAutofit/>
          </a:bodyPr>
          <a:lstStyle>
            <a:lvl1pPr>
              <a:defRPr sz="2000"/>
            </a:lvl1pPr>
          </a:lstStyle>
          <a:p>
            <a:pPr lvl="0"/>
            <a:endParaRPr lang="en-US" noProof="0"/>
          </a:p>
        </p:txBody>
      </p:sp>
      <p:sp>
        <p:nvSpPr>
          <p:cNvPr id="16" name="Picture Placeholder 6"/>
          <p:cNvSpPr>
            <a:spLocks noGrp="1"/>
          </p:cNvSpPr>
          <p:nvPr>
            <p:ph type="pic" sz="quarter" idx="16"/>
          </p:nvPr>
        </p:nvSpPr>
        <p:spPr>
          <a:xfrm>
            <a:off x="13441422" y="4235409"/>
            <a:ext cx="2362200" cy="2362200"/>
          </a:xfrm>
          <a:prstGeom prst="ellipse">
            <a:avLst/>
          </a:prstGeom>
          <a:solidFill>
            <a:schemeClr val="bg1">
              <a:lumMod val="95000"/>
            </a:schemeClr>
          </a:solidFill>
        </p:spPr>
        <p:txBody>
          <a:bodyPr rtlCol="0">
            <a:normAutofit/>
          </a:bodyPr>
          <a:lstStyle>
            <a:lvl1pPr>
              <a:defRPr sz="2000"/>
            </a:lvl1pPr>
          </a:lstStyle>
          <a:p>
            <a:pPr lvl="0"/>
            <a:endParaRPr lang="en-US" noProof="0"/>
          </a:p>
        </p:txBody>
      </p:sp>
      <p:sp>
        <p:nvSpPr>
          <p:cNvPr id="17" name="Picture Placeholder 6"/>
          <p:cNvSpPr>
            <a:spLocks noGrp="1"/>
          </p:cNvSpPr>
          <p:nvPr>
            <p:ph type="pic" sz="quarter" idx="17"/>
          </p:nvPr>
        </p:nvSpPr>
        <p:spPr>
          <a:xfrm>
            <a:off x="13441422" y="8578750"/>
            <a:ext cx="2362200" cy="2362200"/>
          </a:xfrm>
          <a:prstGeom prst="ellipse">
            <a:avLst/>
          </a:prstGeom>
          <a:solidFill>
            <a:schemeClr val="bg1">
              <a:lumMod val="95000"/>
            </a:schemeClr>
          </a:solidFill>
        </p:spPr>
        <p:txBody>
          <a:bodyPr rtlCol="0">
            <a:normAutofit/>
          </a:bodyPr>
          <a:lstStyle>
            <a:lvl1pPr>
              <a:defRPr sz="2000"/>
            </a:lvl1pPr>
          </a:lstStyle>
          <a:p>
            <a:pPr lvl="0"/>
            <a:endParaRPr lang="en-US" noProof="0"/>
          </a:p>
        </p:txBody>
      </p:sp>
    </p:spTree>
    <p:extLst>
      <p:ext uri="{BB962C8B-B14F-4D97-AF65-F5344CB8AC3E}">
        <p14:creationId xmlns:p14="http://schemas.microsoft.com/office/powerpoint/2010/main" val="358270508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9_Placeholder-Image">
    <p:spTree>
      <p:nvGrpSpPr>
        <p:cNvPr id="1" name=""/>
        <p:cNvGrpSpPr/>
        <p:nvPr/>
      </p:nvGrpSpPr>
      <p:grpSpPr>
        <a:xfrm>
          <a:off x="0" y="0"/>
          <a:ext cx="0" cy="0"/>
          <a:chOff x="0" y="0"/>
          <a:chExt cx="0" cy="0"/>
        </a:xfrm>
      </p:grpSpPr>
      <p:sp>
        <p:nvSpPr>
          <p:cNvPr id="22" name="Picture Placeholder 6"/>
          <p:cNvSpPr>
            <a:spLocks noGrp="1"/>
          </p:cNvSpPr>
          <p:nvPr>
            <p:ph type="pic" sz="quarter" idx="14"/>
          </p:nvPr>
        </p:nvSpPr>
        <p:spPr>
          <a:xfrm>
            <a:off x="4126445" y="3146229"/>
            <a:ext cx="2272678" cy="2272678"/>
          </a:xfrm>
          <a:prstGeom prst="ellipse">
            <a:avLst/>
          </a:prstGeom>
          <a:solidFill>
            <a:schemeClr val="bg1">
              <a:lumMod val="95000"/>
            </a:schemeClr>
          </a:solidFill>
        </p:spPr>
        <p:txBody>
          <a:bodyPr rtlCol="0">
            <a:normAutofit/>
          </a:bodyPr>
          <a:lstStyle>
            <a:lvl1pPr>
              <a:defRPr sz="2000"/>
            </a:lvl1pPr>
          </a:lstStyle>
          <a:p>
            <a:pPr lvl="0"/>
            <a:endParaRPr lang="en-US" noProof="0"/>
          </a:p>
        </p:txBody>
      </p:sp>
      <p:sp>
        <p:nvSpPr>
          <p:cNvPr id="23" name="Picture Placeholder 6"/>
          <p:cNvSpPr>
            <a:spLocks noGrp="1"/>
          </p:cNvSpPr>
          <p:nvPr>
            <p:ph type="pic" sz="quarter" idx="18"/>
          </p:nvPr>
        </p:nvSpPr>
        <p:spPr>
          <a:xfrm>
            <a:off x="9027879" y="3146229"/>
            <a:ext cx="2272678" cy="2272678"/>
          </a:xfrm>
          <a:prstGeom prst="ellipse">
            <a:avLst/>
          </a:prstGeom>
          <a:solidFill>
            <a:schemeClr val="bg1">
              <a:lumMod val="95000"/>
            </a:schemeClr>
          </a:solidFill>
        </p:spPr>
        <p:txBody>
          <a:bodyPr rtlCol="0">
            <a:normAutofit/>
          </a:bodyPr>
          <a:lstStyle>
            <a:lvl1pPr>
              <a:defRPr sz="2000"/>
            </a:lvl1pPr>
          </a:lstStyle>
          <a:p>
            <a:pPr lvl="0"/>
            <a:endParaRPr lang="en-US" noProof="0"/>
          </a:p>
        </p:txBody>
      </p:sp>
      <p:sp>
        <p:nvSpPr>
          <p:cNvPr id="24" name="Picture Placeholder 6"/>
          <p:cNvSpPr>
            <a:spLocks noGrp="1"/>
          </p:cNvSpPr>
          <p:nvPr>
            <p:ph type="pic" sz="quarter" idx="19"/>
          </p:nvPr>
        </p:nvSpPr>
        <p:spPr>
          <a:xfrm>
            <a:off x="13929312" y="3146229"/>
            <a:ext cx="2272678" cy="2272678"/>
          </a:xfrm>
          <a:prstGeom prst="ellipse">
            <a:avLst/>
          </a:prstGeom>
          <a:solidFill>
            <a:schemeClr val="bg1">
              <a:lumMod val="95000"/>
            </a:schemeClr>
          </a:solidFill>
        </p:spPr>
        <p:txBody>
          <a:bodyPr rtlCol="0">
            <a:normAutofit/>
          </a:bodyPr>
          <a:lstStyle>
            <a:lvl1pPr>
              <a:defRPr sz="2000"/>
            </a:lvl1pPr>
          </a:lstStyle>
          <a:p>
            <a:pPr lvl="0"/>
            <a:endParaRPr lang="en-US" noProof="0"/>
          </a:p>
        </p:txBody>
      </p:sp>
      <p:sp>
        <p:nvSpPr>
          <p:cNvPr id="25" name="Picture Placeholder 6"/>
          <p:cNvSpPr>
            <a:spLocks noGrp="1"/>
          </p:cNvSpPr>
          <p:nvPr>
            <p:ph type="pic" sz="quarter" idx="20"/>
          </p:nvPr>
        </p:nvSpPr>
        <p:spPr>
          <a:xfrm>
            <a:off x="18260331" y="3146229"/>
            <a:ext cx="2272678" cy="2272678"/>
          </a:xfrm>
          <a:prstGeom prst="ellipse">
            <a:avLst/>
          </a:prstGeom>
          <a:solidFill>
            <a:schemeClr val="bg1">
              <a:lumMod val="95000"/>
            </a:schemeClr>
          </a:solidFill>
        </p:spPr>
        <p:txBody>
          <a:bodyPr rtlCol="0">
            <a:normAutofit/>
          </a:bodyPr>
          <a:lstStyle>
            <a:lvl1pPr>
              <a:defRPr sz="2000"/>
            </a:lvl1pPr>
          </a:lstStyle>
          <a:p>
            <a:pPr lvl="0"/>
            <a:endParaRPr lang="en-US" noProof="0"/>
          </a:p>
        </p:txBody>
      </p:sp>
      <p:sp>
        <p:nvSpPr>
          <p:cNvPr id="30" name="Picture Placeholder 6"/>
          <p:cNvSpPr>
            <a:spLocks noGrp="1"/>
          </p:cNvSpPr>
          <p:nvPr>
            <p:ph type="pic" sz="quarter" idx="21"/>
          </p:nvPr>
        </p:nvSpPr>
        <p:spPr>
          <a:xfrm>
            <a:off x="4126445" y="8214159"/>
            <a:ext cx="2272678" cy="2272678"/>
          </a:xfrm>
          <a:prstGeom prst="ellipse">
            <a:avLst/>
          </a:prstGeom>
          <a:solidFill>
            <a:schemeClr val="bg1">
              <a:lumMod val="95000"/>
            </a:schemeClr>
          </a:solidFill>
        </p:spPr>
        <p:txBody>
          <a:bodyPr rtlCol="0">
            <a:normAutofit/>
          </a:bodyPr>
          <a:lstStyle>
            <a:lvl1pPr>
              <a:defRPr sz="2000"/>
            </a:lvl1pPr>
          </a:lstStyle>
          <a:p>
            <a:pPr lvl="0"/>
            <a:endParaRPr lang="en-US" noProof="0"/>
          </a:p>
        </p:txBody>
      </p:sp>
      <p:sp>
        <p:nvSpPr>
          <p:cNvPr id="31" name="Picture Placeholder 6"/>
          <p:cNvSpPr>
            <a:spLocks noGrp="1"/>
          </p:cNvSpPr>
          <p:nvPr>
            <p:ph type="pic" sz="quarter" idx="22"/>
          </p:nvPr>
        </p:nvSpPr>
        <p:spPr>
          <a:xfrm>
            <a:off x="9027879" y="8214159"/>
            <a:ext cx="2272678" cy="2272678"/>
          </a:xfrm>
          <a:prstGeom prst="ellipse">
            <a:avLst/>
          </a:prstGeom>
          <a:solidFill>
            <a:schemeClr val="bg1">
              <a:lumMod val="95000"/>
            </a:schemeClr>
          </a:solidFill>
        </p:spPr>
        <p:txBody>
          <a:bodyPr rtlCol="0">
            <a:normAutofit/>
          </a:bodyPr>
          <a:lstStyle>
            <a:lvl1pPr>
              <a:defRPr sz="2000"/>
            </a:lvl1pPr>
          </a:lstStyle>
          <a:p>
            <a:pPr lvl="0"/>
            <a:endParaRPr lang="en-US" noProof="0"/>
          </a:p>
        </p:txBody>
      </p:sp>
      <p:sp>
        <p:nvSpPr>
          <p:cNvPr id="32" name="Picture Placeholder 6"/>
          <p:cNvSpPr>
            <a:spLocks noGrp="1"/>
          </p:cNvSpPr>
          <p:nvPr>
            <p:ph type="pic" sz="quarter" idx="23"/>
          </p:nvPr>
        </p:nvSpPr>
        <p:spPr>
          <a:xfrm>
            <a:off x="13929312" y="8214159"/>
            <a:ext cx="2272678" cy="2272678"/>
          </a:xfrm>
          <a:prstGeom prst="ellipse">
            <a:avLst/>
          </a:prstGeom>
          <a:solidFill>
            <a:schemeClr val="bg1">
              <a:lumMod val="95000"/>
            </a:schemeClr>
          </a:solidFill>
        </p:spPr>
        <p:txBody>
          <a:bodyPr rtlCol="0">
            <a:normAutofit/>
          </a:bodyPr>
          <a:lstStyle>
            <a:lvl1pPr>
              <a:defRPr sz="2000"/>
            </a:lvl1pPr>
          </a:lstStyle>
          <a:p>
            <a:pPr lvl="0"/>
            <a:endParaRPr lang="en-US" noProof="0"/>
          </a:p>
        </p:txBody>
      </p:sp>
      <p:sp>
        <p:nvSpPr>
          <p:cNvPr id="33" name="Picture Placeholder 6"/>
          <p:cNvSpPr>
            <a:spLocks noGrp="1"/>
          </p:cNvSpPr>
          <p:nvPr>
            <p:ph type="pic" sz="quarter" idx="24"/>
          </p:nvPr>
        </p:nvSpPr>
        <p:spPr>
          <a:xfrm>
            <a:off x="18260331" y="8214159"/>
            <a:ext cx="2272678" cy="2272678"/>
          </a:xfrm>
          <a:prstGeom prst="ellipse">
            <a:avLst/>
          </a:prstGeom>
          <a:solidFill>
            <a:schemeClr val="bg1">
              <a:lumMod val="95000"/>
            </a:schemeClr>
          </a:solidFill>
        </p:spPr>
        <p:txBody>
          <a:bodyPr rtlCol="0">
            <a:normAutofit/>
          </a:bodyPr>
          <a:lstStyle>
            <a:lvl1pPr>
              <a:defRPr sz="2000"/>
            </a:lvl1pPr>
          </a:lstStyle>
          <a:p>
            <a:pPr lvl="0"/>
            <a:endParaRPr lang="en-US" noProof="0"/>
          </a:p>
        </p:txBody>
      </p:sp>
    </p:spTree>
    <p:extLst>
      <p:ext uri="{BB962C8B-B14F-4D97-AF65-F5344CB8AC3E}">
        <p14:creationId xmlns:p14="http://schemas.microsoft.com/office/powerpoint/2010/main" val="287911338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Placeholder-Image">
    <p:spTree>
      <p:nvGrpSpPr>
        <p:cNvPr id="1" name=""/>
        <p:cNvGrpSpPr/>
        <p:nvPr/>
      </p:nvGrpSpPr>
      <p:grpSpPr>
        <a:xfrm>
          <a:off x="0" y="0"/>
          <a:ext cx="0" cy="0"/>
          <a:chOff x="0" y="0"/>
          <a:chExt cx="0" cy="0"/>
        </a:xfrm>
      </p:grpSpPr>
      <p:sp>
        <p:nvSpPr>
          <p:cNvPr id="8" name="Picture Placeholder 2"/>
          <p:cNvSpPr>
            <a:spLocks noGrp="1"/>
          </p:cNvSpPr>
          <p:nvPr>
            <p:ph type="pic" sz="quarter" idx="13"/>
          </p:nvPr>
        </p:nvSpPr>
        <p:spPr>
          <a:xfrm>
            <a:off x="0" y="4466492"/>
            <a:ext cx="11007969" cy="9249507"/>
          </a:xfr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348583726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Placeholder-Image">
    <p:spTree>
      <p:nvGrpSpPr>
        <p:cNvPr id="1" name=""/>
        <p:cNvGrpSpPr/>
        <p:nvPr/>
      </p:nvGrpSpPr>
      <p:grpSpPr>
        <a:xfrm>
          <a:off x="0" y="0"/>
          <a:ext cx="0" cy="0"/>
          <a:chOff x="0" y="0"/>
          <a:chExt cx="0" cy="0"/>
        </a:xfrm>
      </p:grpSpPr>
      <p:sp>
        <p:nvSpPr>
          <p:cNvPr id="22" name="Picture Placeholder 6"/>
          <p:cNvSpPr>
            <a:spLocks noGrp="1"/>
          </p:cNvSpPr>
          <p:nvPr>
            <p:ph type="pic" sz="quarter" idx="14"/>
          </p:nvPr>
        </p:nvSpPr>
        <p:spPr>
          <a:xfrm>
            <a:off x="2249750" y="4138889"/>
            <a:ext cx="1739818" cy="1714418"/>
          </a:xfrm>
          <a:prstGeom prst="ellipse">
            <a:avLst/>
          </a:prstGeom>
          <a:solidFill>
            <a:schemeClr val="bg1">
              <a:lumMod val="95000"/>
            </a:schemeClr>
          </a:solidFill>
        </p:spPr>
        <p:txBody>
          <a:bodyPr rtlCol="0">
            <a:normAutofit/>
          </a:bodyPr>
          <a:lstStyle>
            <a:lvl1pPr>
              <a:defRPr sz="2000"/>
            </a:lvl1pPr>
          </a:lstStyle>
          <a:p>
            <a:pPr lvl="0"/>
            <a:endParaRPr lang="en-US" noProof="0"/>
          </a:p>
        </p:txBody>
      </p:sp>
      <p:sp>
        <p:nvSpPr>
          <p:cNvPr id="23" name="Picture Placeholder 6"/>
          <p:cNvSpPr>
            <a:spLocks noGrp="1"/>
          </p:cNvSpPr>
          <p:nvPr>
            <p:ph type="pic" sz="quarter" idx="15"/>
          </p:nvPr>
        </p:nvSpPr>
        <p:spPr>
          <a:xfrm>
            <a:off x="2249750" y="6501089"/>
            <a:ext cx="1739818" cy="1714418"/>
          </a:xfrm>
          <a:prstGeom prst="ellipse">
            <a:avLst/>
          </a:prstGeom>
          <a:solidFill>
            <a:schemeClr val="bg1">
              <a:lumMod val="95000"/>
            </a:schemeClr>
          </a:solidFill>
        </p:spPr>
        <p:txBody>
          <a:bodyPr rtlCol="0">
            <a:normAutofit/>
          </a:bodyPr>
          <a:lstStyle>
            <a:lvl1pPr>
              <a:defRPr sz="2000"/>
            </a:lvl1pPr>
          </a:lstStyle>
          <a:p>
            <a:pPr lvl="0"/>
            <a:endParaRPr lang="en-US" noProof="0"/>
          </a:p>
        </p:txBody>
      </p:sp>
      <p:sp>
        <p:nvSpPr>
          <p:cNvPr id="24" name="Picture Placeholder 6"/>
          <p:cNvSpPr>
            <a:spLocks noGrp="1"/>
          </p:cNvSpPr>
          <p:nvPr>
            <p:ph type="pic" sz="quarter" idx="16"/>
          </p:nvPr>
        </p:nvSpPr>
        <p:spPr>
          <a:xfrm>
            <a:off x="2249750" y="9058787"/>
            <a:ext cx="1739818" cy="1714418"/>
          </a:xfrm>
          <a:prstGeom prst="ellipse">
            <a:avLst/>
          </a:prstGeom>
          <a:solidFill>
            <a:schemeClr val="bg1">
              <a:lumMod val="95000"/>
            </a:schemeClr>
          </a:solidFill>
        </p:spPr>
        <p:txBody>
          <a:bodyPr rtlCol="0">
            <a:normAutofit/>
          </a:bodyPr>
          <a:lstStyle>
            <a:lvl1pPr>
              <a:defRPr sz="2000"/>
            </a:lvl1pPr>
          </a:lstStyle>
          <a:p>
            <a:pPr lvl="0"/>
            <a:endParaRPr lang="en-US" noProof="0"/>
          </a:p>
        </p:txBody>
      </p:sp>
      <p:sp>
        <p:nvSpPr>
          <p:cNvPr id="25" name="Picture Placeholder 6"/>
          <p:cNvSpPr>
            <a:spLocks noGrp="1"/>
          </p:cNvSpPr>
          <p:nvPr>
            <p:ph type="pic" sz="quarter" idx="17"/>
          </p:nvPr>
        </p:nvSpPr>
        <p:spPr>
          <a:xfrm>
            <a:off x="9509636" y="4138889"/>
            <a:ext cx="1739818" cy="1714418"/>
          </a:xfrm>
          <a:prstGeom prst="ellipse">
            <a:avLst/>
          </a:prstGeom>
          <a:solidFill>
            <a:schemeClr val="bg1">
              <a:lumMod val="95000"/>
            </a:schemeClr>
          </a:solidFill>
        </p:spPr>
        <p:txBody>
          <a:bodyPr rtlCol="0">
            <a:normAutofit/>
          </a:bodyPr>
          <a:lstStyle>
            <a:lvl1pPr>
              <a:defRPr sz="2000"/>
            </a:lvl1pPr>
          </a:lstStyle>
          <a:p>
            <a:pPr lvl="0"/>
            <a:endParaRPr lang="en-US" noProof="0"/>
          </a:p>
        </p:txBody>
      </p:sp>
      <p:sp>
        <p:nvSpPr>
          <p:cNvPr id="26" name="Picture Placeholder 6"/>
          <p:cNvSpPr>
            <a:spLocks noGrp="1"/>
          </p:cNvSpPr>
          <p:nvPr>
            <p:ph type="pic" sz="quarter" idx="18"/>
          </p:nvPr>
        </p:nvSpPr>
        <p:spPr>
          <a:xfrm>
            <a:off x="9509636" y="6501089"/>
            <a:ext cx="1739818" cy="1714418"/>
          </a:xfrm>
          <a:prstGeom prst="ellipse">
            <a:avLst/>
          </a:prstGeom>
          <a:solidFill>
            <a:schemeClr val="bg1">
              <a:lumMod val="95000"/>
            </a:schemeClr>
          </a:solidFill>
        </p:spPr>
        <p:txBody>
          <a:bodyPr rtlCol="0">
            <a:normAutofit/>
          </a:bodyPr>
          <a:lstStyle>
            <a:lvl1pPr>
              <a:defRPr sz="2000"/>
            </a:lvl1pPr>
          </a:lstStyle>
          <a:p>
            <a:pPr lvl="0"/>
            <a:endParaRPr lang="en-US" noProof="0"/>
          </a:p>
        </p:txBody>
      </p:sp>
      <p:sp>
        <p:nvSpPr>
          <p:cNvPr id="27" name="Picture Placeholder 6"/>
          <p:cNvSpPr>
            <a:spLocks noGrp="1"/>
          </p:cNvSpPr>
          <p:nvPr>
            <p:ph type="pic" sz="quarter" idx="19"/>
          </p:nvPr>
        </p:nvSpPr>
        <p:spPr>
          <a:xfrm>
            <a:off x="9509636" y="9058787"/>
            <a:ext cx="1739818" cy="1714418"/>
          </a:xfrm>
          <a:prstGeom prst="ellipse">
            <a:avLst/>
          </a:prstGeom>
          <a:solidFill>
            <a:schemeClr val="bg1">
              <a:lumMod val="95000"/>
            </a:schemeClr>
          </a:solidFill>
        </p:spPr>
        <p:txBody>
          <a:bodyPr rtlCol="0">
            <a:normAutofit/>
          </a:bodyPr>
          <a:lstStyle>
            <a:lvl1pPr>
              <a:defRPr sz="2000"/>
            </a:lvl1pPr>
          </a:lstStyle>
          <a:p>
            <a:pPr lvl="0"/>
            <a:endParaRPr lang="en-US" noProof="0"/>
          </a:p>
        </p:txBody>
      </p:sp>
      <p:sp>
        <p:nvSpPr>
          <p:cNvPr id="28" name="Picture Placeholder 6"/>
          <p:cNvSpPr>
            <a:spLocks noGrp="1"/>
          </p:cNvSpPr>
          <p:nvPr>
            <p:ph type="pic" sz="quarter" idx="20"/>
          </p:nvPr>
        </p:nvSpPr>
        <p:spPr>
          <a:xfrm>
            <a:off x="16769522" y="4138889"/>
            <a:ext cx="1739818" cy="1714418"/>
          </a:xfrm>
          <a:prstGeom prst="ellipse">
            <a:avLst/>
          </a:prstGeom>
          <a:solidFill>
            <a:schemeClr val="bg1">
              <a:lumMod val="95000"/>
            </a:schemeClr>
          </a:solidFill>
        </p:spPr>
        <p:txBody>
          <a:bodyPr rtlCol="0">
            <a:normAutofit/>
          </a:bodyPr>
          <a:lstStyle>
            <a:lvl1pPr>
              <a:defRPr sz="2000"/>
            </a:lvl1pPr>
          </a:lstStyle>
          <a:p>
            <a:pPr lvl="0"/>
            <a:endParaRPr lang="en-US" noProof="0"/>
          </a:p>
        </p:txBody>
      </p:sp>
      <p:sp>
        <p:nvSpPr>
          <p:cNvPr id="29" name="Picture Placeholder 6"/>
          <p:cNvSpPr>
            <a:spLocks noGrp="1"/>
          </p:cNvSpPr>
          <p:nvPr>
            <p:ph type="pic" sz="quarter" idx="21"/>
          </p:nvPr>
        </p:nvSpPr>
        <p:spPr>
          <a:xfrm>
            <a:off x="16769522" y="6501089"/>
            <a:ext cx="1739818" cy="1714418"/>
          </a:xfrm>
          <a:prstGeom prst="ellipse">
            <a:avLst/>
          </a:prstGeom>
          <a:solidFill>
            <a:schemeClr val="bg1">
              <a:lumMod val="95000"/>
            </a:schemeClr>
          </a:solidFill>
        </p:spPr>
        <p:txBody>
          <a:bodyPr rtlCol="0">
            <a:normAutofit/>
          </a:bodyPr>
          <a:lstStyle>
            <a:lvl1pPr>
              <a:defRPr sz="2000"/>
            </a:lvl1pPr>
          </a:lstStyle>
          <a:p>
            <a:pPr lvl="0"/>
            <a:endParaRPr lang="en-US" noProof="0"/>
          </a:p>
        </p:txBody>
      </p:sp>
      <p:sp>
        <p:nvSpPr>
          <p:cNvPr id="30" name="Picture Placeholder 6"/>
          <p:cNvSpPr>
            <a:spLocks noGrp="1"/>
          </p:cNvSpPr>
          <p:nvPr>
            <p:ph type="pic" sz="quarter" idx="22"/>
          </p:nvPr>
        </p:nvSpPr>
        <p:spPr>
          <a:xfrm>
            <a:off x="16769522" y="9058787"/>
            <a:ext cx="1739818" cy="1714418"/>
          </a:xfrm>
          <a:prstGeom prst="ellipse">
            <a:avLst/>
          </a:prstGeom>
          <a:solidFill>
            <a:schemeClr val="bg1">
              <a:lumMod val="95000"/>
            </a:schemeClr>
          </a:solidFill>
        </p:spPr>
        <p:txBody>
          <a:bodyPr rtlCol="0">
            <a:normAutofit/>
          </a:bodyPr>
          <a:lstStyle>
            <a:lvl1pPr>
              <a:defRPr sz="2000"/>
            </a:lvl1pPr>
          </a:lstStyle>
          <a:p>
            <a:pPr lvl="0"/>
            <a:endParaRPr lang="en-US" noProof="0"/>
          </a:p>
        </p:txBody>
      </p:sp>
    </p:spTree>
    <p:extLst>
      <p:ext uri="{BB962C8B-B14F-4D97-AF65-F5344CB8AC3E}">
        <p14:creationId xmlns:p14="http://schemas.microsoft.com/office/powerpoint/2010/main" val="131763719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Placeholder-Image">
    <p:spTree>
      <p:nvGrpSpPr>
        <p:cNvPr id="1" name=""/>
        <p:cNvGrpSpPr/>
        <p:nvPr/>
      </p:nvGrpSpPr>
      <p:grpSpPr>
        <a:xfrm>
          <a:off x="0" y="0"/>
          <a:ext cx="0" cy="0"/>
          <a:chOff x="0" y="0"/>
          <a:chExt cx="0" cy="0"/>
        </a:xfrm>
      </p:grpSpPr>
      <p:sp>
        <p:nvSpPr>
          <p:cNvPr id="17" name="Picture Placeholder 2"/>
          <p:cNvSpPr>
            <a:spLocks noGrp="1"/>
          </p:cNvSpPr>
          <p:nvPr>
            <p:ph type="pic" sz="quarter" idx="13"/>
          </p:nvPr>
        </p:nvSpPr>
        <p:spPr>
          <a:xfrm>
            <a:off x="-2" y="1"/>
            <a:ext cx="12188826" cy="6858000"/>
          </a:xfrm>
          <a:solidFill>
            <a:schemeClr val="bg1">
              <a:lumMod val="95000"/>
            </a:schemeClr>
          </a:solidFill>
        </p:spPr>
        <p:txBody>
          <a:bodyPr rtlCol="0">
            <a:normAutofit/>
          </a:bodyPr>
          <a:lstStyle>
            <a:lvl1pPr>
              <a:defRPr sz="2800"/>
            </a:lvl1pPr>
          </a:lstStyle>
          <a:p>
            <a:pPr lvl="0"/>
            <a:endParaRPr lang="en-US" noProof="0"/>
          </a:p>
        </p:txBody>
      </p:sp>
      <p:sp>
        <p:nvSpPr>
          <p:cNvPr id="18" name="Picture Placeholder 2"/>
          <p:cNvSpPr>
            <a:spLocks noGrp="1"/>
          </p:cNvSpPr>
          <p:nvPr>
            <p:ph type="pic" sz="quarter" idx="14"/>
          </p:nvPr>
        </p:nvSpPr>
        <p:spPr>
          <a:xfrm>
            <a:off x="-2" y="6858000"/>
            <a:ext cx="12188826" cy="6858000"/>
          </a:xfrm>
          <a:solidFill>
            <a:schemeClr val="bg1">
              <a:lumMod val="95000"/>
            </a:schemeClr>
          </a:solidFill>
        </p:spPr>
        <p:txBody>
          <a:bodyPr rtlCol="0">
            <a:normAutofit/>
          </a:bodyPr>
          <a:lstStyle>
            <a:lvl1pPr>
              <a:defRPr sz="2800"/>
            </a:lvl1pPr>
          </a:lstStyle>
          <a:p>
            <a:pPr lvl="0"/>
            <a:endParaRPr lang="en-US" noProof="0"/>
          </a:p>
        </p:txBody>
      </p:sp>
      <p:sp>
        <p:nvSpPr>
          <p:cNvPr id="19" name="Picture Placeholder 2"/>
          <p:cNvSpPr>
            <a:spLocks noGrp="1"/>
          </p:cNvSpPr>
          <p:nvPr>
            <p:ph type="pic" sz="quarter" idx="15"/>
          </p:nvPr>
        </p:nvSpPr>
        <p:spPr>
          <a:xfrm>
            <a:off x="12188824" y="6858000"/>
            <a:ext cx="12188826" cy="6858000"/>
          </a:xfr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94286383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Placeholder-Image">
    <p:spTree>
      <p:nvGrpSpPr>
        <p:cNvPr id="1" name=""/>
        <p:cNvGrpSpPr/>
        <p:nvPr/>
      </p:nvGrpSpPr>
      <p:grpSpPr>
        <a:xfrm>
          <a:off x="0" y="0"/>
          <a:ext cx="0" cy="0"/>
          <a:chOff x="0" y="0"/>
          <a:chExt cx="0" cy="0"/>
        </a:xfrm>
      </p:grpSpPr>
      <p:sp>
        <p:nvSpPr>
          <p:cNvPr id="13" name="Picture Placeholder 2"/>
          <p:cNvSpPr>
            <a:spLocks noGrp="1"/>
          </p:cNvSpPr>
          <p:nvPr>
            <p:ph type="pic" sz="quarter" idx="13"/>
          </p:nvPr>
        </p:nvSpPr>
        <p:spPr>
          <a:xfrm>
            <a:off x="-2" y="1"/>
            <a:ext cx="7689274" cy="7689272"/>
          </a:xfrm>
          <a:solidFill>
            <a:schemeClr val="bg1">
              <a:lumMod val="95000"/>
            </a:schemeClr>
          </a:solidFill>
        </p:spPr>
        <p:txBody>
          <a:bodyPr rtlCol="0">
            <a:normAutofit/>
          </a:bodyPr>
          <a:lstStyle>
            <a:lvl1pPr>
              <a:defRPr sz="2800"/>
            </a:lvl1pPr>
          </a:lstStyle>
          <a:p>
            <a:pPr lvl="0"/>
            <a:endParaRPr lang="en-US" noProof="0"/>
          </a:p>
        </p:txBody>
      </p:sp>
      <p:sp>
        <p:nvSpPr>
          <p:cNvPr id="14" name="Picture Placeholder 2"/>
          <p:cNvSpPr>
            <a:spLocks noGrp="1"/>
          </p:cNvSpPr>
          <p:nvPr>
            <p:ph type="pic" sz="quarter" idx="14"/>
          </p:nvPr>
        </p:nvSpPr>
        <p:spPr>
          <a:xfrm>
            <a:off x="-2" y="8391658"/>
            <a:ext cx="11892732" cy="5324341"/>
          </a:xfrm>
          <a:solidFill>
            <a:schemeClr val="bg1">
              <a:lumMod val="95000"/>
            </a:schemeClr>
          </a:solidFill>
        </p:spPr>
        <p:txBody>
          <a:bodyPr rtlCol="0">
            <a:normAutofit/>
          </a:bodyPr>
          <a:lstStyle>
            <a:lvl1pPr>
              <a:defRPr sz="2800"/>
            </a:lvl1pPr>
          </a:lstStyle>
          <a:p>
            <a:pPr lvl="0"/>
            <a:endParaRPr lang="en-US" noProof="0"/>
          </a:p>
        </p:txBody>
      </p:sp>
      <p:sp>
        <p:nvSpPr>
          <p:cNvPr id="15" name="Picture Placeholder 2"/>
          <p:cNvSpPr>
            <a:spLocks noGrp="1"/>
          </p:cNvSpPr>
          <p:nvPr>
            <p:ph type="pic" sz="quarter" idx="15"/>
          </p:nvPr>
        </p:nvSpPr>
        <p:spPr>
          <a:xfrm>
            <a:off x="12579858" y="8391658"/>
            <a:ext cx="11797792" cy="5324342"/>
          </a:xfrm>
          <a:solidFill>
            <a:schemeClr val="bg1">
              <a:lumMod val="95000"/>
            </a:schemeClr>
          </a:solidFill>
        </p:spPr>
        <p:txBody>
          <a:bodyPr rtlCol="0">
            <a:normAutofit/>
          </a:bodyPr>
          <a:lstStyle>
            <a:lvl1pPr>
              <a:defRPr sz="2800"/>
            </a:lvl1pPr>
          </a:lstStyle>
          <a:p>
            <a:pPr lvl="0"/>
            <a:endParaRPr lang="en-US" noProof="0"/>
          </a:p>
        </p:txBody>
      </p:sp>
      <p:sp>
        <p:nvSpPr>
          <p:cNvPr id="16" name="Picture Placeholder 2"/>
          <p:cNvSpPr>
            <a:spLocks noGrp="1"/>
          </p:cNvSpPr>
          <p:nvPr>
            <p:ph type="pic" sz="quarter" idx="16"/>
          </p:nvPr>
        </p:nvSpPr>
        <p:spPr>
          <a:xfrm>
            <a:off x="8391657" y="1"/>
            <a:ext cx="7689274" cy="7689272"/>
          </a:xfrm>
          <a:solidFill>
            <a:schemeClr val="bg1">
              <a:lumMod val="95000"/>
            </a:schemeClr>
          </a:solidFill>
        </p:spPr>
        <p:txBody>
          <a:bodyPr rtlCol="0">
            <a:normAutofit/>
          </a:bodyPr>
          <a:lstStyle>
            <a:lvl1pPr>
              <a:defRPr sz="2800"/>
            </a:lvl1pPr>
          </a:lstStyle>
          <a:p>
            <a:pPr lvl="0"/>
            <a:endParaRPr lang="en-US" noProof="0"/>
          </a:p>
        </p:txBody>
      </p:sp>
      <p:sp>
        <p:nvSpPr>
          <p:cNvPr id="20" name="Picture Placeholder 2"/>
          <p:cNvSpPr>
            <a:spLocks noGrp="1"/>
          </p:cNvSpPr>
          <p:nvPr>
            <p:ph type="pic" sz="quarter" idx="17"/>
          </p:nvPr>
        </p:nvSpPr>
        <p:spPr>
          <a:xfrm>
            <a:off x="16688376" y="1"/>
            <a:ext cx="7689274" cy="7689272"/>
          </a:xfr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22427938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Placeholder-Image">
    <p:spTree>
      <p:nvGrpSpPr>
        <p:cNvPr id="1" name=""/>
        <p:cNvGrpSpPr/>
        <p:nvPr/>
      </p:nvGrpSpPr>
      <p:grpSpPr>
        <a:xfrm>
          <a:off x="0" y="0"/>
          <a:ext cx="0" cy="0"/>
          <a:chOff x="0" y="0"/>
          <a:chExt cx="0" cy="0"/>
        </a:xfrm>
      </p:grpSpPr>
      <p:sp>
        <p:nvSpPr>
          <p:cNvPr id="13" name="Picture Placeholder 2"/>
          <p:cNvSpPr>
            <a:spLocks noGrp="1"/>
          </p:cNvSpPr>
          <p:nvPr>
            <p:ph type="pic" sz="quarter" idx="13"/>
          </p:nvPr>
        </p:nvSpPr>
        <p:spPr>
          <a:xfrm>
            <a:off x="-2" y="0"/>
            <a:ext cx="24377652" cy="13715999"/>
          </a:xfrm>
          <a:solidFill>
            <a:schemeClr val="bg1">
              <a:lumMod val="95000"/>
            </a:schemeClr>
          </a:solidFill>
        </p:spPr>
        <p:txBody>
          <a:bodyPr rtlCol="0">
            <a:normAutofit/>
          </a:bodyPr>
          <a:lstStyle>
            <a:lvl1pPr>
              <a:defRPr sz="2800"/>
            </a:lvl1pPr>
          </a:lstStyle>
          <a:p>
            <a:pPr lvl="0"/>
            <a:endParaRPr lang="en-US" noProof="0"/>
          </a:p>
        </p:txBody>
      </p:sp>
      <p:sp>
        <p:nvSpPr>
          <p:cNvPr id="9" name="Picture Placeholder 6"/>
          <p:cNvSpPr>
            <a:spLocks noGrp="1"/>
          </p:cNvSpPr>
          <p:nvPr>
            <p:ph type="pic" sz="quarter" idx="10"/>
          </p:nvPr>
        </p:nvSpPr>
        <p:spPr>
          <a:xfrm>
            <a:off x="10767066" y="3452063"/>
            <a:ext cx="3008376" cy="3008376"/>
          </a:xfrm>
          <a:prstGeom prst="ellipse">
            <a:avLst/>
          </a:prstGeom>
          <a:solidFill>
            <a:schemeClr val="bg1">
              <a:lumMod val="75000"/>
            </a:schemeClr>
          </a:solidFill>
        </p:spPr>
        <p:txBody>
          <a:bodyPr rtlCol="0">
            <a:normAutofit/>
          </a:bodyPr>
          <a:lstStyle>
            <a:lvl1pPr>
              <a:defRPr sz="2000"/>
            </a:lvl1pPr>
          </a:lstStyle>
          <a:p>
            <a:pPr lvl="0"/>
            <a:endParaRPr lang="en-US" noProof="0"/>
          </a:p>
        </p:txBody>
      </p:sp>
    </p:spTree>
    <p:extLst>
      <p:ext uri="{BB962C8B-B14F-4D97-AF65-F5344CB8AC3E}">
        <p14:creationId xmlns:p14="http://schemas.microsoft.com/office/powerpoint/2010/main" val="130073040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Placeholder-Image">
    <p:spTree>
      <p:nvGrpSpPr>
        <p:cNvPr id="1" name=""/>
        <p:cNvGrpSpPr/>
        <p:nvPr/>
      </p:nvGrpSpPr>
      <p:grpSpPr>
        <a:xfrm>
          <a:off x="0" y="0"/>
          <a:ext cx="0" cy="0"/>
          <a:chOff x="0" y="0"/>
          <a:chExt cx="0" cy="0"/>
        </a:xfrm>
      </p:grpSpPr>
      <p:sp>
        <p:nvSpPr>
          <p:cNvPr id="19" name="Picture Placeholder 2"/>
          <p:cNvSpPr>
            <a:spLocks noGrp="1"/>
          </p:cNvSpPr>
          <p:nvPr>
            <p:ph type="pic" sz="quarter" idx="15"/>
          </p:nvPr>
        </p:nvSpPr>
        <p:spPr>
          <a:xfrm>
            <a:off x="518286" y="518286"/>
            <a:ext cx="5416062" cy="5978769"/>
          </a:xfrm>
          <a:solidFill>
            <a:schemeClr val="bg1">
              <a:lumMod val="95000"/>
            </a:schemeClr>
          </a:solidFill>
        </p:spPr>
        <p:txBody>
          <a:bodyPr rtlCol="0">
            <a:normAutofit/>
          </a:bodyPr>
          <a:lstStyle>
            <a:lvl1pPr>
              <a:defRPr sz="2800"/>
            </a:lvl1pPr>
          </a:lstStyle>
          <a:p>
            <a:pPr lvl="0"/>
            <a:endParaRPr lang="en-US" noProof="0"/>
          </a:p>
        </p:txBody>
      </p:sp>
      <p:sp>
        <p:nvSpPr>
          <p:cNvPr id="10" name="Picture Placeholder 2"/>
          <p:cNvSpPr>
            <a:spLocks noGrp="1"/>
          </p:cNvSpPr>
          <p:nvPr>
            <p:ph type="pic" sz="quarter" idx="16"/>
          </p:nvPr>
        </p:nvSpPr>
        <p:spPr>
          <a:xfrm>
            <a:off x="518286" y="7015341"/>
            <a:ext cx="5416062" cy="5978769"/>
          </a:xfrm>
          <a:solidFill>
            <a:schemeClr val="bg1">
              <a:lumMod val="95000"/>
            </a:schemeClr>
          </a:solidFill>
        </p:spPr>
        <p:txBody>
          <a:bodyPr rtlCol="0">
            <a:normAutofit/>
          </a:bodyPr>
          <a:lstStyle>
            <a:lvl1pPr>
              <a:defRPr sz="2800"/>
            </a:lvl1pPr>
          </a:lstStyle>
          <a:p>
            <a:pPr lvl="0"/>
            <a:endParaRPr lang="en-US" noProof="0"/>
          </a:p>
        </p:txBody>
      </p:sp>
      <p:sp>
        <p:nvSpPr>
          <p:cNvPr id="11" name="Picture Placeholder 2"/>
          <p:cNvSpPr>
            <a:spLocks noGrp="1"/>
          </p:cNvSpPr>
          <p:nvPr>
            <p:ph type="pic" sz="quarter" idx="17"/>
          </p:nvPr>
        </p:nvSpPr>
        <p:spPr>
          <a:xfrm>
            <a:off x="6452631" y="2498002"/>
            <a:ext cx="8707157" cy="5978769"/>
          </a:xfr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336426822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Placeholder-Image">
    <p:spTree>
      <p:nvGrpSpPr>
        <p:cNvPr id="1" name=""/>
        <p:cNvGrpSpPr/>
        <p:nvPr/>
      </p:nvGrpSpPr>
      <p:grpSpPr>
        <a:xfrm>
          <a:off x="0" y="0"/>
          <a:ext cx="0" cy="0"/>
          <a:chOff x="0" y="0"/>
          <a:chExt cx="0" cy="0"/>
        </a:xfrm>
      </p:grpSpPr>
      <p:sp>
        <p:nvSpPr>
          <p:cNvPr id="6" name="Picture Placeholder 2"/>
          <p:cNvSpPr>
            <a:spLocks noGrp="1"/>
          </p:cNvSpPr>
          <p:nvPr>
            <p:ph type="pic" sz="quarter" idx="17"/>
          </p:nvPr>
        </p:nvSpPr>
        <p:spPr>
          <a:xfrm>
            <a:off x="10963548" y="0"/>
            <a:ext cx="13414102" cy="10968174"/>
          </a:xfr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1342077161"/>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Placeholder-Image">
    <p:spTree>
      <p:nvGrpSpPr>
        <p:cNvPr id="1" name=""/>
        <p:cNvGrpSpPr/>
        <p:nvPr/>
      </p:nvGrpSpPr>
      <p:grpSpPr>
        <a:xfrm>
          <a:off x="0" y="0"/>
          <a:ext cx="0" cy="0"/>
          <a:chOff x="0" y="0"/>
          <a:chExt cx="0" cy="0"/>
        </a:xfrm>
      </p:grpSpPr>
      <p:sp>
        <p:nvSpPr>
          <p:cNvPr id="6" name="Picture Placeholder 2"/>
          <p:cNvSpPr>
            <a:spLocks noGrp="1"/>
          </p:cNvSpPr>
          <p:nvPr>
            <p:ph type="pic" sz="quarter" idx="17"/>
          </p:nvPr>
        </p:nvSpPr>
        <p:spPr>
          <a:xfrm>
            <a:off x="0" y="0"/>
            <a:ext cx="13414102" cy="10968174"/>
          </a:xfr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127217496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laceholder-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77650" cy="13715999"/>
          </a:xfr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3060602877"/>
      </p:ext>
    </p:extLst>
  </p:cSld>
  <p:clrMapOvr>
    <a:masterClrMapping/>
  </p:clrMapOvr>
  <p:transition/>
  <p:extLst>
    <p:ext uri="{DCECCB84-F9BA-43D5-87BE-67443E8EF086}">
      <p15:sldGuideLst xmlns:p15="http://schemas.microsoft.com/office/powerpoint/2012/main">
        <p15:guide id="1" orient="horz" pos="4320" userDrawn="1">
          <p15:clr>
            <a:srgbClr val="FBAE40"/>
          </p15:clr>
        </p15:guide>
        <p15:guide id="2" pos="767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Placeholder-Image">
    <p:spTree>
      <p:nvGrpSpPr>
        <p:cNvPr id="1" name=""/>
        <p:cNvGrpSpPr/>
        <p:nvPr/>
      </p:nvGrpSpPr>
      <p:grpSpPr>
        <a:xfrm>
          <a:off x="0" y="0"/>
          <a:ext cx="0" cy="0"/>
          <a:chOff x="0" y="0"/>
          <a:chExt cx="0" cy="0"/>
        </a:xfrm>
      </p:grpSpPr>
      <p:sp>
        <p:nvSpPr>
          <p:cNvPr id="19" name="Picture Placeholder 2"/>
          <p:cNvSpPr>
            <a:spLocks noGrp="1"/>
          </p:cNvSpPr>
          <p:nvPr>
            <p:ph type="pic" sz="quarter" idx="17"/>
          </p:nvPr>
        </p:nvSpPr>
        <p:spPr>
          <a:xfrm>
            <a:off x="0" y="0"/>
            <a:ext cx="6088205" cy="13716000"/>
          </a:xfrm>
          <a:solidFill>
            <a:schemeClr val="bg1">
              <a:lumMod val="95000"/>
            </a:schemeClr>
          </a:solidFill>
        </p:spPr>
        <p:txBody>
          <a:bodyPr rtlCol="0">
            <a:normAutofit/>
          </a:bodyPr>
          <a:lstStyle>
            <a:lvl1pPr>
              <a:defRPr sz="2800"/>
            </a:lvl1pPr>
          </a:lstStyle>
          <a:p>
            <a:pPr lvl="0"/>
            <a:endParaRPr lang="en-US" noProof="0"/>
          </a:p>
        </p:txBody>
      </p:sp>
      <p:sp>
        <p:nvSpPr>
          <p:cNvPr id="20" name="Picture Placeholder 2"/>
          <p:cNvSpPr>
            <a:spLocks noGrp="1"/>
          </p:cNvSpPr>
          <p:nvPr>
            <p:ph type="pic" sz="quarter" idx="18"/>
          </p:nvPr>
        </p:nvSpPr>
        <p:spPr>
          <a:xfrm>
            <a:off x="6100620" y="0"/>
            <a:ext cx="6088205" cy="13716000"/>
          </a:xfrm>
          <a:solidFill>
            <a:schemeClr val="bg1">
              <a:lumMod val="95000"/>
            </a:schemeClr>
          </a:solidFill>
        </p:spPr>
        <p:txBody>
          <a:bodyPr rtlCol="0">
            <a:normAutofit/>
          </a:bodyPr>
          <a:lstStyle>
            <a:lvl1pPr>
              <a:defRPr sz="2800"/>
            </a:lvl1pPr>
          </a:lstStyle>
          <a:p>
            <a:pPr lvl="0"/>
            <a:endParaRPr lang="en-US" noProof="0"/>
          </a:p>
        </p:txBody>
      </p:sp>
      <p:sp>
        <p:nvSpPr>
          <p:cNvPr id="21" name="Picture Placeholder 2"/>
          <p:cNvSpPr>
            <a:spLocks noGrp="1"/>
          </p:cNvSpPr>
          <p:nvPr>
            <p:ph type="pic" sz="quarter" idx="19"/>
          </p:nvPr>
        </p:nvSpPr>
        <p:spPr>
          <a:xfrm>
            <a:off x="12181376" y="0"/>
            <a:ext cx="6088205" cy="13716000"/>
          </a:xfrm>
          <a:solidFill>
            <a:schemeClr val="bg1">
              <a:lumMod val="95000"/>
            </a:schemeClr>
          </a:solidFill>
        </p:spPr>
        <p:txBody>
          <a:bodyPr rtlCol="0">
            <a:normAutofit/>
          </a:bodyPr>
          <a:lstStyle>
            <a:lvl1pPr>
              <a:defRPr sz="2800"/>
            </a:lvl1pPr>
          </a:lstStyle>
          <a:p>
            <a:pPr lvl="0"/>
            <a:endParaRPr lang="en-US" noProof="0"/>
          </a:p>
        </p:txBody>
      </p:sp>
      <p:sp>
        <p:nvSpPr>
          <p:cNvPr id="22" name="Picture Placeholder 2"/>
          <p:cNvSpPr>
            <a:spLocks noGrp="1"/>
          </p:cNvSpPr>
          <p:nvPr>
            <p:ph type="pic" sz="quarter" idx="20"/>
          </p:nvPr>
        </p:nvSpPr>
        <p:spPr>
          <a:xfrm>
            <a:off x="18281996" y="0"/>
            <a:ext cx="6088205" cy="13716000"/>
          </a:xfr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2782263973"/>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Placeholder-Image">
    <p:spTree>
      <p:nvGrpSpPr>
        <p:cNvPr id="1" name=""/>
        <p:cNvGrpSpPr/>
        <p:nvPr/>
      </p:nvGrpSpPr>
      <p:grpSpPr>
        <a:xfrm>
          <a:off x="0" y="0"/>
          <a:ext cx="0" cy="0"/>
          <a:chOff x="0" y="0"/>
          <a:chExt cx="0" cy="0"/>
        </a:xfrm>
      </p:grpSpPr>
      <p:sp>
        <p:nvSpPr>
          <p:cNvPr id="19" name="Picture Placeholder 2"/>
          <p:cNvSpPr>
            <a:spLocks noGrp="1"/>
          </p:cNvSpPr>
          <p:nvPr>
            <p:ph type="pic" sz="quarter" idx="17"/>
          </p:nvPr>
        </p:nvSpPr>
        <p:spPr>
          <a:xfrm>
            <a:off x="1128473" y="1688124"/>
            <a:ext cx="6093171" cy="10339754"/>
          </a:xfrm>
          <a:solidFill>
            <a:schemeClr val="bg1">
              <a:lumMod val="95000"/>
            </a:schemeClr>
          </a:solidFill>
        </p:spPr>
        <p:txBody>
          <a:bodyPr rtlCol="0">
            <a:normAutofit/>
          </a:bodyPr>
          <a:lstStyle>
            <a:lvl1pPr>
              <a:defRPr sz="2800"/>
            </a:lvl1pPr>
          </a:lstStyle>
          <a:p>
            <a:pPr lvl="0"/>
            <a:endParaRPr lang="en-US" noProof="0"/>
          </a:p>
        </p:txBody>
      </p:sp>
      <p:sp>
        <p:nvSpPr>
          <p:cNvPr id="20" name="Picture Placeholder 2"/>
          <p:cNvSpPr>
            <a:spLocks noGrp="1"/>
          </p:cNvSpPr>
          <p:nvPr>
            <p:ph type="pic" sz="quarter" idx="18"/>
          </p:nvPr>
        </p:nvSpPr>
        <p:spPr>
          <a:xfrm>
            <a:off x="7564442" y="1688122"/>
            <a:ext cx="6093171" cy="5020362"/>
          </a:xfrm>
          <a:solidFill>
            <a:schemeClr val="bg1">
              <a:lumMod val="95000"/>
            </a:schemeClr>
          </a:solidFill>
        </p:spPr>
        <p:txBody>
          <a:bodyPr rtlCol="0">
            <a:normAutofit/>
          </a:bodyPr>
          <a:lstStyle>
            <a:lvl1pPr>
              <a:defRPr sz="2800"/>
            </a:lvl1pPr>
          </a:lstStyle>
          <a:p>
            <a:pPr lvl="0"/>
            <a:endParaRPr lang="en-US" noProof="0"/>
          </a:p>
        </p:txBody>
      </p:sp>
      <p:sp>
        <p:nvSpPr>
          <p:cNvPr id="21" name="Picture Placeholder 2"/>
          <p:cNvSpPr>
            <a:spLocks noGrp="1"/>
          </p:cNvSpPr>
          <p:nvPr>
            <p:ph type="pic" sz="quarter" idx="19"/>
          </p:nvPr>
        </p:nvSpPr>
        <p:spPr>
          <a:xfrm>
            <a:off x="7564442" y="7029400"/>
            <a:ext cx="6088205" cy="5009419"/>
          </a:xfr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2055513530"/>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Placeholder-Image">
    <p:spTree>
      <p:nvGrpSpPr>
        <p:cNvPr id="1" name=""/>
        <p:cNvGrpSpPr/>
        <p:nvPr/>
      </p:nvGrpSpPr>
      <p:grpSpPr>
        <a:xfrm>
          <a:off x="0" y="0"/>
          <a:ext cx="0" cy="0"/>
          <a:chOff x="0" y="0"/>
          <a:chExt cx="0" cy="0"/>
        </a:xfrm>
      </p:grpSpPr>
      <p:sp>
        <p:nvSpPr>
          <p:cNvPr id="6" name="Picture Placeholder 2"/>
          <p:cNvSpPr>
            <a:spLocks noGrp="1"/>
          </p:cNvSpPr>
          <p:nvPr>
            <p:ph type="pic" sz="quarter" idx="17"/>
          </p:nvPr>
        </p:nvSpPr>
        <p:spPr>
          <a:xfrm>
            <a:off x="3260036" y="0"/>
            <a:ext cx="10058400" cy="13716000"/>
          </a:xfr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1874743132"/>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Placeholder-Image">
    <p:spTree>
      <p:nvGrpSpPr>
        <p:cNvPr id="1" name=""/>
        <p:cNvGrpSpPr/>
        <p:nvPr/>
      </p:nvGrpSpPr>
      <p:grpSpPr>
        <a:xfrm>
          <a:off x="0" y="0"/>
          <a:ext cx="0" cy="0"/>
          <a:chOff x="0" y="0"/>
          <a:chExt cx="0" cy="0"/>
        </a:xfrm>
      </p:grpSpPr>
      <p:sp>
        <p:nvSpPr>
          <p:cNvPr id="6" name="Picture Placeholder 2"/>
          <p:cNvSpPr>
            <a:spLocks noGrp="1"/>
          </p:cNvSpPr>
          <p:nvPr>
            <p:ph type="pic" sz="quarter" idx="17"/>
          </p:nvPr>
        </p:nvSpPr>
        <p:spPr>
          <a:xfrm>
            <a:off x="11057421" y="0"/>
            <a:ext cx="10058400" cy="13716000"/>
          </a:xfr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389498610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Placeholder-Image">
    <p:spTree>
      <p:nvGrpSpPr>
        <p:cNvPr id="1" name=""/>
        <p:cNvGrpSpPr/>
        <p:nvPr/>
      </p:nvGrpSpPr>
      <p:grpSpPr>
        <a:xfrm>
          <a:off x="0" y="0"/>
          <a:ext cx="0" cy="0"/>
          <a:chOff x="0" y="0"/>
          <a:chExt cx="0" cy="0"/>
        </a:xfrm>
      </p:grpSpPr>
      <p:sp>
        <p:nvSpPr>
          <p:cNvPr id="4" name="Picture Placeholder 2"/>
          <p:cNvSpPr>
            <a:spLocks noGrp="1"/>
          </p:cNvSpPr>
          <p:nvPr>
            <p:ph type="pic" sz="quarter" idx="17"/>
          </p:nvPr>
        </p:nvSpPr>
        <p:spPr>
          <a:xfrm>
            <a:off x="11057421" y="0"/>
            <a:ext cx="13320228" cy="13716000"/>
          </a:xfr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35532369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Placeholder-Image">
    <p:spTree>
      <p:nvGrpSpPr>
        <p:cNvPr id="1" name=""/>
        <p:cNvGrpSpPr/>
        <p:nvPr/>
      </p:nvGrpSpPr>
      <p:grpSpPr>
        <a:xfrm>
          <a:off x="0" y="0"/>
          <a:ext cx="0" cy="0"/>
          <a:chOff x="0" y="0"/>
          <a:chExt cx="0" cy="0"/>
        </a:xfrm>
      </p:grpSpPr>
      <p:sp>
        <p:nvSpPr>
          <p:cNvPr id="4" name="Picture Placeholder 2"/>
          <p:cNvSpPr>
            <a:spLocks noGrp="1"/>
          </p:cNvSpPr>
          <p:nvPr>
            <p:ph type="pic" sz="quarter" idx="17"/>
          </p:nvPr>
        </p:nvSpPr>
        <p:spPr>
          <a:xfrm>
            <a:off x="1" y="0"/>
            <a:ext cx="13320228" cy="13716000"/>
          </a:xfr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2788298445"/>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Placeholder-Image">
    <p:spTree>
      <p:nvGrpSpPr>
        <p:cNvPr id="1" name=""/>
        <p:cNvGrpSpPr/>
        <p:nvPr/>
      </p:nvGrpSpPr>
      <p:grpSpPr>
        <a:xfrm>
          <a:off x="0" y="0"/>
          <a:ext cx="0" cy="0"/>
          <a:chOff x="0" y="0"/>
          <a:chExt cx="0" cy="0"/>
        </a:xfrm>
      </p:grpSpPr>
      <p:sp>
        <p:nvSpPr>
          <p:cNvPr id="11" name="Picture Placeholder 2"/>
          <p:cNvSpPr>
            <a:spLocks noGrp="1"/>
          </p:cNvSpPr>
          <p:nvPr>
            <p:ph type="pic" sz="quarter" idx="13"/>
          </p:nvPr>
        </p:nvSpPr>
        <p:spPr>
          <a:xfrm>
            <a:off x="0" y="6149725"/>
            <a:ext cx="6099349" cy="5402580"/>
          </a:xfrm>
          <a:solidFill>
            <a:schemeClr val="bg1">
              <a:lumMod val="95000"/>
            </a:schemeClr>
          </a:solidFill>
        </p:spPr>
        <p:txBody>
          <a:bodyPr rtlCol="0">
            <a:normAutofit/>
          </a:bodyPr>
          <a:lstStyle>
            <a:lvl1pPr>
              <a:defRPr sz="2800"/>
            </a:lvl1pPr>
          </a:lstStyle>
          <a:p>
            <a:pPr lvl="0"/>
            <a:endParaRPr lang="en-US" noProof="0"/>
          </a:p>
        </p:txBody>
      </p:sp>
      <p:sp>
        <p:nvSpPr>
          <p:cNvPr id="12" name="Picture Placeholder 2"/>
          <p:cNvSpPr>
            <a:spLocks noGrp="1"/>
          </p:cNvSpPr>
          <p:nvPr>
            <p:ph type="pic" sz="quarter" idx="14"/>
          </p:nvPr>
        </p:nvSpPr>
        <p:spPr>
          <a:xfrm>
            <a:off x="6077355" y="6149724"/>
            <a:ext cx="6099349" cy="5402580"/>
          </a:xfrm>
          <a:solidFill>
            <a:schemeClr val="bg1">
              <a:lumMod val="95000"/>
            </a:schemeClr>
          </a:solidFill>
        </p:spPr>
        <p:txBody>
          <a:bodyPr rtlCol="0">
            <a:normAutofit/>
          </a:bodyPr>
          <a:lstStyle>
            <a:lvl1pPr>
              <a:defRPr sz="2800"/>
            </a:lvl1pPr>
          </a:lstStyle>
          <a:p>
            <a:pPr lvl="0"/>
            <a:endParaRPr lang="en-US" noProof="0"/>
          </a:p>
        </p:txBody>
      </p:sp>
      <p:sp>
        <p:nvSpPr>
          <p:cNvPr id="13" name="Picture Placeholder 2"/>
          <p:cNvSpPr>
            <a:spLocks noGrp="1"/>
          </p:cNvSpPr>
          <p:nvPr>
            <p:ph type="pic" sz="quarter" idx="15"/>
          </p:nvPr>
        </p:nvSpPr>
        <p:spPr>
          <a:xfrm>
            <a:off x="12189866" y="6149725"/>
            <a:ext cx="6099349" cy="5402580"/>
          </a:xfrm>
          <a:solidFill>
            <a:schemeClr val="bg1">
              <a:lumMod val="95000"/>
            </a:schemeClr>
          </a:solidFill>
        </p:spPr>
        <p:txBody>
          <a:bodyPr rtlCol="0">
            <a:normAutofit/>
          </a:bodyPr>
          <a:lstStyle>
            <a:lvl1pPr>
              <a:defRPr sz="2800"/>
            </a:lvl1pPr>
          </a:lstStyle>
          <a:p>
            <a:pPr lvl="0"/>
            <a:endParaRPr lang="en-US" noProof="0"/>
          </a:p>
        </p:txBody>
      </p:sp>
      <p:sp>
        <p:nvSpPr>
          <p:cNvPr id="14" name="Picture Placeholder 2"/>
          <p:cNvSpPr>
            <a:spLocks noGrp="1"/>
          </p:cNvSpPr>
          <p:nvPr>
            <p:ph type="pic" sz="quarter" idx="16"/>
          </p:nvPr>
        </p:nvSpPr>
        <p:spPr>
          <a:xfrm>
            <a:off x="18295796" y="6149724"/>
            <a:ext cx="6099349" cy="5402580"/>
          </a:xfr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189607143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Placeholder-Image">
    <p:spTree>
      <p:nvGrpSpPr>
        <p:cNvPr id="1" name=""/>
        <p:cNvGrpSpPr/>
        <p:nvPr/>
      </p:nvGrpSpPr>
      <p:grpSpPr>
        <a:xfrm>
          <a:off x="0" y="0"/>
          <a:ext cx="0" cy="0"/>
          <a:chOff x="0" y="0"/>
          <a:chExt cx="0" cy="0"/>
        </a:xfrm>
      </p:grpSpPr>
      <p:sp>
        <p:nvSpPr>
          <p:cNvPr id="9" name="Picture Placeholder 2"/>
          <p:cNvSpPr>
            <a:spLocks noGrp="1"/>
          </p:cNvSpPr>
          <p:nvPr>
            <p:ph type="pic" sz="quarter" idx="15"/>
          </p:nvPr>
        </p:nvSpPr>
        <p:spPr>
          <a:xfrm>
            <a:off x="11795467" y="8428606"/>
            <a:ext cx="5408124" cy="4220594"/>
          </a:xfrm>
          <a:solidFill>
            <a:schemeClr val="bg1">
              <a:lumMod val="95000"/>
            </a:schemeClr>
          </a:solidFill>
        </p:spPr>
        <p:txBody>
          <a:bodyPr rtlCol="0">
            <a:normAutofit/>
          </a:bodyPr>
          <a:lstStyle>
            <a:lvl1pPr>
              <a:defRPr sz="2800"/>
            </a:lvl1pPr>
          </a:lstStyle>
          <a:p>
            <a:pPr lvl="0"/>
            <a:endParaRPr lang="en-US" noProof="0"/>
          </a:p>
        </p:txBody>
      </p:sp>
      <p:sp>
        <p:nvSpPr>
          <p:cNvPr id="10" name="Picture Placeholder 2"/>
          <p:cNvSpPr>
            <a:spLocks noGrp="1"/>
          </p:cNvSpPr>
          <p:nvPr>
            <p:ph type="pic" sz="quarter" idx="13"/>
          </p:nvPr>
        </p:nvSpPr>
        <p:spPr>
          <a:xfrm>
            <a:off x="2059021" y="4208012"/>
            <a:ext cx="9519561" cy="8441188"/>
          </a:xfrm>
          <a:solidFill>
            <a:schemeClr val="bg1">
              <a:lumMod val="95000"/>
            </a:schemeClr>
          </a:solidFill>
        </p:spPr>
        <p:txBody>
          <a:bodyPr rtlCol="0">
            <a:normAutofit/>
          </a:bodyPr>
          <a:lstStyle>
            <a:lvl1pPr>
              <a:defRPr sz="2800"/>
            </a:lvl1pPr>
          </a:lstStyle>
          <a:p>
            <a:pPr lvl="0"/>
            <a:endParaRPr lang="en-US" noProof="0"/>
          </a:p>
        </p:txBody>
      </p:sp>
      <p:sp>
        <p:nvSpPr>
          <p:cNvPr id="15" name="Picture Placeholder 2"/>
          <p:cNvSpPr>
            <a:spLocks noGrp="1"/>
          </p:cNvSpPr>
          <p:nvPr>
            <p:ph type="pic" sz="quarter" idx="16"/>
          </p:nvPr>
        </p:nvSpPr>
        <p:spPr>
          <a:xfrm>
            <a:off x="17203589" y="4208012"/>
            <a:ext cx="5408125" cy="4220594"/>
          </a:xfr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261619850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Placeholder-Image">
    <p:spTree>
      <p:nvGrpSpPr>
        <p:cNvPr id="1" name=""/>
        <p:cNvGrpSpPr/>
        <p:nvPr/>
      </p:nvGrpSpPr>
      <p:grpSpPr>
        <a:xfrm>
          <a:off x="0" y="0"/>
          <a:ext cx="0" cy="0"/>
          <a:chOff x="0" y="0"/>
          <a:chExt cx="0" cy="0"/>
        </a:xfrm>
      </p:grpSpPr>
      <p:sp>
        <p:nvSpPr>
          <p:cNvPr id="6" name="Picture Placeholder 2"/>
          <p:cNvSpPr>
            <a:spLocks noGrp="1"/>
          </p:cNvSpPr>
          <p:nvPr>
            <p:ph type="pic" sz="quarter" idx="13"/>
          </p:nvPr>
        </p:nvSpPr>
        <p:spPr>
          <a:xfrm>
            <a:off x="1451689" y="2833960"/>
            <a:ext cx="9423139" cy="9815240"/>
          </a:xfr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1060989742"/>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Placeholder-Image">
    <p:spTree>
      <p:nvGrpSpPr>
        <p:cNvPr id="1" name=""/>
        <p:cNvGrpSpPr/>
        <p:nvPr/>
      </p:nvGrpSpPr>
      <p:grpSpPr>
        <a:xfrm>
          <a:off x="0" y="0"/>
          <a:ext cx="0" cy="0"/>
          <a:chOff x="0" y="0"/>
          <a:chExt cx="0" cy="0"/>
        </a:xfrm>
      </p:grpSpPr>
      <p:sp>
        <p:nvSpPr>
          <p:cNvPr id="6" name="Picture Placeholder 2"/>
          <p:cNvSpPr>
            <a:spLocks noGrp="1"/>
          </p:cNvSpPr>
          <p:nvPr>
            <p:ph type="pic" sz="quarter" idx="13"/>
          </p:nvPr>
        </p:nvSpPr>
        <p:spPr>
          <a:xfrm>
            <a:off x="1" y="0"/>
            <a:ext cx="24377650" cy="9601200"/>
          </a:xfr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405215900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Placeholder-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188824" y="0"/>
            <a:ext cx="12188825" cy="13715999"/>
          </a:xfr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2252586519"/>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Placeholder-Image">
    <p:spTree>
      <p:nvGrpSpPr>
        <p:cNvPr id="1" name=""/>
        <p:cNvGrpSpPr/>
        <p:nvPr/>
      </p:nvGrpSpPr>
      <p:grpSpPr>
        <a:xfrm>
          <a:off x="0" y="0"/>
          <a:ext cx="0" cy="0"/>
          <a:chOff x="0" y="0"/>
          <a:chExt cx="0" cy="0"/>
        </a:xfrm>
      </p:grpSpPr>
      <p:sp>
        <p:nvSpPr>
          <p:cNvPr id="6" name="Picture Placeholder 2"/>
          <p:cNvSpPr>
            <a:spLocks noGrp="1"/>
          </p:cNvSpPr>
          <p:nvPr>
            <p:ph type="pic" sz="quarter" idx="13"/>
          </p:nvPr>
        </p:nvSpPr>
        <p:spPr>
          <a:xfrm>
            <a:off x="1" y="0"/>
            <a:ext cx="10193866" cy="13716000"/>
          </a:xfr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1403250635"/>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8_Placeholder-Image">
    <p:spTree>
      <p:nvGrpSpPr>
        <p:cNvPr id="1" name=""/>
        <p:cNvGrpSpPr/>
        <p:nvPr/>
      </p:nvGrpSpPr>
      <p:grpSpPr>
        <a:xfrm>
          <a:off x="0" y="0"/>
          <a:ext cx="0" cy="0"/>
          <a:chOff x="0" y="0"/>
          <a:chExt cx="0" cy="0"/>
        </a:xfrm>
      </p:grpSpPr>
      <p:sp>
        <p:nvSpPr>
          <p:cNvPr id="6" name="Picture Placeholder 2"/>
          <p:cNvSpPr>
            <a:spLocks noGrp="1"/>
          </p:cNvSpPr>
          <p:nvPr>
            <p:ph type="pic" sz="quarter" idx="13"/>
          </p:nvPr>
        </p:nvSpPr>
        <p:spPr>
          <a:xfrm>
            <a:off x="14209184" y="0"/>
            <a:ext cx="10193866" cy="13716000"/>
          </a:xfr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2978863501"/>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2_Placeholder">
    <p:spTree>
      <p:nvGrpSpPr>
        <p:cNvPr id="1" name=""/>
        <p:cNvGrpSpPr/>
        <p:nvPr/>
      </p:nvGrpSpPr>
      <p:grpSpPr>
        <a:xfrm>
          <a:off x="0" y="0"/>
          <a:ext cx="0" cy="0"/>
          <a:chOff x="0" y="0"/>
          <a:chExt cx="0" cy="0"/>
        </a:xfrm>
      </p:grpSpPr>
      <p:sp>
        <p:nvSpPr>
          <p:cNvPr id="8" name="Picture Placeholder 2"/>
          <p:cNvSpPr>
            <a:spLocks noGrp="1"/>
          </p:cNvSpPr>
          <p:nvPr>
            <p:ph type="pic" sz="quarter" idx="25"/>
          </p:nvPr>
        </p:nvSpPr>
        <p:spPr>
          <a:xfrm>
            <a:off x="6096001" y="3295503"/>
            <a:ext cx="3879274" cy="6037416"/>
          </a:xfrm>
          <a:solidFill>
            <a:schemeClr val="bg1">
              <a:lumMod val="95000"/>
            </a:schemeClr>
          </a:solidFill>
        </p:spPr>
        <p:txBody>
          <a:bodyPr rtlCol="0">
            <a:normAutofit/>
          </a:bodyPr>
          <a:lstStyle>
            <a:lvl1pPr>
              <a:defRPr sz="2800"/>
            </a:lvl1pPr>
          </a:lstStyle>
          <a:p>
            <a:pPr lvl="0"/>
            <a:endParaRPr lang="en-US" noProof="0"/>
          </a:p>
        </p:txBody>
      </p:sp>
      <p:sp>
        <p:nvSpPr>
          <p:cNvPr id="14" name="Picture Placeholder 2"/>
          <p:cNvSpPr>
            <a:spLocks noGrp="1"/>
          </p:cNvSpPr>
          <p:nvPr>
            <p:ph type="pic" sz="quarter" idx="24"/>
          </p:nvPr>
        </p:nvSpPr>
        <p:spPr>
          <a:xfrm>
            <a:off x="1911928" y="3295503"/>
            <a:ext cx="3879274" cy="6037416"/>
          </a:xfrm>
          <a:solidFill>
            <a:schemeClr val="bg1">
              <a:lumMod val="95000"/>
            </a:schemeClr>
          </a:solidFill>
        </p:spPr>
        <p:txBody>
          <a:bodyPr rtlCol="0">
            <a:normAutofit/>
          </a:bodyPr>
          <a:lstStyle>
            <a:lvl1pPr>
              <a:defRPr sz="2800"/>
            </a:lvl1pPr>
          </a:lstStyle>
          <a:p>
            <a:pPr lvl="0"/>
            <a:endParaRPr lang="en-US" noProof="0"/>
          </a:p>
        </p:txBody>
      </p:sp>
      <p:sp>
        <p:nvSpPr>
          <p:cNvPr id="9" name="Picture Placeholder 2"/>
          <p:cNvSpPr>
            <a:spLocks noGrp="1"/>
          </p:cNvSpPr>
          <p:nvPr>
            <p:ph type="pic" sz="quarter" idx="26"/>
          </p:nvPr>
        </p:nvSpPr>
        <p:spPr>
          <a:xfrm>
            <a:off x="10280074" y="3295503"/>
            <a:ext cx="3879274" cy="6037416"/>
          </a:xfrm>
          <a:solidFill>
            <a:schemeClr val="bg1">
              <a:lumMod val="95000"/>
            </a:schemeClr>
          </a:solidFill>
        </p:spPr>
        <p:txBody>
          <a:bodyPr rtlCol="0">
            <a:normAutofit/>
          </a:bodyPr>
          <a:lstStyle>
            <a:lvl1pPr>
              <a:defRPr sz="2800"/>
            </a:lvl1pPr>
          </a:lstStyle>
          <a:p>
            <a:pPr lvl="0"/>
            <a:endParaRPr lang="en-US" noProof="0"/>
          </a:p>
        </p:txBody>
      </p:sp>
      <p:sp>
        <p:nvSpPr>
          <p:cNvPr id="10" name="Picture Placeholder 2"/>
          <p:cNvSpPr>
            <a:spLocks noGrp="1"/>
          </p:cNvSpPr>
          <p:nvPr>
            <p:ph type="pic" sz="quarter" idx="27"/>
          </p:nvPr>
        </p:nvSpPr>
        <p:spPr>
          <a:xfrm>
            <a:off x="14464147" y="3295503"/>
            <a:ext cx="3879274" cy="6037416"/>
          </a:xfrm>
          <a:solidFill>
            <a:schemeClr val="bg1">
              <a:lumMod val="95000"/>
            </a:schemeClr>
          </a:solidFill>
        </p:spPr>
        <p:txBody>
          <a:bodyPr rtlCol="0">
            <a:normAutofit/>
          </a:bodyPr>
          <a:lstStyle>
            <a:lvl1pPr>
              <a:defRPr sz="2800"/>
            </a:lvl1pPr>
          </a:lstStyle>
          <a:p>
            <a:pPr lvl="0"/>
            <a:endParaRPr lang="en-US" noProof="0"/>
          </a:p>
        </p:txBody>
      </p:sp>
      <p:sp>
        <p:nvSpPr>
          <p:cNvPr id="11" name="Picture Placeholder 2"/>
          <p:cNvSpPr>
            <a:spLocks noGrp="1"/>
          </p:cNvSpPr>
          <p:nvPr>
            <p:ph type="pic" sz="quarter" idx="28"/>
          </p:nvPr>
        </p:nvSpPr>
        <p:spPr>
          <a:xfrm>
            <a:off x="18648220" y="3295503"/>
            <a:ext cx="3879274" cy="6037416"/>
          </a:xfr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149803149"/>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6_Portfolio Three">
    <p:spTree>
      <p:nvGrpSpPr>
        <p:cNvPr id="1" name=""/>
        <p:cNvGrpSpPr/>
        <p:nvPr/>
      </p:nvGrpSpPr>
      <p:grpSpPr>
        <a:xfrm>
          <a:off x="0" y="0"/>
          <a:ext cx="0" cy="0"/>
          <a:chOff x="0" y="0"/>
          <a:chExt cx="0" cy="0"/>
        </a:xfrm>
      </p:grpSpPr>
      <p:sp>
        <p:nvSpPr>
          <p:cNvPr id="15" name="Picture Placeholder 2"/>
          <p:cNvSpPr>
            <a:spLocks noGrp="1"/>
          </p:cNvSpPr>
          <p:nvPr>
            <p:ph type="pic" sz="quarter" idx="11"/>
          </p:nvPr>
        </p:nvSpPr>
        <p:spPr>
          <a:xfrm>
            <a:off x="12108516" y="0"/>
            <a:ext cx="4060850" cy="6858000"/>
          </a:xfrm>
        </p:spPr>
        <p:txBody>
          <a:bodyPr rtlCol="0">
            <a:normAutofit/>
          </a:bodyPr>
          <a:lstStyle>
            <a:lvl1pPr>
              <a:defRPr sz="1600"/>
            </a:lvl1pPr>
          </a:lstStyle>
          <a:p>
            <a:pPr lvl="0"/>
            <a:endParaRPr lang="en-US" noProof="0"/>
          </a:p>
        </p:txBody>
      </p:sp>
      <p:sp>
        <p:nvSpPr>
          <p:cNvPr id="16" name="Picture Placeholder 2"/>
          <p:cNvSpPr>
            <a:spLocks noGrp="1"/>
          </p:cNvSpPr>
          <p:nvPr>
            <p:ph type="pic" sz="quarter" idx="12"/>
          </p:nvPr>
        </p:nvSpPr>
        <p:spPr>
          <a:xfrm>
            <a:off x="16197405" y="0"/>
            <a:ext cx="4081412" cy="6858000"/>
          </a:xfrm>
        </p:spPr>
        <p:txBody>
          <a:bodyPr rtlCol="0">
            <a:normAutofit/>
          </a:bodyPr>
          <a:lstStyle>
            <a:lvl1pPr>
              <a:defRPr sz="1600"/>
            </a:lvl1pPr>
          </a:lstStyle>
          <a:p>
            <a:pPr lvl="0"/>
            <a:endParaRPr lang="en-US" noProof="0"/>
          </a:p>
        </p:txBody>
      </p:sp>
      <p:sp>
        <p:nvSpPr>
          <p:cNvPr id="19" name="Picture Placeholder 2"/>
          <p:cNvSpPr>
            <a:spLocks noGrp="1"/>
          </p:cNvSpPr>
          <p:nvPr>
            <p:ph type="pic" sz="quarter" idx="15"/>
          </p:nvPr>
        </p:nvSpPr>
        <p:spPr>
          <a:xfrm>
            <a:off x="20278817" y="0"/>
            <a:ext cx="4054581" cy="6858000"/>
          </a:xfrm>
        </p:spPr>
        <p:txBody>
          <a:bodyPr rtlCol="0">
            <a:normAutofit/>
          </a:bodyPr>
          <a:lstStyle>
            <a:lvl1pPr>
              <a:defRPr sz="1600"/>
            </a:lvl1pPr>
          </a:lstStyle>
          <a:p>
            <a:pPr lvl="0"/>
            <a:endParaRPr lang="en-US" noProof="0"/>
          </a:p>
        </p:txBody>
      </p:sp>
      <p:sp>
        <p:nvSpPr>
          <p:cNvPr id="21" name="Picture Placeholder 2"/>
          <p:cNvSpPr>
            <a:spLocks noGrp="1"/>
          </p:cNvSpPr>
          <p:nvPr>
            <p:ph type="pic" sz="quarter" idx="17"/>
          </p:nvPr>
        </p:nvSpPr>
        <p:spPr>
          <a:xfrm>
            <a:off x="12108516" y="6858000"/>
            <a:ext cx="4060850" cy="6858000"/>
          </a:xfrm>
        </p:spPr>
        <p:txBody>
          <a:bodyPr rtlCol="0">
            <a:normAutofit/>
          </a:bodyPr>
          <a:lstStyle>
            <a:lvl1pPr>
              <a:defRPr sz="1600"/>
            </a:lvl1pPr>
          </a:lstStyle>
          <a:p>
            <a:pPr lvl="0"/>
            <a:endParaRPr lang="en-US" noProof="0"/>
          </a:p>
        </p:txBody>
      </p:sp>
      <p:sp>
        <p:nvSpPr>
          <p:cNvPr id="22" name="Picture Placeholder 2"/>
          <p:cNvSpPr>
            <a:spLocks noGrp="1"/>
          </p:cNvSpPr>
          <p:nvPr>
            <p:ph type="pic" sz="quarter" idx="18"/>
          </p:nvPr>
        </p:nvSpPr>
        <p:spPr>
          <a:xfrm>
            <a:off x="16180164" y="6858000"/>
            <a:ext cx="4087855" cy="6858000"/>
          </a:xfrm>
        </p:spPr>
        <p:txBody>
          <a:bodyPr rtlCol="0">
            <a:normAutofit/>
          </a:bodyPr>
          <a:lstStyle>
            <a:lvl1pPr>
              <a:defRPr sz="1600"/>
            </a:lvl1pPr>
          </a:lstStyle>
          <a:p>
            <a:pPr lvl="0"/>
            <a:endParaRPr lang="en-US" noProof="0"/>
          </a:p>
        </p:txBody>
      </p:sp>
      <p:sp>
        <p:nvSpPr>
          <p:cNvPr id="25" name="Picture Placeholder 2"/>
          <p:cNvSpPr>
            <a:spLocks noGrp="1"/>
          </p:cNvSpPr>
          <p:nvPr>
            <p:ph type="pic" sz="quarter" idx="21"/>
          </p:nvPr>
        </p:nvSpPr>
        <p:spPr>
          <a:xfrm>
            <a:off x="20278817" y="6858000"/>
            <a:ext cx="4054581" cy="6858000"/>
          </a:xfrm>
        </p:spPr>
        <p:txBody>
          <a:bodyPr rtlCol="0">
            <a:normAutofit/>
          </a:bodyPr>
          <a:lstStyle>
            <a:lvl1pPr>
              <a:defRPr sz="1600"/>
            </a:lvl1pPr>
          </a:lstStyle>
          <a:p>
            <a:pPr lvl="0"/>
            <a:endParaRPr lang="en-US" noProof="0"/>
          </a:p>
        </p:txBody>
      </p:sp>
    </p:spTree>
    <p:extLst>
      <p:ext uri="{BB962C8B-B14F-4D97-AF65-F5344CB8AC3E}">
        <p14:creationId xmlns:p14="http://schemas.microsoft.com/office/powerpoint/2010/main" val="881963489"/>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_Portfolio Three">
    <p:spTree>
      <p:nvGrpSpPr>
        <p:cNvPr id="1" name=""/>
        <p:cNvGrpSpPr/>
        <p:nvPr/>
      </p:nvGrpSpPr>
      <p:grpSpPr>
        <a:xfrm>
          <a:off x="0" y="0"/>
          <a:ext cx="0" cy="0"/>
          <a:chOff x="0" y="0"/>
          <a:chExt cx="0" cy="0"/>
        </a:xfrm>
      </p:grpSpPr>
      <p:sp>
        <p:nvSpPr>
          <p:cNvPr id="15" name="Picture Placeholder 2"/>
          <p:cNvSpPr>
            <a:spLocks noGrp="1"/>
          </p:cNvSpPr>
          <p:nvPr>
            <p:ph type="pic" sz="quarter" idx="11"/>
          </p:nvPr>
        </p:nvSpPr>
        <p:spPr>
          <a:xfrm>
            <a:off x="0" y="0"/>
            <a:ext cx="4060850" cy="6858000"/>
          </a:xfrm>
        </p:spPr>
        <p:txBody>
          <a:bodyPr rtlCol="0">
            <a:normAutofit/>
          </a:bodyPr>
          <a:lstStyle>
            <a:lvl1pPr>
              <a:defRPr sz="1600"/>
            </a:lvl1pPr>
          </a:lstStyle>
          <a:p>
            <a:pPr lvl="0"/>
            <a:endParaRPr lang="en-US" noProof="0"/>
          </a:p>
        </p:txBody>
      </p:sp>
      <p:sp>
        <p:nvSpPr>
          <p:cNvPr id="16" name="Picture Placeholder 2"/>
          <p:cNvSpPr>
            <a:spLocks noGrp="1"/>
          </p:cNvSpPr>
          <p:nvPr>
            <p:ph type="pic" sz="quarter" idx="12"/>
          </p:nvPr>
        </p:nvSpPr>
        <p:spPr>
          <a:xfrm>
            <a:off x="4088889" y="0"/>
            <a:ext cx="4081412" cy="6858000"/>
          </a:xfrm>
        </p:spPr>
        <p:txBody>
          <a:bodyPr rtlCol="0">
            <a:normAutofit/>
          </a:bodyPr>
          <a:lstStyle>
            <a:lvl1pPr>
              <a:defRPr sz="1600"/>
            </a:lvl1pPr>
          </a:lstStyle>
          <a:p>
            <a:pPr lvl="0"/>
            <a:endParaRPr lang="en-US" noProof="0"/>
          </a:p>
        </p:txBody>
      </p:sp>
      <p:sp>
        <p:nvSpPr>
          <p:cNvPr id="19" name="Picture Placeholder 2"/>
          <p:cNvSpPr>
            <a:spLocks noGrp="1"/>
          </p:cNvSpPr>
          <p:nvPr>
            <p:ph type="pic" sz="quarter" idx="15"/>
          </p:nvPr>
        </p:nvSpPr>
        <p:spPr>
          <a:xfrm>
            <a:off x="8170301" y="0"/>
            <a:ext cx="4054581" cy="6858000"/>
          </a:xfrm>
        </p:spPr>
        <p:txBody>
          <a:bodyPr rtlCol="0">
            <a:normAutofit/>
          </a:bodyPr>
          <a:lstStyle>
            <a:lvl1pPr>
              <a:defRPr sz="1600"/>
            </a:lvl1pPr>
          </a:lstStyle>
          <a:p>
            <a:pPr lvl="0"/>
            <a:endParaRPr lang="en-US" noProof="0"/>
          </a:p>
        </p:txBody>
      </p:sp>
      <p:sp>
        <p:nvSpPr>
          <p:cNvPr id="21" name="Picture Placeholder 2"/>
          <p:cNvSpPr>
            <a:spLocks noGrp="1"/>
          </p:cNvSpPr>
          <p:nvPr>
            <p:ph type="pic" sz="quarter" idx="17"/>
          </p:nvPr>
        </p:nvSpPr>
        <p:spPr>
          <a:xfrm>
            <a:off x="0" y="6858000"/>
            <a:ext cx="4060850" cy="6858000"/>
          </a:xfrm>
        </p:spPr>
        <p:txBody>
          <a:bodyPr rtlCol="0">
            <a:normAutofit/>
          </a:bodyPr>
          <a:lstStyle>
            <a:lvl1pPr>
              <a:defRPr sz="1600"/>
            </a:lvl1pPr>
          </a:lstStyle>
          <a:p>
            <a:pPr lvl="0"/>
            <a:endParaRPr lang="en-US" noProof="0"/>
          </a:p>
        </p:txBody>
      </p:sp>
      <p:sp>
        <p:nvSpPr>
          <p:cNvPr id="22" name="Picture Placeholder 2"/>
          <p:cNvSpPr>
            <a:spLocks noGrp="1"/>
          </p:cNvSpPr>
          <p:nvPr>
            <p:ph type="pic" sz="quarter" idx="18"/>
          </p:nvPr>
        </p:nvSpPr>
        <p:spPr>
          <a:xfrm>
            <a:off x="4071648" y="6858000"/>
            <a:ext cx="4087855" cy="6858000"/>
          </a:xfrm>
        </p:spPr>
        <p:txBody>
          <a:bodyPr rtlCol="0">
            <a:normAutofit/>
          </a:bodyPr>
          <a:lstStyle>
            <a:lvl1pPr>
              <a:defRPr sz="1600"/>
            </a:lvl1pPr>
          </a:lstStyle>
          <a:p>
            <a:pPr lvl="0"/>
            <a:endParaRPr lang="en-US" noProof="0"/>
          </a:p>
        </p:txBody>
      </p:sp>
      <p:sp>
        <p:nvSpPr>
          <p:cNvPr id="25" name="Picture Placeholder 2"/>
          <p:cNvSpPr>
            <a:spLocks noGrp="1"/>
          </p:cNvSpPr>
          <p:nvPr>
            <p:ph type="pic" sz="quarter" idx="21"/>
          </p:nvPr>
        </p:nvSpPr>
        <p:spPr>
          <a:xfrm>
            <a:off x="8170301" y="6858000"/>
            <a:ext cx="4054581" cy="6858000"/>
          </a:xfrm>
        </p:spPr>
        <p:txBody>
          <a:bodyPr rtlCol="0">
            <a:normAutofit/>
          </a:bodyPr>
          <a:lstStyle>
            <a:lvl1pPr>
              <a:defRPr sz="1600"/>
            </a:lvl1pPr>
          </a:lstStyle>
          <a:p>
            <a:pPr lvl="0"/>
            <a:endParaRPr lang="en-US" noProof="0"/>
          </a:p>
        </p:txBody>
      </p:sp>
    </p:spTree>
    <p:extLst>
      <p:ext uri="{BB962C8B-B14F-4D97-AF65-F5344CB8AC3E}">
        <p14:creationId xmlns:p14="http://schemas.microsoft.com/office/powerpoint/2010/main" val="4162475892"/>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Placeholder">
    <p:spTree>
      <p:nvGrpSpPr>
        <p:cNvPr id="1" name=""/>
        <p:cNvGrpSpPr/>
        <p:nvPr/>
      </p:nvGrpSpPr>
      <p:grpSpPr>
        <a:xfrm>
          <a:off x="0" y="0"/>
          <a:ext cx="0" cy="0"/>
          <a:chOff x="0" y="0"/>
          <a:chExt cx="0" cy="0"/>
        </a:xfrm>
      </p:grpSpPr>
      <p:sp>
        <p:nvSpPr>
          <p:cNvPr id="23" name="Picture Placeholder 2"/>
          <p:cNvSpPr>
            <a:spLocks noGrp="1"/>
          </p:cNvSpPr>
          <p:nvPr>
            <p:ph type="pic" sz="quarter" idx="28"/>
          </p:nvPr>
        </p:nvSpPr>
        <p:spPr>
          <a:xfrm>
            <a:off x="12188825" y="0"/>
            <a:ext cx="12188825" cy="6858000"/>
          </a:xfrm>
          <a:prstGeom prst="rect">
            <a:avLst/>
          </a:prstGeom>
          <a:solidFill>
            <a:schemeClr val="bg1">
              <a:lumMod val="95000"/>
            </a:schemeClr>
          </a:solidFill>
        </p:spPr>
        <p:txBody>
          <a:bodyPr rtlCol="0">
            <a:normAutofit/>
          </a:bodyPr>
          <a:lstStyle>
            <a:lvl1pPr>
              <a:defRPr sz="2800"/>
            </a:lvl1pPr>
          </a:lstStyle>
          <a:p>
            <a:pPr lvl="0"/>
            <a:endParaRPr lang="en-US" noProof="0"/>
          </a:p>
        </p:txBody>
      </p:sp>
      <p:sp>
        <p:nvSpPr>
          <p:cNvPr id="24" name="Picture Placeholder 2"/>
          <p:cNvSpPr>
            <a:spLocks noGrp="1"/>
          </p:cNvSpPr>
          <p:nvPr>
            <p:ph type="pic" sz="quarter" idx="29"/>
          </p:nvPr>
        </p:nvSpPr>
        <p:spPr>
          <a:xfrm>
            <a:off x="0" y="6858000"/>
            <a:ext cx="12188825" cy="6858000"/>
          </a:xfrm>
          <a:prstGeom prst="rect">
            <a:avLst/>
          </a:prstGeo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1674550359"/>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Portfolio Four">
    <p:spTree>
      <p:nvGrpSpPr>
        <p:cNvPr id="1" name=""/>
        <p:cNvGrpSpPr/>
        <p:nvPr/>
      </p:nvGrpSpPr>
      <p:grpSpPr>
        <a:xfrm>
          <a:off x="0" y="0"/>
          <a:ext cx="0" cy="0"/>
          <a:chOff x="0" y="0"/>
          <a:chExt cx="0" cy="0"/>
        </a:xfrm>
      </p:grpSpPr>
      <p:sp>
        <p:nvSpPr>
          <p:cNvPr id="3" name="Picture Placeholder 2"/>
          <p:cNvSpPr>
            <a:spLocks noGrp="1"/>
          </p:cNvSpPr>
          <p:nvPr>
            <p:ph type="pic" sz="quarter" idx="15"/>
          </p:nvPr>
        </p:nvSpPr>
        <p:spPr>
          <a:xfrm>
            <a:off x="3747638" y="5206053"/>
            <a:ext cx="3338587" cy="5949759"/>
          </a:xfrm>
        </p:spPr>
        <p:txBody>
          <a:bodyPr rtlCol="0">
            <a:normAutofit/>
          </a:bodyPr>
          <a:lstStyle>
            <a:lvl1pPr>
              <a:defRPr sz="3199"/>
            </a:lvl1pPr>
          </a:lstStyle>
          <a:p>
            <a:pPr lvl="0"/>
            <a:endParaRPr lang="en-US" noProof="0"/>
          </a:p>
        </p:txBody>
      </p:sp>
      <p:sp>
        <p:nvSpPr>
          <p:cNvPr id="7" name="Picture Placeholder 2"/>
          <p:cNvSpPr>
            <a:spLocks noGrp="1"/>
          </p:cNvSpPr>
          <p:nvPr>
            <p:ph type="pic" sz="quarter" idx="16"/>
          </p:nvPr>
        </p:nvSpPr>
        <p:spPr>
          <a:xfrm>
            <a:off x="10462111" y="5206053"/>
            <a:ext cx="3338587" cy="5949759"/>
          </a:xfrm>
        </p:spPr>
        <p:txBody>
          <a:bodyPr rtlCol="0">
            <a:normAutofit/>
          </a:bodyPr>
          <a:lstStyle>
            <a:lvl1pPr>
              <a:defRPr sz="3199"/>
            </a:lvl1pPr>
          </a:lstStyle>
          <a:p>
            <a:pPr lvl="0"/>
            <a:endParaRPr lang="en-US" noProof="0"/>
          </a:p>
        </p:txBody>
      </p:sp>
      <p:sp>
        <p:nvSpPr>
          <p:cNvPr id="8" name="Picture Placeholder 2"/>
          <p:cNvSpPr>
            <a:spLocks noGrp="1"/>
          </p:cNvSpPr>
          <p:nvPr>
            <p:ph type="pic" sz="quarter" idx="17"/>
          </p:nvPr>
        </p:nvSpPr>
        <p:spPr>
          <a:xfrm>
            <a:off x="17178842" y="5206053"/>
            <a:ext cx="3338587" cy="5949759"/>
          </a:xfrm>
        </p:spPr>
        <p:txBody>
          <a:bodyPr rtlCol="0">
            <a:normAutofit/>
          </a:bodyPr>
          <a:lstStyle>
            <a:lvl1pPr>
              <a:defRPr sz="3199"/>
            </a:lvl1pPr>
          </a:lstStyle>
          <a:p>
            <a:pPr lvl="0"/>
            <a:endParaRPr lang="en-US" noProof="0"/>
          </a:p>
        </p:txBody>
      </p:sp>
    </p:spTree>
    <p:extLst>
      <p:ext uri="{BB962C8B-B14F-4D97-AF65-F5344CB8AC3E}">
        <p14:creationId xmlns:p14="http://schemas.microsoft.com/office/powerpoint/2010/main" val="2460471944"/>
      </p:ext>
    </p:extLst>
  </p:cSld>
  <p:clrMapOvr>
    <a:masterClrMapping/>
  </p:clrMapOvr>
  <p:transition spd="med" advClick="0" advTm="2000">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Responsive Design">
    <p:spTree>
      <p:nvGrpSpPr>
        <p:cNvPr id="1" name=""/>
        <p:cNvGrpSpPr/>
        <p:nvPr/>
      </p:nvGrpSpPr>
      <p:grpSpPr>
        <a:xfrm>
          <a:off x="0" y="0"/>
          <a:ext cx="0" cy="0"/>
          <a:chOff x="0" y="0"/>
          <a:chExt cx="0" cy="0"/>
        </a:xfrm>
      </p:grpSpPr>
      <p:sp>
        <p:nvSpPr>
          <p:cNvPr id="9" name="Picture Placeholder 2"/>
          <p:cNvSpPr>
            <a:spLocks noGrp="1" noChangeAspect="1"/>
          </p:cNvSpPr>
          <p:nvPr>
            <p:ph type="pic" sz="quarter" idx="25"/>
          </p:nvPr>
        </p:nvSpPr>
        <p:spPr>
          <a:xfrm>
            <a:off x="8434174" y="5371869"/>
            <a:ext cx="6679466" cy="3785477"/>
          </a:xfrm>
        </p:spPr>
        <p:txBody>
          <a:bodyPr rtlCol="0">
            <a:normAutofit/>
          </a:bodyPr>
          <a:lstStyle>
            <a:lvl1pPr marL="0" indent="0" algn="ctr">
              <a:buNone/>
              <a:defRPr sz="2199">
                <a:latin typeface="Calibri Light"/>
                <a:cs typeface="Calibri Light"/>
              </a:defRPr>
            </a:lvl1pPr>
          </a:lstStyle>
          <a:p>
            <a:pPr lvl="0"/>
            <a:endParaRPr lang="id-ID" noProof="0"/>
          </a:p>
        </p:txBody>
      </p:sp>
      <p:sp>
        <p:nvSpPr>
          <p:cNvPr id="17" name="Picture Placeholder 2"/>
          <p:cNvSpPr>
            <a:spLocks noGrp="1" noChangeAspect="1"/>
          </p:cNvSpPr>
          <p:nvPr>
            <p:ph type="pic" sz="quarter" idx="22"/>
          </p:nvPr>
        </p:nvSpPr>
        <p:spPr>
          <a:xfrm>
            <a:off x="16352915" y="8991653"/>
            <a:ext cx="1013634" cy="1768937"/>
          </a:xfrm>
        </p:spPr>
        <p:txBody>
          <a:bodyPr rtlCol="0">
            <a:normAutofit/>
          </a:bodyPr>
          <a:lstStyle>
            <a:lvl1pPr marL="0" indent="0" algn="l">
              <a:lnSpc>
                <a:spcPct val="50000"/>
              </a:lnSpc>
              <a:buNone/>
              <a:defRPr sz="700">
                <a:latin typeface="Calibri Light"/>
                <a:cs typeface="Calibri Light"/>
              </a:defRPr>
            </a:lvl1pPr>
          </a:lstStyle>
          <a:p>
            <a:pPr lvl="0"/>
            <a:r>
              <a:rPr lang="en-US" noProof="0"/>
              <a:t>Drag picture to placeholder or click icon to add</a:t>
            </a:r>
            <a:endParaRPr lang="id-ID" noProof="0"/>
          </a:p>
        </p:txBody>
      </p:sp>
      <p:sp>
        <p:nvSpPr>
          <p:cNvPr id="10" name="Picture Placeholder 2"/>
          <p:cNvSpPr>
            <a:spLocks noGrp="1" noChangeAspect="1"/>
          </p:cNvSpPr>
          <p:nvPr>
            <p:ph type="pic" sz="quarter" idx="26"/>
          </p:nvPr>
        </p:nvSpPr>
        <p:spPr>
          <a:xfrm>
            <a:off x="4754354" y="7975469"/>
            <a:ext cx="4254887" cy="2712449"/>
          </a:xfrm>
        </p:spPr>
        <p:txBody>
          <a:bodyPr rtlCol="0">
            <a:normAutofit/>
          </a:bodyPr>
          <a:lstStyle>
            <a:lvl1pPr marL="0" indent="0" algn="ctr">
              <a:buNone/>
              <a:defRPr sz="1999">
                <a:latin typeface="Calibri Light"/>
                <a:cs typeface="Calibri Light"/>
              </a:defRPr>
            </a:lvl1pPr>
          </a:lstStyle>
          <a:p>
            <a:pPr lvl="0"/>
            <a:endParaRPr lang="id-ID" noProof="0"/>
          </a:p>
        </p:txBody>
      </p:sp>
      <p:sp>
        <p:nvSpPr>
          <p:cNvPr id="8" name="Picture Placeholder 2"/>
          <p:cNvSpPr>
            <a:spLocks noGrp="1" noChangeAspect="1"/>
          </p:cNvSpPr>
          <p:nvPr>
            <p:ph type="pic" sz="quarter" idx="24"/>
          </p:nvPr>
        </p:nvSpPr>
        <p:spPr>
          <a:xfrm>
            <a:off x="14235822" y="7821109"/>
            <a:ext cx="2254062" cy="2902541"/>
          </a:xfrm>
        </p:spPr>
        <p:txBody>
          <a:bodyPr rtlCol="0">
            <a:normAutofit/>
          </a:bodyPr>
          <a:lstStyle>
            <a:lvl1pPr marL="0" indent="0" algn="ctr">
              <a:buNone/>
              <a:defRPr sz="1999">
                <a:latin typeface="Calibri Light"/>
                <a:cs typeface="Calibri Light"/>
              </a:defRPr>
            </a:lvl1pPr>
          </a:lstStyle>
          <a:p>
            <a:pPr lvl="0"/>
            <a:endParaRPr lang="id-ID" noProof="0"/>
          </a:p>
        </p:txBody>
      </p:sp>
      <p:sp>
        <p:nvSpPr>
          <p:cNvPr id="11" name="Picture Placeholder 2"/>
          <p:cNvSpPr>
            <a:spLocks noGrp="1" noChangeAspect="1"/>
          </p:cNvSpPr>
          <p:nvPr>
            <p:ph type="pic" sz="quarter" idx="27"/>
          </p:nvPr>
        </p:nvSpPr>
        <p:spPr>
          <a:xfrm>
            <a:off x="17691338" y="10138875"/>
            <a:ext cx="441690" cy="557901"/>
          </a:xfrm>
        </p:spPr>
        <p:txBody>
          <a:bodyPr rtlCol="0">
            <a:normAutofit/>
          </a:bodyPr>
          <a:lstStyle>
            <a:lvl1pPr marL="0" indent="0" algn="ctr">
              <a:lnSpc>
                <a:spcPct val="50000"/>
              </a:lnSpc>
              <a:buNone/>
              <a:defRPr sz="100">
                <a:latin typeface="Calibri Light"/>
                <a:cs typeface="Calibri Light"/>
              </a:defRPr>
            </a:lvl1pPr>
          </a:lstStyle>
          <a:p>
            <a:pPr lvl="0"/>
            <a:endParaRPr lang="id-ID" noProof="0"/>
          </a:p>
        </p:txBody>
      </p:sp>
    </p:spTree>
    <p:extLst>
      <p:ext uri="{BB962C8B-B14F-4D97-AF65-F5344CB8AC3E}">
        <p14:creationId xmlns:p14="http://schemas.microsoft.com/office/powerpoint/2010/main" val="2891647067"/>
      </p:ext>
    </p:extLst>
  </p:cSld>
  <p:clrMapOvr>
    <a:masterClrMapping/>
  </p:clrMapOvr>
  <p:transition spd="med" advClick="0" advTm="2000">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2_Blank">
    <p:spTree>
      <p:nvGrpSpPr>
        <p:cNvPr id="1" name=""/>
        <p:cNvGrpSpPr/>
        <p:nvPr/>
      </p:nvGrpSpPr>
      <p:grpSpPr>
        <a:xfrm>
          <a:off x="0" y="0"/>
          <a:ext cx="0" cy="0"/>
          <a:chOff x="0" y="0"/>
          <a:chExt cx="0" cy="0"/>
        </a:xfrm>
      </p:grpSpPr>
      <p:sp>
        <p:nvSpPr>
          <p:cNvPr id="6" name="Picture Placeholder 17"/>
          <p:cNvSpPr>
            <a:spLocks noGrp="1"/>
          </p:cNvSpPr>
          <p:nvPr>
            <p:ph type="pic" sz="quarter" idx="14"/>
          </p:nvPr>
        </p:nvSpPr>
        <p:spPr>
          <a:xfrm>
            <a:off x="2804738" y="5004861"/>
            <a:ext cx="7974443" cy="4526280"/>
          </a:xfrm>
          <a:noFill/>
        </p:spPr>
        <p:txBody>
          <a:bodyPr rtlCol="0">
            <a:normAutofit/>
          </a:bodyPr>
          <a:lstStyle>
            <a:lvl1pPr marL="0" indent="0" algn="ctr">
              <a:buNone/>
              <a:defRPr sz="1800" b="0" i="0">
                <a:solidFill>
                  <a:schemeClr val="bg1">
                    <a:lumMod val="75000"/>
                  </a:schemeClr>
                </a:solidFill>
                <a:latin typeface="Montserrat Light" charset="0"/>
                <a:ea typeface="Montserrat Light" charset="0"/>
                <a:cs typeface="Montserrat Light" charset="0"/>
              </a:defRPr>
            </a:lvl1pPr>
          </a:lstStyle>
          <a:p>
            <a:pPr lvl="0"/>
            <a:endParaRPr lang="en-US" noProof="0"/>
          </a:p>
        </p:txBody>
      </p:sp>
      <p:sp>
        <p:nvSpPr>
          <p:cNvPr id="7" name="Picture Placeholder 17"/>
          <p:cNvSpPr>
            <a:spLocks noGrp="1"/>
          </p:cNvSpPr>
          <p:nvPr>
            <p:ph type="pic" sz="quarter" idx="16"/>
          </p:nvPr>
        </p:nvSpPr>
        <p:spPr>
          <a:xfrm>
            <a:off x="13459208" y="5004861"/>
            <a:ext cx="8061857" cy="4526280"/>
          </a:xfrm>
          <a:noFill/>
        </p:spPr>
        <p:txBody>
          <a:bodyPr rtlCol="0">
            <a:normAutofit/>
          </a:bodyPr>
          <a:lstStyle>
            <a:lvl1pPr marL="0" indent="0" algn="ctr">
              <a:buNone/>
              <a:defRPr sz="1800" b="0" i="0">
                <a:solidFill>
                  <a:schemeClr val="bg1">
                    <a:lumMod val="75000"/>
                  </a:schemeClr>
                </a:solidFill>
                <a:latin typeface="Montserrat Light" charset="0"/>
                <a:ea typeface="Montserrat Light" charset="0"/>
                <a:cs typeface="Montserrat Light" charset="0"/>
              </a:defRPr>
            </a:lvl1pPr>
          </a:lstStyle>
          <a:p>
            <a:pPr lvl="0"/>
            <a:endParaRPr lang="en-US" noProof="0"/>
          </a:p>
        </p:txBody>
      </p:sp>
    </p:spTree>
    <p:extLst>
      <p:ext uri="{BB962C8B-B14F-4D97-AF65-F5344CB8AC3E}">
        <p14:creationId xmlns:p14="http://schemas.microsoft.com/office/powerpoint/2010/main" val="2661654533"/>
      </p:ext>
    </p:extLst>
  </p:cSld>
  <p:clrMapOvr>
    <a:masterClrMapping/>
  </p:clrMapOvr>
  <p:transition spd="med" advClick="0" advTm="2000">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Logos 1">
    <p:spTree>
      <p:nvGrpSpPr>
        <p:cNvPr id="1" name=""/>
        <p:cNvGrpSpPr/>
        <p:nvPr/>
      </p:nvGrpSpPr>
      <p:grpSpPr>
        <a:xfrm>
          <a:off x="0" y="0"/>
          <a:ext cx="0" cy="0"/>
          <a:chOff x="0" y="0"/>
          <a:chExt cx="0" cy="0"/>
        </a:xfrm>
      </p:grpSpPr>
      <p:sp>
        <p:nvSpPr>
          <p:cNvPr id="15" name="Picture Placeholder 17"/>
          <p:cNvSpPr>
            <a:spLocks noGrp="1"/>
          </p:cNvSpPr>
          <p:nvPr>
            <p:ph type="pic" sz="quarter" idx="14"/>
          </p:nvPr>
        </p:nvSpPr>
        <p:spPr>
          <a:xfrm>
            <a:off x="2477148" y="5398510"/>
            <a:ext cx="5387546" cy="2669056"/>
          </a:xfrm>
          <a:solidFill>
            <a:schemeClr val="bg1">
              <a:lumMod val="95000"/>
            </a:schemeClr>
          </a:solidFill>
        </p:spPr>
        <p:txBody>
          <a:bodyPr rtlCol="0">
            <a:normAutofit/>
          </a:bodyPr>
          <a:lstStyle>
            <a:lvl1pPr marL="0" indent="0">
              <a:buNone/>
              <a:defRPr sz="2799">
                <a:solidFill>
                  <a:schemeClr val="tx1"/>
                </a:solidFill>
              </a:defRPr>
            </a:lvl1pPr>
          </a:lstStyle>
          <a:p>
            <a:pPr lvl="0"/>
            <a:endParaRPr lang="en-US" noProof="0"/>
          </a:p>
        </p:txBody>
      </p:sp>
      <p:sp>
        <p:nvSpPr>
          <p:cNvPr id="16" name="Picture Placeholder 17"/>
          <p:cNvSpPr>
            <a:spLocks noGrp="1"/>
          </p:cNvSpPr>
          <p:nvPr>
            <p:ph type="pic" sz="quarter" idx="15"/>
          </p:nvPr>
        </p:nvSpPr>
        <p:spPr>
          <a:xfrm>
            <a:off x="9495052" y="5398508"/>
            <a:ext cx="5387546" cy="2669057"/>
          </a:xfrm>
          <a:solidFill>
            <a:schemeClr val="bg1">
              <a:lumMod val="95000"/>
            </a:schemeClr>
          </a:solidFill>
        </p:spPr>
        <p:txBody>
          <a:bodyPr rtlCol="0">
            <a:normAutofit/>
          </a:bodyPr>
          <a:lstStyle>
            <a:lvl1pPr marL="0" indent="0">
              <a:buNone/>
              <a:defRPr sz="2799">
                <a:solidFill>
                  <a:schemeClr val="tx1"/>
                </a:solidFill>
              </a:defRPr>
            </a:lvl1pPr>
          </a:lstStyle>
          <a:p>
            <a:pPr lvl="0"/>
            <a:endParaRPr lang="en-US" noProof="0"/>
          </a:p>
        </p:txBody>
      </p:sp>
      <p:sp>
        <p:nvSpPr>
          <p:cNvPr id="17" name="Picture Placeholder 17"/>
          <p:cNvSpPr>
            <a:spLocks noGrp="1"/>
          </p:cNvSpPr>
          <p:nvPr>
            <p:ph type="pic" sz="quarter" idx="16"/>
          </p:nvPr>
        </p:nvSpPr>
        <p:spPr>
          <a:xfrm>
            <a:off x="2477148" y="8747193"/>
            <a:ext cx="5387546" cy="2669056"/>
          </a:xfrm>
          <a:solidFill>
            <a:schemeClr val="bg1">
              <a:lumMod val="95000"/>
            </a:schemeClr>
          </a:solidFill>
        </p:spPr>
        <p:txBody>
          <a:bodyPr rtlCol="0">
            <a:normAutofit/>
          </a:bodyPr>
          <a:lstStyle>
            <a:lvl1pPr marL="0" indent="0">
              <a:buNone/>
              <a:defRPr sz="2799">
                <a:solidFill>
                  <a:schemeClr val="tx1"/>
                </a:solidFill>
              </a:defRPr>
            </a:lvl1pPr>
          </a:lstStyle>
          <a:p>
            <a:pPr lvl="0"/>
            <a:endParaRPr lang="en-US" noProof="0"/>
          </a:p>
        </p:txBody>
      </p:sp>
      <p:sp>
        <p:nvSpPr>
          <p:cNvPr id="18" name="Picture Placeholder 17"/>
          <p:cNvSpPr>
            <a:spLocks noGrp="1"/>
          </p:cNvSpPr>
          <p:nvPr>
            <p:ph type="pic" sz="quarter" idx="17"/>
          </p:nvPr>
        </p:nvSpPr>
        <p:spPr>
          <a:xfrm>
            <a:off x="9495052" y="8747191"/>
            <a:ext cx="5387546" cy="2669057"/>
          </a:xfrm>
          <a:solidFill>
            <a:schemeClr val="bg1">
              <a:lumMod val="95000"/>
            </a:schemeClr>
          </a:solidFill>
        </p:spPr>
        <p:txBody>
          <a:bodyPr rtlCol="0">
            <a:normAutofit/>
          </a:bodyPr>
          <a:lstStyle>
            <a:lvl1pPr marL="0" indent="0">
              <a:buNone/>
              <a:defRPr sz="2799">
                <a:solidFill>
                  <a:schemeClr val="tx1"/>
                </a:solidFill>
              </a:defRPr>
            </a:lvl1pPr>
          </a:lstStyle>
          <a:p>
            <a:pPr lvl="0"/>
            <a:endParaRPr lang="en-US" noProof="0"/>
          </a:p>
        </p:txBody>
      </p:sp>
      <p:sp>
        <p:nvSpPr>
          <p:cNvPr id="19" name="Picture Placeholder 17"/>
          <p:cNvSpPr>
            <a:spLocks noGrp="1"/>
          </p:cNvSpPr>
          <p:nvPr>
            <p:ph type="pic" sz="quarter" idx="18"/>
          </p:nvPr>
        </p:nvSpPr>
        <p:spPr>
          <a:xfrm>
            <a:off x="16464262" y="5398507"/>
            <a:ext cx="5387546" cy="2669057"/>
          </a:xfrm>
          <a:solidFill>
            <a:schemeClr val="bg1">
              <a:lumMod val="95000"/>
            </a:schemeClr>
          </a:solidFill>
        </p:spPr>
        <p:txBody>
          <a:bodyPr rtlCol="0">
            <a:normAutofit/>
          </a:bodyPr>
          <a:lstStyle>
            <a:lvl1pPr marL="0" indent="0">
              <a:buNone/>
              <a:defRPr sz="2799">
                <a:solidFill>
                  <a:schemeClr val="tx1"/>
                </a:solidFill>
              </a:defRPr>
            </a:lvl1pPr>
          </a:lstStyle>
          <a:p>
            <a:pPr lvl="0"/>
            <a:endParaRPr lang="en-US" noProof="0"/>
          </a:p>
        </p:txBody>
      </p:sp>
      <p:sp>
        <p:nvSpPr>
          <p:cNvPr id="20" name="Picture Placeholder 17"/>
          <p:cNvSpPr>
            <a:spLocks noGrp="1"/>
          </p:cNvSpPr>
          <p:nvPr>
            <p:ph type="pic" sz="quarter" idx="19"/>
          </p:nvPr>
        </p:nvSpPr>
        <p:spPr>
          <a:xfrm>
            <a:off x="16464262" y="8747191"/>
            <a:ext cx="5387546" cy="2669057"/>
          </a:xfrm>
          <a:solidFill>
            <a:schemeClr val="bg1">
              <a:lumMod val="95000"/>
            </a:schemeClr>
          </a:solidFill>
        </p:spPr>
        <p:txBody>
          <a:bodyPr rtlCol="0">
            <a:normAutofit/>
          </a:bodyPr>
          <a:lstStyle>
            <a:lvl1pPr marL="0" indent="0">
              <a:buNone/>
              <a:defRPr sz="2799">
                <a:solidFill>
                  <a:schemeClr val="tx1"/>
                </a:solidFill>
              </a:defRPr>
            </a:lvl1pPr>
          </a:lstStyle>
          <a:p>
            <a:pPr lvl="0"/>
            <a:endParaRPr lang="en-US" noProof="0"/>
          </a:p>
        </p:txBody>
      </p:sp>
    </p:spTree>
    <p:extLst>
      <p:ext uri="{BB962C8B-B14F-4D97-AF65-F5344CB8AC3E}">
        <p14:creationId xmlns:p14="http://schemas.microsoft.com/office/powerpoint/2010/main" val="72855966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Placeholder-Image">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12188825" y="6858000"/>
            <a:ext cx="12188825" cy="6858000"/>
          </a:xfrm>
          <a:solidFill>
            <a:schemeClr val="bg1">
              <a:lumMod val="95000"/>
            </a:schemeClr>
          </a:solidFill>
        </p:spPr>
        <p:txBody>
          <a:bodyPr rtlCol="0">
            <a:normAutofit/>
          </a:bodyPr>
          <a:lstStyle>
            <a:lvl1pPr>
              <a:defRPr sz="2800"/>
            </a:lvl1pPr>
          </a:lstStyle>
          <a:p>
            <a:pPr lvl="0"/>
            <a:endParaRPr lang="en-US" noProof="0"/>
          </a:p>
        </p:txBody>
      </p:sp>
      <p:sp>
        <p:nvSpPr>
          <p:cNvPr id="3" name="Picture Placeholder 2"/>
          <p:cNvSpPr>
            <a:spLocks noGrp="1"/>
          </p:cNvSpPr>
          <p:nvPr>
            <p:ph type="pic" sz="quarter" idx="10"/>
          </p:nvPr>
        </p:nvSpPr>
        <p:spPr>
          <a:xfrm>
            <a:off x="0" y="1"/>
            <a:ext cx="12188825" cy="6858000"/>
          </a:xfr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2275195201"/>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Logos">
    <p:spTree>
      <p:nvGrpSpPr>
        <p:cNvPr id="1" name=""/>
        <p:cNvGrpSpPr/>
        <p:nvPr/>
      </p:nvGrpSpPr>
      <p:grpSpPr>
        <a:xfrm>
          <a:off x="0" y="0"/>
          <a:ext cx="0" cy="0"/>
          <a:chOff x="0" y="0"/>
          <a:chExt cx="0" cy="0"/>
        </a:xfrm>
      </p:grpSpPr>
      <p:sp>
        <p:nvSpPr>
          <p:cNvPr id="34" name="Picture Placeholder 17"/>
          <p:cNvSpPr>
            <a:spLocks noGrp="1"/>
          </p:cNvSpPr>
          <p:nvPr>
            <p:ph type="pic" sz="quarter" idx="18"/>
          </p:nvPr>
        </p:nvSpPr>
        <p:spPr>
          <a:xfrm>
            <a:off x="2378754" y="2225977"/>
            <a:ext cx="2505342" cy="2497692"/>
          </a:xfrm>
          <a:solidFill>
            <a:schemeClr val="bg1">
              <a:lumMod val="95000"/>
            </a:schemeClr>
          </a:solidFill>
        </p:spPr>
        <p:txBody>
          <a:bodyPr rtlCol="0">
            <a:normAutofit/>
          </a:bodyPr>
          <a:lstStyle>
            <a:lvl1pPr marL="0" indent="0">
              <a:buNone/>
              <a:defRPr sz="2799">
                <a:solidFill>
                  <a:schemeClr val="tx1"/>
                </a:solidFill>
              </a:defRPr>
            </a:lvl1pPr>
          </a:lstStyle>
          <a:p>
            <a:pPr lvl="0"/>
            <a:endParaRPr lang="en-US" noProof="0"/>
          </a:p>
        </p:txBody>
      </p:sp>
      <p:sp>
        <p:nvSpPr>
          <p:cNvPr id="35" name="Picture Placeholder 17"/>
          <p:cNvSpPr>
            <a:spLocks noGrp="1"/>
          </p:cNvSpPr>
          <p:nvPr>
            <p:ph type="pic" sz="quarter" idx="19"/>
          </p:nvPr>
        </p:nvSpPr>
        <p:spPr>
          <a:xfrm>
            <a:off x="5788866" y="2225977"/>
            <a:ext cx="2505342" cy="2497692"/>
          </a:xfrm>
          <a:solidFill>
            <a:schemeClr val="bg1">
              <a:lumMod val="95000"/>
            </a:schemeClr>
          </a:solidFill>
        </p:spPr>
        <p:txBody>
          <a:bodyPr rtlCol="0">
            <a:normAutofit/>
          </a:bodyPr>
          <a:lstStyle>
            <a:lvl1pPr marL="0" indent="0">
              <a:buNone/>
              <a:defRPr sz="2799">
                <a:solidFill>
                  <a:schemeClr val="tx1"/>
                </a:solidFill>
              </a:defRPr>
            </a:lvl1pPr>
          </a:lstStyle>
          <a:p>
            <a:pPr lvl="0"/>
            <a:endParaRPr lang="en-US" noProof="0"/>
          </a:p>
        </p:txBody>
      </p:sp>
      <p:sp>
        <p:nvSpPr>
          <p:cNvPr id="36" name="Picture Placeholder 17"/>
          <p:cNvSpPr>
            <a:spLocks noGrp="1"/>
          </p:cNvSpPr>
          <p:nvPr>
            <p:ph type="pic" sz="quarter" idx="20"/>
          </p:nvPr>
        </p:nvSpPr>
        <p:spPr>
          <a:xfrm>
            <a:off x="9198978" y="2227111"/>
            <a:ext cx="2505342" cy="2497692"/>
          </a:xfrm>
          <a:solidFill>
            <a:schemeClr val="bg1">
              <a:lumMod val="95000"/>
            </a:schemeClr>
          </a:solidFill>
        </p:spPr>
        <p:txBody>
          <a:bodyPr rtlCol="0">
            <a:normAutofit/>
          </a:bodyPr>
          <a:lstStyle>
            <a:lvl1pPr marL="0" indent="0">
              <a:buNone/>
              <a:defRPr sz="2799">
                <a:solidFill>
                  <a:schemeClr val="tx1"/>
                </a:solidFill>
              </a:defRPr>
            </a:lvl1pPr>
          </a:lstStyle>
          <a:p>
            <a:pPr lvl="0"/>
            <a:endParaRPr lang="en-US" noProof="0"/>
          </a:p>
        </p:txBody>
      </p:sp>
      <p:sp>
        <p:nvSpPr>
          <p:cNvPr id="37" name="Picture Placeholder 17"/>
          <p:cNvSpPr>
            <a:spLocks noGrp="1"/>
          </p:cNvSpPr>
          <p:nvPr>
            <p:ph type="pic" sz="quarter" idx="21"/>
          </p:nvPr>
        </p:nvSpPr>
        <p:spPr>
          <a:xfrm>
            <a:off x="2378754" y="5599644"/>
            <a:ext cx="2505342" cy="2497692"/>
          </a:xfrm>
          <a:solidFill>
            <a:schemeClr val="bg1">
              <a:lumMod val="95000"/>
            </a:schemeClr>
          </a:solidFill>
        </p:spPr>
        <p:txBody>
          <a:bodyPr rtlCol="0">
            <a:normAutofit/>
          </a:bodyPr>
          <a:lstStyle>
            <a:lvl1pPr marL="0" indent="0">
              <a:buNone/>
              <a:defRPr sz="2799">
                <a:solidFill>
                  <a:schemeClr val="tx1"/>
                </a:solidFill>
              </a:defRPr>
            </a:lvl1pPr>
          </a:lstStyle>
          <a:p>
            <a:pPr lvl="0"/>
            <a:endParaRPr lang="en-US" noProof="0"/>
          </a:p>
        </p:txBody>
      </p:sp>
      <p:sp>
        <p:nvSpPr>
          <p:cNvPr id="38" name="Picture Placeholder 17"/>
          <p:cNvSpPr>
            <a:spLocks noGrp="1"/>
          </p:cNvSpPr>
          <p:nvPr>
            <p:ph type="pic" sz="quarter" idx="22"/>
          </p:nvPr>
        </p:nvSpPr>
        <p:spPr>
          <a:xfrm>
            <a:off x="5788866" y="5599644"/>
            <a:ext cx="2505342" cy="2497692"/>
          </a:xfrm>
          <a:solidFill>
            <a:schemeClr val="bg1">
              <a:lumMod val="95000"/>
            </a:schemeClr>
          </a:solidFill>
        </p:spPr>
        <p:txBody>
          <a:bodyPr rtlCol="0">
            <a:normAutofit/>
          </a:bodyPr>
          <a:lstStyle>
            <a:lvl1pPr marL="0" indent="0">
              <a:buNone/>
              <a:defRPr sz="2799">
                <a:solidFill>
                  <a:schemeClr val="tx1"/>
                </a:solidFill>
              </a:defRPr>
            </a:lvl1pPr>
          </a:lstStyle>
          <a:p>
            <a:pPr lvl="0"/>
            <a:endParaRPr lang="en-US" noProof="0"/>
          </a:p>
        </p:txBody>
      </p:sp>
      <p:sp>
        <p:nvSpPr>
          <p:cNvPr id="39" name="Picture Placeholder 17"/>
          <p:cNvSpPr>
            <a:spLocks noGrp="1"/>
          </p:cNvSpPr>
          <p:nvPr>
            <p:ph type="pic" sz="quarter" idx="23"/>
          </p:nvPr>
        </p:nvSpPr>
        <p:spPr>
          <a:xfrm>
            <a:off x="9198978" y="5600778"/>
            <a:ext cx="2505342" cy="2497692"/>
          </a:xfrm>
          <a:solidFill>
            <a:schemeClr val="bg1">
              <a:lumMod val="95000"/>
            </a:schemeClr>
          </a:solidFill>
        </p:spPr>
        <p:txBody>
          <a:bodyPr rtlCol="0">
            <a:normAutofit/>
          </a:bodyPr>
          <a:lstStyle>
            <a:lvl1pPr marL="0" indent="0">
              <a:buNone/>
              <a:defRPr sz="2799">
                <a:solidFill>
                  <a:schemeClr val="tx1"/>
                </a:solidFill>
              </a:defRPr>
            </a:lvl1pPr>
          </a:lstStyle>
          <a:p>
            <a:pPr lvl="0"/>
            <a:endParaRPr lang="en-US" noProof="0"/>
          </a:p>
        </p:txBody>
      </p:sp>
      <p:sp>
        <p:nvSpPr>
          <p:cNvPr id="40" name="Picture Placeholder 17"/>
          <p:cNvSpPr>
            <a:spLocks noGrp="1"/>
          </p:cNvSpPr>
          <p:nvPr>
            <p:ph type="pic" sz="quarter" idx="24"/>
          </p:nvPr>
        </p:nvSpPr>
        <p:spPr>
          <a:xfrm>
            <a:off x="2378754" y="9017259"/>
            <a:ext cx="2505342" cy="2497692"/>
          </a:xfrm>
          <a:solidFill>
            <a:schemeClr val="bg1">
              <a:lumMod val="95000"/>
            </a:schemeClr>
          </a:solidFill>
        </p:spPr>
        <p:txBody>
          <a:bodyPr rtlCol="0">
            <a:normAutofit/>
          </a:bodyPr>
          <a:lstStyle>
            <a:lvl1pPr marL="0" indent="0">
              <a:buNone/>
              <a:defRPr sz="2799">
                <a:solidFill>
                  <a:schemeClr val="tx1"/>
                </a:solidFill>
              </a:defRPr>
            </a:lvl1pPr>
          </a:lstStyle>
          <a:p>
            <a:pPr lvl="0"/>
            <a:endParaRPr lang="en-US" noProof="0"/>
          </a:p>
        </p:txBody>
      </p:sp>
      <p:sp>
        <p:nvSpPr>
          <p:cNvPr id="41" name="Picture Placeholder 17"/>
          <p:cNvSpPr>
            <a:spLocks noGrp="1"/>
          </p:cNvSpPr>
          <p:nvPr>
            <p:ph type="pic" sz="quarter" idx="25"/>
          </p:nvPr>
        </p:nvSpPr>
        <p:spPr>
          <a:xfrm>
            <a:off x="5788866" y="9017259"/>
            <a:ext cx="2505342" cy="2497692"/>
          </a:xfrm>
          <a:solidFill>
            <a:schemeClr val="bg1">
              <a:lumMod val="95000"/>
            </a:schemeClr>
          </a:solidFill>
        </p:spPr>
        <p:txBody>
          <a:bodyPr rtlCol="0">
            <a:normAutofit/>
          </a:bodyPr>
          <a:lstStyle>
            <a:lvl1pPr marL="0" indent="0">
              <a:buNone/>
              <a:defRPr sz="2799">
                <a:solidFill>
                  <a:schemeClr val="tx1"/>
                </a:solidFill>
              </a:defRPr>
            </a:lvl1pPr>
          </a:lstStyle>
          <a:p>
            <a:pPr lvl="0"/>
            <a:endParaRPr lang="en-US" noProof="0"/>
          </a:p>
        </p:txBody>
      </p:sp>
      <p:sp>
        <p:nvSpPr>
          <p:cNvPr id="42" name="Picture Placeholder 17"/>
          <p:cNvSpPr>
            <a:spLocks noGrp="1"/>
          </p:cNvSpPr>
          <p:nvPr>
            <p:ph type="pic" sz="quarter" idx="26"/>
          </p:nvPr>
        </p:nvSpPr>
        <p:spPr>
          <a:xfrm>
            <a:off x="9198978" y="9018393"/>
            <a:ext cx="2505342" cy="2497692"/>
          </a:xfrm>
          <a:solidFill>
            <a:schemeClr val="bg1">
              <a:lumMod val="95000"/>
            </a:schemeClr>
          </a:solidFill>
        </p:spPr>
        <p:txBody>
          <a:bodyPr rtlCol="0">
            <a:normAutofit/>
          </a:bodyPr>
          <a:lstStyle>
            <a:lvl1pPr marL="0" indent="0">
              <a:buNone/>
              <a:defRPr sz="2799">
                <a:solidFill>
                  <a:schemeClr val="tx1"/>
                </a:solidFill>
              </a:defRPr>
            </a:lvl1pPr>
          </a:lstStyle>
          <a:p>
            <a:pPr lvl="0"/>
            <a:endParaRPr lang="en-US" noProof="0"/>
          </a:p>
        </p:txBody>
      </p:sp>
    </p:spTree>
    <p:extLst>
      <p:ext uri="{BB962C8B-B14F-4D97-AF65-F5344CB8AC3E}">
        <p14:creationId xmlns:p14="http://schemas.microsoft.com/office/powerpoint/2010/main" val="2675294296"/>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Logo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D7BF9-4156-45B8-8E69-79DA56D327DB}"/>
              </a:ext>
            </a:extLst>
          </p:cNvPr>
          <p:cNvSpPr/>
          <p:nvPr userDrawn="1"/>
        </p:nvSpPr>
        <p:spPr>
          <a:xfrm>
            <a:off x="21732875" y="7938"/>
            <a:ext cx="2101850" cy="15763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23" name="Picture Placeholder 17"/>
          <p:cNvSpPr>
            <a:spLocks noGrp="1"/>
          </p:cNvSpPr>
          <p:nvPr>
            <p:ph type="pic" sz="quarter" idx="26"/>
          </p:nvPr>
        </p:nvSpPr>
        <p:spPr>
          <a:xfrm>
            <a:off x="0" y="-30480"/>
            <a:ext cx="6086471" cy="8869680"/>
          </a:xfrm>
          <a:solidFill>
            <a:schemeClr val="bg1">
              <a:lumMod val="95000"/>
            </a:schemeClr>
          </a:solidFill>
        </p:spPr>
        <p:txBody>
          <a:bodyPr rtlCol="0">
            <a:normAutofit/>
          </a:bodyPr>
          <a:lstStyle>
            <a:lvl1pPr marL="0" indent="0">
              <a:buNone/>
              <a:defRPr sz="2799">
                <a:solidFill>
                  <a:schemeClr val="tx1"/>
                </a:solidFill>
              </a:defRPr>
            </a:lvl1pPr>
          </a:lstStyle>
          <a:p>
            <a:pPr lvl="0"/>
            <a:endParaRPr lang="en-US" noProof="0"/>
          </a:p>
        </p:txBody>
      </p:sp>
      <p:sp>
        <p:nvSpPr>
          <p:cNvPr id="24" name="Picture Placeholder 17"/>
          <p:cNvSpPr>
            <a:spLocks noGrp="1"/>
          </p:cNvSpPr>
          <p:nvPr>
            <p:ph type="pic" sz="quarter" idx="27"/>
          </p:nvPr>
        </p:nvSpPr>
        <p:spPr>
          <a:xfrm>
            <a:off x="6086471" y="4876800"/>
            <a:ext cx="6086471" cy="8869680"/>
          </a:xfrm>
          <a:solidFill>
            <a:schemeClr val="bg1">
              <a:lumMod val="95000"/>
            </a:schemeClr>
          </a:solidFill>
        </p:spPr>
        <p:txBody>
          <a:bodyPr rtlCol="0">
            <a:normAutofit/>
          </a:bodyPr>
          <a:lstStyle>
            <a:lvl1pPr marL="0" indent="0">
              <a:buNone/>
              <a:defRPr sz="2799">
                <a:solidFill>
                  <a:schemeClr val="tx1"/>
                </a:solidFill>
              </a:defRPr>
            </a:lvl1pPr>
          </a:lstStyle>
          <a:p>
            <a:pPr lvl="0"/>
            <a:endParaRPr lang="en-US" noProof="0"/>
          </a:p>
        </p:txBody>
      </p:sp>
      <p:sp>
        <p:nvSpPr>
          <p:cNvPr id="25" name="Picture Placeholder 17"/>
          <p:cNvSpPr>
            <a:spLocks noGrp="1"/>
          </p:cNvSpPr>
          <p:nvPr>
            <p:ph type="pic" sz="quarter" idx="28"/>
          </p:nvPr>
        </p:nvSpPr>
        <p:spPr>
          <a:xfrm>
            <a:off x="12169766" y="-30480"/>
            <a:ext cx="6086471" cy="8869680"/>
          </a:xfrm>
          <a:solidFill>
            <a:schemeClr val="bg1">
              <a:lumMod val="95000"/>
            </a:schemeClr>
          </a:solidFill>
        </p:spPr>
        <p:txBody>
          <a:bodyPr rtlCol="0">
            <a:normAutofit/>
          </a:bodyPr>
          <a:lstStyle>
            <a:lvl1pPr marL="0" indent="0">
              <a:buNone/>
              <a:defRPr sz="2799">
                <a:solidFill>
                  <a:schemeClr val="tx1"/>
                </a:solidFill>
              </a:defRPr>
            </a:lvl1pPr>
          </a:lstStyle>
          <a:p>
            <a:pPr lvl="0"/>
            <a:endParaRPr lang="en-US" noProof="0"/>
          </a:p>
        </p:txBody>
      </p:sp>
      <p:sp>
        <p:nvSpPr>
          <p:cNvPr id="26" name="Picture Placeholder 17"/>
          <p:cNvSpPr>
            <a:spLocks noGrp="1"/>
          </p:cNvSpPr>
          <p:nvPr>
            <p:ph type="pic" sz="quarter" idx="29"/>
          </p:nvPr>
        </p:nvSpPr>
        <p:spPr>
          <a:xfrm>
            <a:off x="18278473" y="4838700"/>
            <a:ext cx="6086471" cy="8869680"/>
          </a:xfrm>
          <a:solidFill>
            <a:schemeClr val="bg1">
              <a:lumMod val="95000"/>
            </a:schemeClr>
          </a:solidFill>
        </p:spPr>
        <p:txBody>
          <a:bodyPr rtlCol="0">
            <a:normAutofit/>
          </a:bodyPr>
          <a:lstStyle>
            <a:lvl1pPr marL="0" indent="0">
              <a:buNone/>
              <a:defRPr sz="2799">
                <a:solidFill>
                  <a:schemeClr val="tx1"/>
                </a:solidFill>
              </a:defRPr>
            </a:lvl1pPr>
          </a:lstStyle>
          <a:p>
            <a:pPr lvl="0"/>
            <a:endParaRPr lang="en-US" noProof="0"/>
          </a:p>
        </p:txBody>
      </p:sp>
    </p:spTree>
    <p:extLst>
      <p:ext uri="{BB962C8B-B14F-4D97-AF65-F5344CB8AC3E}">
        <p14:creationId xmlns:p14="http://schemas.microsoft.com/office/powerpoint/2010/main" val="1680987028"/>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_Placeholder Slide">
    <p:spTree>
      <p:nvGrpSpPr>
        <p:cNvPr id="1" name=""/>
        <p:cNvGrpSpPr/>
        <p:nvPr/>
      </p:nvGrpSpPr>
      <p:grpSpPr>
        <a:xfrm>
          <a:off x="0" y="0"/>
          <a:ext cx="0" cy="0"/>
          <a:chOff x="0" y="0"/>
          <a:chExt cx="0" cy="0"/>
        </a:xfrm>
      </p:grpSpPr>
      <p:sp>
        <p:nvSpPr>
          <p:cNvPr id="6" name="Picture Placeholder 8"/>
          <p:cNvSpPr>
            <a:spLocks noGrp="1"/>
          </p:cNvSpPr>
          <p:nvPr>
            <p:ph type="pic" sz="quarter" idx="12"/>
          </p:nvPr>
        </p:nvSpPr>
        <p:spPr>
          <a:xfrm>
            <a:off x="10216054" y="4381947"/>
            <a:ext cx="3862836" cy="6858000"/>
          </a:xfrm>
          <a:prstGeom prst="rect">
            <a:avLst/>
          </a:prstGeom>
          <a:solidFill>
            <a:schemeClr val="bg1">
              <a:lumMod val="95000"/>
            </a:schemeClr>
          </a:solidFill>
        </p:spPr>
        <p:txBody>
          <a:bodyPr rtlCol="0">
            <a:normAutofit/>
          </a:bodyPr>
          <a:lstStyle>
            <a:lvl1pPr>
              <a:defRPr sz="2800"/>
            </a:lvl1pPr>
          </a:lstStyle>
          <a:p>
            <a:pPr lvl="0"/>
            <a:endParaRPr lang="en-US" noProof="0"/>
          </a:p>
        </p:txBody>
      </p:sp>
      <p:sp>
        <p:nvSpPr>
          <p:cNvPr id="9" name="Picture Placeholder 8"/>
          <p:cNvSpPr>
            <a:spLocks noGrp="1"/>
          </p:cNvSpPr>
          <p:nvPr>
            <p:ph type="pic" sz="quarter" idx="13"/>
          </p:nvPr>
        </p:nvSpPr>
        <p:spPr>
          <a:xfrm>
            <a:off x="15136592" y="4336976"/>
            <a:ext cx="3918857" cy="6971999"/>
          </a:xfrm>
          <a:prstGeom prst="rect">
            <a:avLst/>
          </a:prstGeom>
          <a:solidFill>
            <a:schemeClr val="bg1">
              <a:lumMod val="95000"/>
            </a:schemeClr>
          </a:solidFill>
        </p:spPr>
        <p:txBody>
          <a:bodyPr rtlCol="0">
            <a:normAutofit/>
          </a:bodyPr>
          <a:lstStyle>
            <a:lvl1pPr>
              <a:defRPr sz="2800"/>
            </a:lvl1pPr>
          </a:lstStyle>
          <a:p>
            <a:pPr lvl="0"/>
            <a:endParaRPr lang="en-US" noProof="0"/>
          </a:p>
        </p:txBody>
      </p:sp>
      <p:sp>
        <p:nvSpPr>
          <p:cNvPr id="10" name="Picture Placeholder 8"/>
          <p:cNvSpPr>
            <a:spLocks noGrp="1"/>
          </p:cNvSpPr>
          <p:nvPr>
            <p:ph type="pic" sz="quarter" idx="14"/>
          </p:nvPr>
        </p:nvSpPr>
        <p:spPr>
          <a:xfrm>
            <a:off x="5314495" y="4336976"/>
            <a:ext cx="3918857" cy="6971999"/>
          </a:xfrm>
          <a:prstGeom prst="rect">
            <a:avLst/>
          </a:prstGeo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1806573071"/>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6_Placeholder Slide">
    <p:spTree>
      <p:nvGrpSpPr>
        <p:cNvPr id="1" name=""/>
        <p:cNvGrpSpPr/>
        <p:nvPr/>
      </p:nvGrpSpPr>
      <p:grpSpPr>
        <a:xfrm>
          <a:off x="0" y="0"/>
          <a:ext cx="0" cy="0"/>
          <a:chOff x="0" y="0"/>
          <a:chExt cx="0" cy="0"/>
        </a:xfrm>
      </p:grpSpPr>
      <p:sp>
        <p:nvSpPr>
          <p:cNvPr id="7" name="Picture Placeholder 8"/>
          <p:cNvSpPr>
            <a:spLocks noGrp="1"/>
          </p:cNvSpPr>
          <p:nvPr>
            <p:ph type="pic" sz="quarter" idx="14"/>
          </p:nvPr>
        </p:nvSpPr>
        <p:spPr>
          <a:xfrm>
            <a:off x="2448627" y="2028911"/>
            <a:ext cx="7132320" cy="9537191"/>
          </a:xfrm>
          <a:prstGeom prst="rect">
            <a:avLst/>
          </a:prstGeo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422706198"/>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7_Placeholder Slide">
    <p:spTree>
      <p:nvGrpSpPr>
        <p:cNvPr id="1" name=""/>
        <p:cNvGrpSpPr/>
        <p:nvPr/>
      </p:nvGrpSpPr>
      <p:grpSpPr>
        <a:xfrm>
          <a:off x="0" y="0"/>
          <a:ext cx="0" cy="0"/>
          <a:chOff x="0" y="0"/>
          <a:chExt cx="0" cy="0"/>
        </a:xfrm>
      </p:grpSpPr>
      <p:sp>
        <p:nvSpPr>
          <p:cNvPr id="4" name="Picture Placeholder 8"/>
          <p:cNvSpPr>
            <a:spLocks noGrp="1"/>
          </p:cNvSpPr>
          <p:nvPr>
            <p:ph type="pic" sz="quarter" idx="14"/>
          </p:nvPr>
        </p:nvSpPr>
        <p:spPr>
          <a:xfrm>
            <a:off x="14078131" y="2028911"/>
            <a:ext cx="7132320" cy="9537191"/>
          </a:xfrm>
          <a:prstGeom prst="rect">
            <a:avLst/>
          </a:prstGeo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1732209988"/>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Behind the Scenes">
    <p:spTree>
      <p:nvGrpSpPr>
        <p:cNvPr id="1" name=""/>
        <p:cNvGrpSpPr/>
        <p:nvPr/>
      </p:nvGrpSpPr>
      <p:grpSpPr>
        <a:xfrm>
          <a:off x="0" y="0"/>
          <a:ext cx="0" cy="0"/>
          <a:chOff x="0" y="0"/>
          <a:chExt cx="0" cy="0"/>
        </a:xfrm>
      </p:grpSpPr>
      <p:sp>
        <p:nvSpPr>
          <p:cNvPr id="5" name="Picture Placeholder 17"/>
          <p:cNvSpPr>
            <a:spLocks noGrp="1"/>
          </p:cNvSpPr>
          <p:nvPr>
            <p:ph type="pic" sz="quarter" idx="14"/>
          </p:nvPr>
        </p:nvSpPr>
        <p:spPr>
          <a:xfrm>
            <a:off x="7126014" y="4981903"/>
            <a:ext cx="9995337" cy="6243145"/>
          </a:xfrm>
          <a:solidFill>
            <a:schemeClr val="bg1">
              <a:lumMod val="95000"/>
            </a:schemeClr>
          </a:solidFill>
        </p:spPr>
        <p:txBody>
          <a:bodyPr rtlCol="0">
            <a:normAutofit/>
          </a:bodyPr>
          <a:lstStyle>
            <a:lvl1pPr marL="0" indent="0">
              <a:buNone/>
              <a:defRPr sz="2799">
                <a:solidFill>
                  <a:schemeClr val="tx1"/>
                </a:solidFill>
              </a:defRPr>
            </a:lvl1pPr>
          </a:lstStyle>
          <a:p>
            <a:pPr lvl="0"/>
            <a:endParaRPr lang="en-US" noProof="0"/>
          </a:p>
        </p:txBody>
      </p:sp>
    </p:spTree>
    <p:extLst>
      <p:ext uri="{BB962C8B-B14F-4D97-AF65-F5344CB8AC3E}">
        <p14:creationId xmlns:p14="http://schemas.microsoft.com/office/powerpoint/2010/main" val="2050760195"/>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Macbook Mockup">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888423" y="5650798"/>
            <a:ext cx="9309100" cy="5756275"/>
          </a:xfrm>
          <a:solidFill>
            <a:schemeClr val="bg1">
              <a:lumMod val="95000"/>
            </a:schemeClr>
          </a:solidFill>
        </p:spPr>
        <p:txBody>
          <a:bodyPr rtlCol="0">
            <a:normAutofit/>
          </a:bodyPr>
          <a:lstStyle>
            <a:lvl1pPr>
              <a:defRPr sz="2000"/>
            </a:lvl1pPr>
          </a:lstStyle>
          <a:p>
            <a:pPr lvl="0"/>
            <a:endParaRPr lang="en-US" noProof="0"/>
          </a:p>
        </p:txBody>
      </p:sp>
    </p:spTree>
    <p:extLst>
      <p:ext uri="{BB962C8B-B14F-4D97-AF65-F5344CB8AC3E}">
        <p14:creationId xmlns:p14="http://schemas.microsoft.com/office/powerpoint/2010/main" val="1162688416"/>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Macbook Mockup">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111023" y="8377295"/>
            <a:ext cx="1929384" cy="1929384"/>
          </a:xfrm>
          <a:prstGeom prst="ellipse">
            <a:avLst/>
          </a:prstGeom>
          <a:solidFill>
            <a:schemeClr val="bg1">
              <a:lumMod val="95000"/>
            </a:schemeClr>
          </a:solidFill>
        </p:spPr>
        <p:txBody>
          <a:bodyPr rtlCol="0">
            <a:normAutofit/>
          </a:bodyPr>
          <a:lstStyle>
            <a:lvl1pPr>
              <a:defRPr sz="2000"/>
            </a:lvl1pPr>
          </a:lstStyle>
          <a:p>
            <a:pPr lvl="0"/>
            <a:endParaRPr lang="en-US" noProof="0"/>
          </a:p>
        </p:txBody>
      </p:sp>
      <p:sp>
        <p:nvSpPr>
          <p:cNvPr id="7" name="Picture Placeholder 4"/>
          <p:cNvSpPr>
            <a:spLocks noGrp="1"/>
          </p:cNvSpPr>
          <p:nvPr>
            <p:ph type="pic" sz="quarter" idx="11"/>
          </p:nvPr>
        </p:nvSpPr>
        <p:spPr>
          <a:xfrm>
            <a:off x="11355470" y="8402287"/>
            <a:ext cx="1929384" cy="1929384"/>
          </a:xfrm>
          <a:prstGeom prst="ellipse">
            <a:avLst/>
          </a:prstGeom>
          <a:solidFill>
            <a:schemeClr val="bg1">
              <a:lumMod val="95000"/>
            </a:schemeClr>
          </a:solidFill>
        </p:spPr>
        <p:txBody>
          <a:bodyPr rtlCol="0">
            <a:normAutofit/>
          </a:bodyPr>
          <a:lstStyle>
            <a:lvl1pPr>
              <a:defRPr sz="2000"/>
            </a:lvl1pPr>
          </a:lstStyle>
          <a:p>
            <a:pPr lvl="0"/>
            <a:endParaRPr lang="en-US" noProof="0"/>
          </a:p>
        </p:txBody>
      </p:sp>
      <p:sp>
        <p:nvSpPr>
          <p:cNvPr id="9" name="Picture Placeholder 4"/>
          <p:cNvSpPr>
            <a:spLocks noGrp="1"/>
          </p:cNvSpPr>
          <p:nvPr>
            <p:ph type="pic" sz="quarter" idx="12"/>
          </p:nvPr>
        </p:nvSpPr>
        <p:spPr>
          <a:xfrm>
            <a:off x="18446906" y="8377295"/>
            <a:ext cx="1929384" cy="1929384"/>
          </a:xfrm>
          <a:prstGeom prst="ellipse">
            <a:avLst/>
          </a:prstGeom>
          <a:solidFill>
            <a:schemeClr val="bg1">
              <a:lumMod val="95000"/>
            </a:schemeClr>
          </a:solidFill>
        </p:spPr>
        <p:txBody>
          <a:bodyPr rtlCol="0">
            <a:normAutofit/>
          </a:bodyPr>
          <a:lstStyle>
            <a:lvl1pPr>
              <a:defRPr sz="2000"/>
            </a:lvl1pPr>
          </a:lstStyle>
          <a:p>
            <a:pPr lvl="0"/>
            <a:endParaRPr lang="en-US" noProof="0"/>
          </a:p>
        </p:txBody>
      </p:sp>
    </p:spTree>
    <p:extLst>
      <p:ext uri="{BB962C8B-B14F-4D97-AF65-F5344CB8AC3E}">
        <p14:creationId xmlns:p14="http://schemas.microsoft.com/office/powerpoint/2010/main" val="1788250941"/>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Macbook Mockup">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52179" y="0"/>
            <a:ext cx="21873292" cy="13716000"/>
          </a:xfrm>
          <a:prstGeom prst="parallelogram">
            <a:avLst/>
          </a:prstGeom>
          <a:solidFill>
            <a:schemeClr val="bg1">
              <a:lumMod val="95000"/>
            </a:schemeClr>
          </a:solidFill>
        </p:spPr>
        <p:txBody>
          <a:bodyPr rtlCol="0">
            <a:normAutofit/>
          </a:bodyPr>
          <a:lstStyle>
            <a:lvl1pPr>
              <a:defRPr sz="2000"/>
            </a:lvl1pPr>
          </a:lstStyle>
          <a:p>
            <a:pPr lvl="0"/>
            <a:endParaRPr lang="en-US" noProof="0"/>
          </a:p>
        </p:txBody>
      </p:sp>
    </p:spTree>
    <p:extLst>
      <p:ext uri="{BB962C8B-B14F-4D97-AF65-F5344CB8AC3E}">
        <p14:creationId xmlns:p14="http://schemas.microsoft.com/office/powerpoint/2010/main" val="210137607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Placeholder-Imag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1"/>
            <a:ext cx="8125882" cy="6858000"/>
          </a:xfrm>
          <a:solidFill>
            <a:schemeClr val="bg1">
              <a:lumMod val="95000"/>
            </a:schemeClr>
          </a:solidFill>
        </p:spPr>
        <p:txBody>
          <a:bodyPr rtlCol="0">
            <a:normAutofit/>
          </a:bodyPr>
          <a:lstStyle>
            <a:lvl1pPr>
              <a:defRPr sz="2800"/>
            </a:lvl1pPr>
          </a:lstStyle>
          <a:p>
            <a:pPr lvl="0"/>
            <a:endParaRPr lang="en-US" noProof="0"/>
          </a:p>
        </p:txBody>
      </p:sp>
      <p:sp>
        <p:nvSpPr>
          <p:cNvPr id="10" name="Picture Placeholder 2"/>
          <p:cNvSpPr>
            <a:spLocks noGrp="1"/>
          </p:cNvSpPr>
          <p:nvPr>
            <p:ph type="pic" sz="quarter" idx="11"/>
          </p:nvPr>
        </p:nvSpPr>
        <p:spPr>
          <a:xfrm>
            <a:off x="8125882" y="6858000"/>
            <a:ext cx="8125882" cy="6858000"/>
          </a:xfrm>
          <a:solidFill>
            <a:schemeClr val="bg1">
              <a:lumMod val="95000"/>
            </a:schemeClr>
          </a:solidFill>
        </p:spPr>
        <p:txBody>
          <a:bodyPr rtlCol="0">
            <a:normAutofit/>
          </a:bodyPr>
          <a:lstStyle>
            <a:lvl1pPr>
              <a:defRPr sz="2800"/>
            </a:lvl1pPr>
          </a:lstStyle>
          <a:p>
            <a:pPr lvl="0"/>
            <a:endParaRPr lang="en-US" noProof="0"/>
          </a:p>
        </p:txBody>
      </p:sp>
      <p:sp>
        <p:nvSpPr>
          <p:cNvPr id="11" name="Picture Placeholder 2"/>
          <p:cNvSpPr>
            <a:spLocks noGrp="1"/>
          </p:cNvSpPr>
          <p:nvPr>
            <p:ph type="pic" sz="quarter" idx="12"/>
          </p:nvPr>
        </p:nvSpPr>
        <p:spPr>
          <a:xfrm>
            <a:off x="16251768" y="0"/>
            <a:ext cx="8125882" cy="6858000"/>
          </a:xfr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2996738131"/>
      </p:ext>
    </p:extLst>
  </p:cSld>
  <p:clrMapOvr>
    <a:masterClrMapping/>
  </p:clrMapOvr>
  <p:transition/>
  <p:extLst>
    <p:ext uri="{DCECCB84-F9BA-43D5-87BE-67443E8EF086}">
      <p15:sldGuideLst xmlns:p15="http://schemas.microsoft.com/office/powerpoint/2012/main">
        <p15:guide id="1" orient="horz" pos="4320" userDrawn="1">
          <p15:clr>
            <a:srgbClr val="FBAE40"/>
          </p15:clr>
        </p15:guide>
        <p15:guide id="2" pos="767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Placeholder-Image">
    <p:spTree>
      <p:nvGrpSpPr>
        <p:cNvPr id="1" name=""/>
        <p:cNvGrpSpPr/>
        <p:nvPr/>
      </p:nvGrpSpPr>
      <p:grpSpPr>
        <a:xfrm>
          <a:off x="0" y="0"/>
          <a:ext cx="0" cy="0"/>
          <a:chOff x="0" y="0"/>
          <a:chExt cx="0" cy="0"/>
        </a:xfrm>
      </p:grpSpPr>
      <p:sp>
        <p:nvSpPr>
          <p:cNvPr id="10" name="Picture Placeholder 2"/>
          <p:cNvSpPr>
            <a:spLocks noGrp="1"/>
          </p:cNvSpPr>
          <p:nvPr>
            <p:ph type="pic" sz="quarter" idx="11"/>
          </p:nvPr>
        </p:nvSpPr>
        <p:spPr>
          <a:xfrm>
            <a:off x="8125882" y="6858000"/>
            <a:ext cx="16251768" cy="6858000"/>
          </a:xfrm>
          <a:solidFill>
            <a:schemeClr val="bg1">
              <a:lumMod val="95000"/>
            </a:schemeClr>
          </a:solidFill>
        </p:spPr>
        <p:txBody>
          <a:bodyPr rtlCol="0">
            <a:normAutofit/>
          </a:bodyPr>
          <a:lstStyle>
            <a:lvl1pPr>
              <a:defRPr sz="2800"/>
            </a:lvl1pPr>
          </a:lstStyle>
          <a:p>
            <a:pPr lvl="0"/>
            <a:endParaRPr lang="en-US" noProof="0"/>
          </a:p>
        </p:txBody>
      </p:sp>
      <p:sp>
        <p:nvSpPr>
          <p:cNvPr id="12" name="Picture Placeholder 2"/>
          <p:cNvSpPr>
            <a:spLocks noGrp="1"/>
          </p:cNvSpPr>
          <p:nvPr>
            <p:ph type="pic" sz="quarter" idx="10"/>
          </p:nvPr>
        </p:nvSpPr>
        <p:spPr>
          <a:xfrm>
            <a:off x="1" y="1"/>
            <a:ext cx="8125882" cy="6858000"/>
          </a:xfr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94399287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Placeholder-Image">
    <p:spTree>
      <p:nvGrpSpPr>
        <p:cNvPr id="1" name=""/>
        <p:cNvGrpSpPr/>
        <p:nvPr/>
      </p:nvGrpSpPr>
      <p:grpSpPr>
        <a:xfrm>
          <a:off x="0" y="0"/>
          <a:ext cx="0" cy="0"/>
          <a:chOff x="0" y="0"/>
          <a:chExt cx="0" cy="0"/>
        </a:xfrm>
      </p:grpSpPr>
      <p:sp>
        <p:nvSpPr>
          <p:cNvPr id="12" name="Picture Placeholder 2"/>
          <p:cNvSpPr>
            <a:spLocks noGrp="1"/>
          </p:cNvSpPr>
          <p:nvPr>
            <p:ph type="pic" sz="quarter" idx="10"/>
          </p:nvPr>
        </p:nvSpPr>
        <p:spPr>
          <a:xfrm>
            <a:off x="1" y="0"/>
            <a:ext cx="12188824" cy="13715999"/>
          </a:xfrm>
          <a:solidFill>
            <a:schemeClr val="bg1">
              <a:lumMod val="95000"/>
            </a:schemeClr>
          </a:solidFill>
        </p:spPr>
        <p:txBody>
          <a:bodyPr rtlCol="0">
            <a:normAutofit/>
          </a:bodyPr>
          <a:lstStyle>
            <a:lvl1pPr>
              <a:defRPr sz="2800"/>
            </a:lvl1pPr>
          </a:lstStyle>
          <a:p>
            <a:pPr lvl="0"/>
            <a:endParaRPr lang="en-US" noProof="0"/>
          </a:p>
        </p:txBody>
      </p:sp>
    </p:spTree>
    <p:extLst>
      <p:ext uri="{BB962C8B-B14F-4D97-AF65-F5344CB8AC3E}">
        <p14:creationId xmlns:p14="http://schemas.microsoft.com/office/powerpoint/2010/main" val="3026453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Placeholder-Image">
    <p:spTree>
      <p:nvGrpSpPr>
        <p:cNvPr id="1" name=""/>
        <p:cNvGrpSpPr/>
        <p:nvPr/>
      </p:nvGrpSpPr>
      <p:grpSpPr>
        <a:xfrm>
          <a:off x="0" y="0"/>
          <a:ext cx="0" cy="0"/>
          <a:chOff x="0" y="0"/>
          <a:chExt cx="0" cy="0"/>
        </a:xfrm>
      </p:grpSpPr>
      <p:sp>
        <p:nvSpPr>
          <p:cNvPr id="10" name="Picture Placeholder 2"/>
          <p:cNvSpPr>
            <a:spLocks noGrp="1"/>
          </p:cNvSpPr>
          <p:nvPr>
            <p:ph type="pic" sz="quarter" idx="10"/>
          </p:nvPr>
        </p:nvSpPr>
        <p:spPr>
          <a:xfrm>
            <a:off x="1" y="0"/>
            <a:ext cx="3560665" cy="13715999"/>
          </a:xfrm>
          <a:solidFill>
            <a:schemeClr val="bg1">
              <a:lumMod val="95000"/>
            </a:schemeClr>
          </a:solidFill>
        </p:spPr>
        <p:txBody>
          <a:bodyPr rtlCol="0">
            <a:normAutofit/>
          </a:bodyPr>
          <a:lstStyle>
            <a:lvl1pPr>
              <a:defRPr sz="2800"/>
            </a:lvl1pPr>
          </a:lstStyle>
          <a:p>
            <a:pPr lvl="0"/>
            <a:endParaRPr lang="en-US" noProof="0"/>
          </a:p>
        </p:txBody>
      </p:sp>
      <p:sp>
        <p:nvSpPr>
          <p:cNvPr id="11" name="Picture Placeholder 2"/>
          <p:cNvSpPr>
            <a:spLocks noGrp="1"/>
          </p:cNvSpPr>
          <p:nvPr>
            <p:ph type="pic" sz="quarter" idx="11"/>
          </p:nvPr>
        </p:nvSpPr>
        <p:spPr>
          <a:xfrm>
            <a:off x="13677410" y="0"/>
            <a:ext cx="3560665" cy="13715999"/>
          </a:xfrm>
          <a:solidFill>
            <a:schemeClr val="bg1">
              <a:lumMod val="95000"/>
            </a:schemeClr>
          </a:solidFill>
        </p:spPr>
        <p:txBody>
          <a:bodyPr rtlCol="0">
            <a:normAutofit/>
          </a:bodyPr>
          <a:lstStyle>
            <a:lvl1pPr>
              <a:defRPr sz="2800"/>
            </a:lvl1pPr>
          </a:lstStyle>
          <a:p>
            <a:pPr lvl="0"/>
            <a:endParaRPr lang="en-US" noProof="0"/>
          </a:p>
        </p:txBody>
      </p:sp>
      <p:sp>
        <p:nvSpPr>
          <p:cNvPr id="13" name="Picture Placeholder 2"/>
          <p:cNvSpPr>
            <a:spLocks noGrp="1"/>
          </p:cNvSpPr>
          <p:nvPr>
            <p:ph type="pic" sz="quarter" idx="12"/>
          </p:nvPr>
        </p:nvSpPr>
        <p:spPr>
          <a:xfrm>
            <a:off x="17243002" y="0"/>
            <a:ext cx="3560665" cy="13715999"/>
          </a:xfrm>
          <a:solidFill>
            <a:schemeClr val="bg1">
              <a:lumMod val="95000"/>
            </a:schemeClr>
          </a:solidFill>
        </p:spPr>
        <p:txBody>
          <a:bodyPr rtlCol="0">
            <a:normAutofit/>
          </a:bodyPr>
          <a:lstStyle>
            <a:lvl1pPr>
              <a:defRPr sz="2800"/>
            </a:lvl1pPr>
          </a:lstStyle>
          <a:p>
            <a:pPr lvl="0"/>
            <a:endParaRPr lang="en-US" noProof="0"/>
          </a:p>
        </p:txBody>
      </p:sp>
      <p:sp>
        <p:nvSpPr>
          <p:cNvPr id="14" name="Picture Placeholder 2"/>
          <p:cNvSpPr>
            <a:spLocks noGrp="1"/>
          </p:cNvSpPr>
          <p:nvPr>
            <p:ph type="pic" sz="quarter" idx="13"/>
          </p:nvPr>
        </p:nvSpPr>
        <p:spPr>
          <a:xfrm>
            <a:off x="20805176" y="0"/>
            <a:ext cx="3560665" cy="13715999"/>
          </a:xfrm>
          <a:solidFill>
            <a:schemeClr val="bg1">
              <a:lumMod val="95000"/>
            </a:schemeClr>
          </a:solidFill>
        </p:spPr>
        <p:txBody>
          <a:bodyPr rtlCol="0">
            <a:normAutofit/>
          </a:bodyPr>
          <a:lstStyle>
            <a:lvl1pPr>
              <a:defRPr sz="2800"/>
            </a:lvl1pPr>
          </a:lstStyle>
          <a:p>
            <a:pPr lvl="0"/>
            <a:endParaRPr lang="en-US" noProof="0"/>
          </a:p>
        </p:txBody>
      </p:sp>
      <p:sp>
        <p:nvSpPr>
          <p:cNvPr id="17" name="Picture Placeholder 6"/>
          <p:cNvSpPr>
            <a:spLocks noGrp="1"/>
          </p:cNvSpPr>
          <p:nvPr>
            <p:ph type="pic" sz="quarter" idx="14"/>
          </p:nvPr>
        </p:nvSpPr>
        <p:spPr>
          <a:xfrm>
            <a:off x="7144410" y="2996184"/>
            <a:ext cx="3008376" cy="3008376"/>
          </a:xfrm>
          <a:prstGeom prst="ellipse">
            <a:avLst/>
          </a:prstGeom>
          <a:solidFill>
            <a:schemeClr val="bg1">
              <a:lumMod val="95000"/>
            </a:schemeClr>
          </a:solidFill>
        </p:spPr>
        <p:txBody>
          <a:bodyPr rtlCol="0">
            <a:normAutofit/>
          </a:bodyPr>
          <a:lstStyle>
            <a:lvl1pPr>
              <a:defRPr sz="2000"/>
            </a:lvl1pPr>
          </a:lstStyle>
          <a:p>
            <a:pPr lvl="0"/>
            <a:endParaRPr lang="en-US" noProof="0"/>
          </a:p>
        </p:txBody>
      </p:sp>
    </p:spTree>
    <p:extLst>
      <p:ext uri="{BB962C8B-B14F-4D97-AF65-F5344CB8AC3E}">
        <p14:creationId xmlns:p14="http://schemas.microsoft.com/office/powerpoint/2010/main" val="127040933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Placeholder-Image">
    <p:spTree>
      <p:nvGrpSpPr>
        <p:cNvPr id="1" name=""/>
        <p:cNvGrpSpPr/>
        <p:nvPr/>
      </p:nvGrpSpPr>
      <p:grpSpPr>
        <a:xfrm>
          <a:off x="0" y="0"/>
          <a:ext cx="0" cy="0"/>
          <a:chOff x="0" y="0"/>
          <a:chExt cx="0" cy="0"/>
        </a:xfrm>
      </p:grpSpPr>
      <p:sp>
        <p:nvSpPr>
          <p:cNvPr id="20" name="Picture Placeholder 2"/>
          <p:cNvSpPr>
            <a:spLocks noGrp="1"/>
          </p:cNvSpPr>
          <p:nvPr>
            <p:ph type="pic" sz="quarter" idx="11"/>
          </p:nvPr>
        </p:nvSpPr>
        <p:spPr>
          <a:xfrm>
            <a:off x="0" y="0"/>
            <a:ext cx="3560665" cy="13715999"/>
          </a:xfrm>
          <a:solidFill>
            <a:schemeClr val="bg1">
              <a:lumMod val="95000"/>
            </a:schemeClr>
          </a:solidFill>
        </p:spPr>
        <p:txBody>
          <a:bodyPr rtlCol="0">
            <a:normAutofit/>
          </a:bodyPr>
          <a:lstStyle>
            <a:lvl1pPr>
              <a:defRPr sz="2800"/>
            </a:lvl1pPr>
          </a:lstStyle>
          <a:p>
            <a:pPr lvl="0"/>
            <a:endParaRPr lang="en-US" noProof="0"/>
          </a:p>
        </p:txBody>
      </p:sp>
      <p:sp>
        <p:nvSpPr>
          <p:cNvPr id="21" name="Picture Placeholder 2"/>
          <p:cNvSpPr>
            <a:spLocks noGrp="1"/>
          </p:cNvSpPr>
          <p:nvPr>
            <p:ph type="pic" sz="quarter" idx="12"/>
          </p:nvPr>
        </p:nvSpPr>
        <p:spPr>
          <a:xfrm>
            <a:off x="3565592" y="0"/>
            <a:ext cx="3560665" cy="13715999"/>
          </a:xfrm>
          <a:solidFill>
            <a:schemeClr val="bg1">
              <a:lumMod val="95000"/>
            </a:schemeClr>
          </a:solidFill>
        </p:spPr>
        <p:txBody>
          <a:bodyPr rtlCol="0">
            <a:normAutofit/>
          </a:bodyPr>
          <a:lstStyle>
            <a:lvl1pPr>
              <a:defRPr sz="2800"/>
            </a:lvl1pPr>
          </a:lstStyle>
          <a:p>
            <a:pPr lvl="0"/>
            <a:endParaRPr lang="en-US" noProof="0"/>
          </a:p>
        </p:txBody>
      </p:sp>
      <p:sp>
        <p:nvSpPr>
          <p:cNvPr id="22" name="Picture Placeholder 2"/>
          <p:cNvSpPr>
            <a:spLocks noGrp="1"/>
          </p:cNvSpPr>
          <p:nvPr>
            <p:ph type="pic" sz="quarter" idx="13"/>
          </p:nvPr>
        </p:nvSpPr>
        <p:spPr>
          <a:xfrm>
            <a:off x="7127766" y="0"/>
            <a:ext cx="3560665" cy="13715999"/>
          </a:xfrm>
          <a:solidFill>
            <a:schemeClr val="bg1">
              <a:lumMod val="95000"/>
            </a:schemeClr>
          </a:solidFill>
        </p:spPr>
        <p:txBody>
          <a:bodyPr rtlCol="0">
            <a:normAutofit/>
          </a:bodyPr>
          <a:lstStyle>
            <a:lvl1pPr>
              <a:defRPr sz="2800"/>
            </a:lvl1pPr>
          </a:lstStyle>
          <a:p>
            <a:pPr lvl="0"/>
            <a:endParaRPr lang="en-US" noProof="0"/>
          </a:p>
        </p:txBody>
      </p:sp>
      <p:sp>
        <p:nvSpPr>
          <p:cNvPr id="23" name="Picture Placeholder 2"/>
          <p:cNvSpPr>
            <a:spLocks noGrp="1"/>
          </p:cNvSpPr>
          <p:nvPr>
            <p:ph type="pic" sz="quarter" idx="10"/>
          </p:nvPr>
        </p:nvSpPr>
        <p:spPr>
          <a:xfrm>
            <a:off x="20816985" y="0"/>
            <a:ext cx="3560665" cy="13715999"/>
          </a:xfrm>
          <a:solidFill>
            <a:schemeClr val="bg1">
              <a:lumMod val="95000"/>
            </a:schemeClr>
          </a:solidFill>
        </p:spPr>
        <p:txBody>
          <a:bodyPr rtlCol="0">
            <a:normAutofit/>
          </a:bodyPr>
          <a:lstStyle>
            <a:lvl1pPr>
              <a:defRPr sz="2800"/>
            </a:lvl1pPr>
          </a:lstStyle>
          <a:p>
            <a:pPr lvl="0"/>
            <a:endParaRPr lang="en-US" noProof="0"/>
          </a:p>
        </p:txBody>
      </p:sp>
      <p:sp>
        <p:nvSpPr>
          <p:cNvPr id="24" name="Picture Placeholder 6"/>
          <p:cNvSpPr>
            <a:spLocks noGrp="1"/>
          </p:cNvSpPr>
          <p:nvPr>
            <p:ph type="pic" sz="quarter" idx="14"/>
          </p:nvPr>
        </p:nvSpPr>
        <p:spPr>
          <a:xfrm>
            <a:off x="14227771" y="2996184"/>
            <a:ext cx="3008376" cy="3008376"/>
          </a:xfrm>
          <a:prstGeom prst="ellipse">
            <a:avLst/>
          </a:prstGeom>
          <a:solidFill>
            <a:schemeClr val="bg1">
              <a:lumMod val="95000"/>
            </a:schemeClr>
          </a:solidFill>
        </p:spPr>
        <p:txBody>
          <a:bodyPr rtlCol="0">
            <a:normAutofit/>
          </a:bodyPr>
          <a:lstStyle>
            <a:lvl1pPr>
              <a:defRPr sz="2000"/>
            </a:lvl1pPr>
          </a:lstStyle>
          <a:p>
            <a:pPr lvl="0"/>
            <a:endParaRPr lang="en-US" noProof="0"/>
          </a:p>
        </p:txBody>
      </p:sp>
    </p:spTree>
    <p:extLst>
      <p:ext uri="{BB962C8B-B14F-4D97-AF65-F5344CB8AC3E}">
        <p14:creationId xmlns:p14="http://schemas.microsoft.com/office/powerpoint/2010/main" val="897329163"/>
      </p:ext>
    </p:extLst>
  </p:cSld>
  <p:clrMapOvr>
    <a:masterClrMapping/>
  </p:clrMapOv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261B772E-4F83-114F-9F24-7AF29E0107AE}"/>
              </a:ext>
            </a:extLst>
          </p:cNvPr>
          <p:cNvSpPr/>
          <p:nvPr userDrawn="1"/>
        </p:nvSpPr>
        <p:spPr>
          <a:xfrm rot="16200000">
            <a:off x="22199601" y="666750"/>
            <a:ext cx="520700" cy="5238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1027" name="Text Placeholder 2">
            <a:extLst>
              <a:ext uri="{FF2B5EF4-FFF2-40B4-BE49-F238E27FC236}">
                <a16:creationId xmlns:a16="http://schemas.microsoft.com/office/drawing/2014/main" id="{9B135B83-573D-4887-9BD1-4B0CEC0AA1CB}"/>
              </a:ext>
            </a:extLst>
          </p:cNvPr>
          <p:cNvSpPr>
            <a:spLocks noGrp="1"/>
          </p:cNvSpPr>
          <p:nvPr>
            <p:ph type="body" idx="1"/>
          </p:nvPr>
        </p:nvSpPr>
        <p:spPr bwMode="auto">
          <a:xfrm>
            <a:off x="1676400" y="3651250"/>
            <a:ext cx="21024850" cy="870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43" tIns="91422" rIns="182843" bIns="91422" numCol="1" anchor="t" anchorCtr="0" compatLnSpc="1">
            <a:prstTxWarp prst="textNoShape">
              <a:avLst/>
            </a:prstTxWarp>
          </a:bodyPr>
          <a:lstStyle/>
          <a:p>
            <a:pPr lvl="0"/>
            <a:r>
              <a:rPr lang="en-US" altLang="de-DE" dirty="0"/>
              <a:t>Click to edit Master text styles</a:t>
            </a:r>
          </a:p>
          <a:p>
            <a:pPr lvl="1"/>
            <a:r>
              <a:rPr lang="en-US" altLang="de-DE" dirty="0"/>
              <a:t>Second level</a:t>
            </a:r>
          </a:p>
          <a:p>
            <a:pPr lvl="2"/>
            <a:r>
              <a:rPr lang="en-US" altLang="de-DE" dirty="0"/>
              <a:t>Third level</a:t>
            </a:r>
          </a:p>
          <a:p>
            <a:pPr lvl="3"/>
            <a:r>
              <a:rPr lang="en-US" altLang="de-DE" dirty="0"/>
              <a:t>Fourth level</a:t>
            </a:r>
          </a:p>
          <a:p>
            <a:pPr lvl="4"/>
            <a:r>
              <a:rPr lang="en-US" altLang="de-DE" dirty="0"/>
              <a:t>Fifth level</a:t>
            </a:r>
          </a:p>
        </p:txBody>
      </p:sp>
      <p:sp>
        <p:nvSpPr>
          <p:cNvPr id="1028" name="TextBox 9">
            <a:extLst>
              <a:ext uri="{FF2B5EF4-FFF2-40B4-BE49-F238E27FC236}">
                <a16:creationId xmlns:a16="http://schemas.microsoft.com/office/drawing/2014/main" id="{74559747-5407-D442-9174-0907F84B2834}"/>
              </a:ext>
            </a:extLst>
          </p:cNvPr>
          <p:cNvSpPr txBox="1">
            <a:spLocks noChangeArrowheads="1"/>
          </p:cNvSpPr>
          <p:nvPr userDrawn="1"/>
        </p:nvSpPr>
        <p:spPr bwMode="auto">
          <a:xfrm>
            <a:off x="22129750" y="668338"/>
            <a:ext cx="7858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2843" tIns="91422" rIns="182843" bIns="91422">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fld id="{CD5E8631-370E-4EE9-809C-3CE84038F04C}" type="slidenum">
              <a:rPr lang="id-ID" altLang="de-DE" sz="1800">
                <a:solidFill>
                  <a:schemeClr val="bg1"/>
                </a:solidFill>
                <a:latin typeface="Montserrat Light"/>
                <a:ea typeface="Montserrat Light"/>
                <a:cs typeface="Montserrat Light"/>
              </a:rPr>
              <a:pPr algn="ctr" eaLnBrk="1" hangingPunct="1"/>
              <a:t>‹Nr.›</a:t>
            </a:fld>
            <a:r>
              <a:rPr lang="id-ID" altLang="de-DE" sz="1800">
                <a:solidFill>
                  <a:schemeClr val="bg1"/>
                </a:solidFill>
                <a:latin typeface="Montserrat Light"/>
                <a:ea typeface="Montserrat Light"/>
                <a:cs typeface="Montserrat Light"/>
              </a:rPr>
              <a:t>  </a:t>
            </a:r>
          </a:p>
        </p:txBody>
      </p:sp>
      <p:sp>
        <p:nvSpPr>
          <p:cNvPr id="1029" name="Title Placeholder 3">
            <a:extLst>
              <a:ext uri="{FF2B5EF4-FFF2-40B4-BE49-F238E27FC236}">
                <a16:creationId xmlns:a16="http://schemas.microsoft.com/office/drawing/2014/main" id="{E2BD012C-2DE4-4F63-B413-F5943659F222}"/>
              </a:ext>
            </a:extLst>
          </p:cNvPr>
          <p:cNvSpPr>
            <a:spLocks noGrp="1"/>
          </p:cNvSpPr>
          <p:nvPr>
            <p:ph type="title"/>
          </p:nvPr>
        </p:nvSpPr>
        <p:spPr bwMode="auto">
          <a:xfrm>
            <a:off x="1676400" y="730250"/>
            <a:ext cx="21024850"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de-DE" dirty="0"/>
              <a:t>Click to edit Master title style</a:t>
            </a:r>
          </a:p>
        </p:txBody>
      </p:sp>
      <p:pic>
        <p:nvPicPr>
          <p:cNvPr id="2" name="Grafik 1">
            <a:extLst>
              <a:ext uri="{FF2B5EF4-FFF2-40B4-BE49-F238E27FC236}">
                <a16:creationId xmlns:a16="http://schemas.microsoft.com/office/drawing/2014/main" id="{552A7FA3-CEDE-99AD-2F76-8D025B96F626}"/>
              </a:ext>
            </a:extLst>
          </p:cNvPr>
          <p:cNvPicPr>
            <a:picLocks noChangeAspect="1"/>
          </p:cNvPicPr>
          <p:nvPr userDrawn="1"/>
        </p:nvPicPr>
        <p:blipFill>
          <a:blip r:embed="rId50"/>
          <a:stretch>
            <a:fillRect/>
          </a:stretch>
        </p:blipFill>
        <p:spPr>
          <a:xfrm>
            <a:off x="324304" y="12540343"/>
            <a:ext cx="860084" cy="929821"/>
          </a:xfrm>
          <a:prstGeom prst="rect">
            <a:avLst/>
          </a:prstGeom>
        </p:spPr>
      </p:pic>
    </p:spTree>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 id="2147484058" r:id="rId12"/>
    <p:sldLayoutId id="2147484059" r:id="rId13"/>
    <p:sldLayoutId id="2147484060" r:id="rId14"/>
    <p:sldLayoutId id="2147484061" r:id="rId15"/>
    <p:sldLayoutId id="2147484062" r:id="rId16"/>
    <p:sldLayoutId id="2147484063" r:id="rId17"/>
    <p:sldLayoutId id="2147484064" r:id="rId18"/>
    <p:sldLayoutId id="2147484065" r:id="rId19"/>
    <p:sldLayoutId id="2147484066" r:id="rId20"/>
    <p:sldLayoutId id="2147484067" r:id="rId21"/>
    <p:sldLayoutId id="2147484068" r:id="rId22"/>
    <p:sldLayoutId id="2147484069" r:id="rId23"/>
    <p:sldLayoutId id="2147484070" r:id="rId24"/>
    <p:sldLayoutId id="2147484071" r:id="rId25"/>
    <p:sldLayoutId id="2147484072" r:id="rId26"/>
    <p:sldLayoutId id="2147484073" r:id="rId27"/>
    <p:sldLayoutId id="2147484074" r:id="rId28"/>
    <p:sldLayoutId id="2147484075" r:id="rId29"/>
    <p:sldLayoutId id="2147484076" r:id="rId30"/>
    <p:sldLayoutId id="2147484077" r:id="rId31"/>
    <p:sldLayoutId id="2147484078" r:id="rId32"/>
    <p:sldLayoutId id="2147484079" r:id="rId33"/>
    <p:sldLayoutId id="2147484080" r:id="rId34"/>
    <p:sldLayoutId id="2147484081" r:id="rId35"/>
    <p:sldLayoutId id="2147484091" r:id="rId36"/>
    <p:sldLayoutId id="2147484092" r:id="rId37"/>
    <p:sldLayoutId id="2147484093" r:id="rId38"/>
    <p:sldLayoutId id="2147484082" r:id="rId39"/>
    <p:sldLayoutId id="2147484083" r:id="rId40"/>
    <p:sldLayoutId id="2147484094" r:id="rId41"/>
    <p:sldLayoutId id="2147484084" r:id="rId42"/>
    <p:sldLayoutId id="2147484085" r:id="rId43"/>
    <p:sldLayoutId id="2147484086" r:id="rId44"/>
    <p:sldLayoutId id="2147484087" r:id="rId45"/>
    <p:sldLayoutId id="2147484088" r:id="rId46"/>
    <p:sldLayoutId id="2147484089" r:id="rId47"/>
    <p:sldLayoutId id="2147484090" r:id="rId48"/>
  </p:sldLayoutIdLst>
  <p:transition/>
  <p:hf hdr="0" ftr="0" dt="0"/>
  <p:txStyles>
    <p:titleStyle>
      <a:lvl1pPr algn="l" defTabSz="1827213" rtl="0" eaLnBrk="0" fontAlgn="base" hangingPunct="0">
        <a:lnSpc>
          <a:spcPct val="90000"/>
        </a:lnSpc>
        <a:spcBef>
          <a:spcPct val="0"/>
        </a:spcBef>
        <a:spcAft>
          <a:spcPct val="0"/>
        </a:spcAft>
        <a:defRPr lang="en-US" sz="6000" kern="1200">
          <a:solidFill>
            <a:schemeClr val="tx1"/>
          </a:solidFill>
          <a:latin typeface="Montserrat Hairline" charset="0"/>
          <a:ea typeface="Montserrat Hairline" charset="0"/>
          <a:cs typeface="Montserrat Hairline" charset="0"/>
        </a:defRPr>
      </a:lvl1pPr>
      <a:lvl2pPr algn="l" defTabSz="1827213" rtl="0" eaLnBrk="0" fontAlgn="base" hangingPunct="0">
        <a:lnSpc>
          <a:spcPct val="90000"/>
        </a:lnSpc>
        <a:spcBef>
          <a:spcPct val="0"/>
        </a:spcBef>
        <a:spcAft>
          <a:spcPct val="0"/>
        </a:spcAft>
        <a:defRPr sz="6000">
          <a:solidFill>
            <a:schemeClr val="tx1"/>
          </a:solidFill>
          <a:latin typeface="Montserrat Hairline"/>
          <a:ea typeface="Montserrat Hairline"/>
          <a:cs typeface="Montserrat Hairline"/>
        </a:defRPr>
      </a:lvl2pPr>
      <a:lvl3pPr algn="l" defTabSz="1827213" rtl="0" eaLnBrk="0" fontAlgn="base" hangingPunct="0">
        <a:lnSpc>
          <a:spcPct val="90000"/>
        </a:lnSpc>
        <a:spcBef>
          <a:spcPct val="0"/>
        </a:spcBef>
        <a:spcAft>
          <a:spcPct val="0"/>
        </a:spcAft>
        <a:defRPr sz="6000">
          <a:solidFill>
            <a:schemeClr val="tx1"/>
          </a:solidFill>
          <a:latin typeface="Montserrat Hairline"/>
          <a:ea typeface="Montserrat Hairline"/>
          <a:cs typeface="Montserrat Hairline"/>
        </a:defRPr>
      </a:lvl3pPr>
      <a:lvl4pPr algn="l" defTabSz="1827213" rtl="0" eaLnBrk="0" fontAlgn="base" hangingPunct="0">
        <a:lnSpc>
          <a:spcPct val="90000"/>
        </a:lnSpc>
        <a:spcBef>
          <a:spcPct val="0"/>
        </a:spcBef>
        <a:spcAft>
          <a:spcPct val="0"/>
        </a:spcAft>
        <a:defRPr sz="6000">
          <a:solidFill>
            <a:schemeClr val="tx1"/>
          </a:solidFill>
          <a:latin typeface="Montserrat Hairline"/>
          <a:ea typeface="Montserrat Hairline"/>
          <a:cs typeface="Montserrat Hairline"/>
        </a:defRPr>
      </a:lvl4pPr>
      <a:lvl5pPr algn="l" defTabSz="1827213" rtl="0" eaLnBrk="0" fontAlgn="base" hangingPunct="0">
        <a:lnSpc>
          <a:spcPct val="90000"/>
        </a:lnSpc>
        <a:spcBef>
          <a:spcPct val="0"/>
        </a:spcBef>
        <a:spcAft>
          <a:spcPct val="0"/>
        </a:spcAft>
        <a:defRPr sz="6000">
          <a:solidFill>
            <a:schemeClr val="tx1"/>
          </a:solidFill>
          <a:latin typeface="Montserrat Hairline"/>
          <a:ea typeface="Montserrat Hairline"/>
          <a:cs typeface="Montserrat Hairline"/>
        </a:defRPr>
      </a:lvl5pPr>
      <a:lvl6pPr marL="457200" algn="l" defTabSz="1827213" rtl="0" fontAlgn="base">
        <a:lnSpc>
          <a:spcPct val="90000"/>
        </a:lnSpc>
        <a:spcBef>
          <a:spcPct val="0"/>
        </a:spcBef>
        <a:spcAft>
          <a:spcPct val="0"/>
        </a:spcAft>
        <a:defRPr sz="6000">
          <a:solidFill>
            <a:schemeClr val="tx1"/>
          </a:solidFill>
          <a:latin typeface="Montserrat Hairline"/>
          <a:ea typeface="Montserrat Hairline"/>
          <a:cs typeface="Montserrat Hairline"/>
        </a:defRPr>
      </a:lvl6pPr>
      <a:lvl7pPr marL="914400" algn="l" defTabSz="1827213" rtl="0" fontAlgn="base">
        <a:lnSpc>
          <a:spcPct val="90000"/>
        </a:lnSpc>
        <a:spcBef>
          <a:spcPct val="0"/>
        </a:spcBef>
        <a:spcAft>
          <a:spcPct val="0"/>
        </a:spcAft>
        <a:defRPr sz="6000">
          <a:solidFill>
            <a:schemeClr val="tx1"/>
          </a:solidFill>
          <a:latin typeface="Montserrat Hairline"/>
          <a:ea typeface="Montserrat Hairline"/>
          <a:cs typeface="Montserrat Hairline"/>
        </a:defRPr>
      </a:lvl7pPr>
      <a:lvl8pPr marL="1371600" algn="l" defTabSz="1827213" rtl="0" fontAlgn="base">
        <a:lnSpc>
          <a:spcPct val="90000"/>
        </a:lnSpc>
        <a:spcBef>
          <a:spcPct val="0"/>
        </a:spcBef>
        <a:spcAft>
          <a:spcPct val="0"/>
        </a:spcAft>
        <a:defRPr sz="6000">
          <a:solidFill>
            <a:schemeClr val="tx1"/>
          </a:solidFill>
          <a:latin typeface="Montserrat Hairline"/>
          <a:ea typeface="Montserrat Hairline"/>
          <a:cs typeface="Montserrat Hairline"/>
        </a:defRPr>
      </a:lvl8pPr>
      <a:lvl9pPr marL="1828800" algn="l" defTabSz="1827213" rtl="0" fontAlgn="base">
        <a:lnSpc>
          <a:spcPct val="90000"/>
        </a:lnSpc>
        <a:spcBef>
          <a:spcPct val="0"/>
        </a:spcBef>
        <a:spcAft>
          <a:spcPct val="0"/>
        </a:spcAft>
        <a:defRPr sz="6000">
          <a:solidFill>
            <a:schemeClr val="tx1"/>
          </a:solidFill>
          <a:latin typeface="Montserrat Hairline"/>
          <a:ea typeface="Montserrat Hairline"/>
          <a:cs typeface="Montserrat Hairline"/>
        </a:defRPr>
      </a:lvl9pPr>
    </p:titleStyle>
    <p:bodyStyle>
      <a:lvl1pPr algn="l" defTabSz="1827213" rtl="0" eaLnBrk="0" fontAlgn="base" hangingPunct="0">
        <a:lnSpc>
          <a:spcPct val="90000"/>
        </a:lnSpc>
        <a:spcBef>
          <a:spcPts val="2000"/>
        </a:spcBef>
        <a:spcAft>
          <a:spcPct val="0"/>
        </a:spcAft>
        <a:buFont typeface="Arial" panose="020B0604020202020204" pitchFamily="34" charset="0"/>
        <a:defRPr lang="en-US" sz="4800" kern="1200" dirty="0">
          <a:solidFill>
            <a:schemeClr val="tx1"/>
          </a:solidFill>
          <a:latin typeface="Montserrat Hairline" charset="0"/>
          <a:ea typeface="Montserrat Hairline" charset="0"/>
          <a:cs typeface="Montserrat Hairline" charset="0"/>
        </a:defRPr>
      </a:lvl1pPr>
      <a:lvl2pPr marL="912813" algn="l" defTabSz="1827213" rtl="0" eaLnBrk="0" fontAlgn="base" hangingPunct="0">
        <a:lnSpc>
          <a:spcPct val="90000"/>
        </a:lnSpc>
        <a:spcBef>
          <a:spcPts val="1000"/>
        </a:spcBef>
        <a:spcAft>
          <a:spcPct val="0"/>
        </a:spcAft>
        <a:buFont typeface="Arial" panose="020B0604020202020204" pitchFamily="34" charset="0"/>
        <a:defRPr lang="en-US" sz="4000" kern="1200" dirty="0">
          <a:solidFill>
            <a:schemeClr val="tx1"/>
          </a:solidFill>
          <a:latin typeface="Montserrat Hairline" charset="0"/>
          <a:ea typeface="Montserrat Hairline" charset="0"/>
          <a:cs typeface="Montserrat Hairline" charset="0"/>
        </a:defRPr>
      </a:lvl2pPr>
      <a:lvl3pPr marL="1827213" algn="l" defTabSz="1827213" rtl="0" eaLnBrk="0" fontAlgn="base" hangingPunct="0">
        <a:lnSpc>
          <a:spcPct val="90000"/>
        </a:lnSpc>
        <a:spcBef>
          <a:spcPts val="1000"/>
        </a:spcBef>
        <a:spcAft>
          <a:spcPct val="0"/>
        </a:spcAft>
        <a:buFont typeface="Arial" panose="020B0604020202020204" pitchFamily="34" charset="0"/>
        <a:defRPr lang="en-US" sz="3600" kern="1200" dirty="0">
          <a:solidFill>
            <a:schemeClr val="tx1"/>
          </a:solidFill>
          <a:latin typeface="Montserrat Hairline" charset="0"/>
          <a:ea typeface="Montserrat Hairline" charset="0"/>
          <a:cs typeface="Montserrat Hairline" charset="0"/>
        </a:defRPr>
      </a:lvl3pPr>
      <a:lvl4pPr marL="2741613" algn="l" defTabSz="1827213" rtl="0" eaLnBrk="0" fontAlgn="base" hangingPunct="0">
        <a:lnSpc>
          <a:spcPct val="90000"/>
        </a:lnSpc>
        <a:spcBef>
          <a:spcPts val="1000"/>
        </a:spcBef>
        <a:spcAft>
          <a:spcPct val="0"/>
        </a:spcAft>
        <a:buFont typeface="Arial" panose="020B0604020202020204" pitchFamily="34" charset="0"/>
        <a:defRPr lang="en-US" sz="3200" kern="1200" dirty="0">
          <a:solidFill>
            <a:schemeClr val="tx1"/>
          </a:solidFill>
          <a:latin typeface="Montserrat Hairline" charset="0"/>
          <a:ea typeface="Montserrat Hairline" charset="0"/>
          <a:cs typeface="Montserrat Hairline" charset="0"/>
        </a:defRPr>
      </a:lvl4pPr>
      <a:lvl5pPr marL="3656013" algn="l" defTabSz="1827213" rtl="0" eaLnBrk="0" fontAlgn="base" hangingPunct="0">
        <a:lnSpc>
          <a:spcPct val="90000"/>
        </a:lnSpc>
        <a:spcBef>
          <a:spcPts val="1000"/>
        </a:spcBef>
        <a:spcAft>
          <a:spcPct val="0"/>
        </a:spcAft>
        <a:buFont typeface="Arial" panose="020B0604020202020204" pitchFamily="34" charset="0"/>
        <a:defRPr lang="en-US" sz="3200" kern="1200" dirty="0">
          <a:solidFill>
            <a:schemeClr val="tx1"/>
          </a:solidFill>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2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21.svg"/><Relationship Id="rId10" Type="http://schemas.openxmlformats.org/officeDocument/2006/relationships/image" Target="../media/image9.png"/><Relationship Id="rId4" Type="http://schemas.openxmlformats.org/officeDocument/2006/relationships/image" Target="../media/image20.png"/><Relationship Id="rId9" Type="http://schemas.openxmlformats.org/officeDocument/2006/relationships/image" Target="../media/image8.svg"/></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3.xml"/><Relationship Id="rId4" Type="http://schemas.openxmlformats.org/officeDocument/2006/relationships/image" Target="../media/image30.png"/></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4.xml"/><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5.xml"/></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31.emf"/><Relationship Id="rId7" Type="http://schemas.openxmlformats.org/officeDocument/2006/relationships/image" Target="../media/image33.emf"/><Relationship Id="rId2"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oleObject" Target="../embeddings/oleObject3.bin"/><Relationship Id="rId5" Type="http://schemas.openxmlformats.org/officeDocument/2006/relationships/image" Target="../media/image32.emf"/><Relationship Id="rId4" Type="http://schemas.openxmlformats.org/officeDocument/2006/relationships/oleObject" Target="../embeddings/oleObject2.bin"/><Relationship Id="rId9" Type="http://schemas.openxmlformats.org/officeDocument/2006/relationships/image" Target="../media/image34.emf"/></Relationships>
</file>

<file path=ppt/slides/_rels/slide7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5.bin"/><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oleObject" Target="../embeddings/oleObject6.bin"/><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oleObject" Target="../embeddings/oleObject7.bin"/><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oleObject" Target="../embeddings/oleObject8.bin"/><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oleObject" Target="../embeddings/oleObject9.bin"/><Relationship Id="rId1" Type="http://schemas.openxmlformats.org/officeDocument/2006/relationships/slideLayout" Target="../slideLayouts/slideLayout31.xml"/><Relationship Id="rId5" Type="http://schemas.openxmlformats.org/officeDocument/2006/relationships/image" Target="../media/image40.emf"/><Relationship Id="rId4" Type="http://schemas.openxmlformats.org/officeDocument/2006/relationships/oleObject" Target="../embeddings/oleObject10.bin"/></Relationships>
</file>

<file path=ppt/slides/_rels/slide8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oleObject" Target="../embeddings/oleObject11.bin"/><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Outdoorobjekt, draußen, Windmühle, Berg enthält.&#10;&#10;Automatisch generierte Beschreibung">
            <a:extLst>
              <a:ext uri="{FF2B5EF4-FFF2-40B4-BE49-F238E27FC236}">
                <a16:creationId xmlns:a16="http://schemas.microsoft.com/office/drawing/2014/main" id="{C5D1A98D-4029-82B7-0AC2-9143554DF0A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3" r="13"/>
          <a:stretch>
            <a:fillRect/>
          </a:stretch>
        </p:blipFill>
        <p:spPr>
          <a:xfrm>
            <a:off x="0" y="-36512"/>
            <a:ext cx="24377650" cy="13715999"/>
          </a:xfrm>
        </p:spPr>
      </p:pic>
      <p:sp>
        <p:nvSpPr>
          <p:cNvPr id="13" name="Rechteck 12">
            <a:extLst>
              <a:ext uri="{FF2B5EF4-FFF2-40B4-BE49-F238E27FC236}">
                <a16:creationId xmlns:a16="http://schemas.microsoft.com/office/drawing/2014/main" id="{9AD9A05C-02FA-9DDB-1674-0AE494C7A9CA}"/>
              </a:ext>
            </a:extLst>
          </p:cNvPr>
          <p:cNvSpPr/>
          <p:nvPr/>
        </p:nvSpPr>
        <p:spPr>
          <a:xfrm>
            <a:off x="2169458" y="8133347"/>
            <a:ext cx="22246291" cy="270882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Box 6">
            <a:extLst>
              <a:ext uri="{FF2B5EF4-FFF2-40B4-BE49-F238E27FC236}">
                <a16:creationId xmlns:a16="http://schemas.microsoft.com/office/drawing/2014/main" id="{303E042D-9C92-BC4C-B080-BCE5C6A2A8E3}"/>
              </a:ext>
            </a:extLst>
          </p:cNvPr>
          <p:cNvSpPr txBox="1"/>
          <p:nvPr/>
        </p:nvSpPr>
        <p:spPr>
          <a:xfrm>
            <a:off x="2412386" y="8296840"/>
            <a:ext cx="21209614" cy="1631216"/>
          </a:xfrm>
          <a:prstGeom prst="rect">
            <a:avLst/>
          </a:prstGeom>
          <a:noFill/>
        </p:spPr>
        <p:txBody>
          <a:bodyPr wrap="square">
            <a:spAutoFit/>
          </a:bodyPr>
          <a:lstStyle/>
          <a:p>
            <a:pPr>
              <a:defRPr/>
            </a:pPr>
            <a:r>
              <a:rPr lang="en-US" sz="5000" dirty="0">
                <a:solidFill>
                  <a:schemeClr val="accent3"/>
                </a:solidFill>
                <a:latin typeface="Montserrat" pitchFamily="2" charset="77"/>
                <a:ea typeface="Open Sans" panose="020B0606030504020204" pitchFamily="34" charset="0"/>
                <a:cs typeface="Open Sans" panose="020B0606030504020204" pitchFamily="34" charset="0"/>
              </a:rPr>
              <a:t>ENERGY EFFICIENCY IMPROVEMENTS OF RESIDENTIAL HOMES </a:t>
            </a:r>
            <a:r>
              <a:rPr lang="en-US" sz="5000" b="1" dirty="0">
                <a:solidFill>
                  <a:schemeClr val="accent3"/>
                </a:solidFill>
                <a:latin typeface="Montserrat" pitchFamily="2" charset="77"/>
                <a:ea typeface="Open Sans" panose="020B0606030504020204" pitchFamily="34" charset="0"/>
                <a:cs typeface="Open Sans" panose="020B0606030504020204" pitchFamily="34" charset="0"/>
              </a:rPr>
              <a:t>NEW YORK STATE –</a:t>
            </a:r>
            <a:r>
              <a:rPr lang="en-US" sz="5000" dirty="0">
                <a:solidFill>
                  <a:schemeClr val="accent3"/>
                </a:solidFill>
                <a:latin typeface="Montserrat" pitchFamily="2" charset="77"/>
                <a:ea typeface="Open Sans" panose="020B0606030504020204" pitchFamily="34" charset="0"/>
                <a:cs typeface="Open Sans" panose="020B0606030504020204" pitchFamily="34" charset="0"/>
              </a:rPr>
              <a:t> A CASE STUDY</a:t>
            </a:r>
            <a:r>
              <a:rPr lang="en-US" sz="5000" b="1" dirty="0">
                <a:solidFill>
                  <a:schemeClr val="accent3"/>
                </a:solidFill>
                <a:latin typeface="Montserrat" pitchFamily="2" charset="77"/>
                <a:ea typeface="Open Sans" panose="020B0606030504020204" pitchFamily="34" charset="0"/>
                <a:cs typeface="Open Sans" panose="020B0606030504020204" pitchFamily="34" charset="0"/>
              </a:rPr>
              <a:t> </a:t>
            </a:r>
          </a:p>
        </p:txBody>
      </p:sp>
      <p:sp>
        <p:nvSpPr>
          <p:cNvPr id="10" name="Textfeld 9">
            <a:extLst>
              <a:ext uri="{FF2B5EF4-FFF2-40B4-BE49-F238E27FC236}">
                <a16:creationId xmlns:a16="http://schemas.microsoft.com/office/drawing/2014/main" id="{B60DB61F-452F-6466-14AB-E9C77A12CEB0}"/>
              </a:ext>
            </a:extLst>
          </p:cNvPr>
          <p:cNvSpPr txBox="1"/>
          <p:nvPr/>
        </p:nvSpPr>
        <p:spPr>
          <a:xfrm>
            <a:off x="2412386" y="9812076"/>
            <a:ext cx="15032932" cy="706797"/>
          </a:xfrm>
          <a:prstGeom prst="rect">
            <a:avLst/>
          </a:prstGeom>
          <a:noFill/>
        </p:spPr>
        <p:txBody>
          <a:bodyPr wrap="square">
            <a:spAutoFit/>
          </a:bodyPr>
          <a:lstStyle/>
          <a:p>
            <a:pPr>
              <a:lnSpc>
                <a:spcPct val="150000"/>
              </a:lnSpc>
              <a:defRPr/>
            </a:pPr>
            <a:r>
              <a:rPr lang="en-US" sz="3000" dirty="0">
                <a:solidFill>
                  <a:schemeClr val="accent3"/>
                </a:solidFill>
                <a:latin typeface="Montserrat" pitchFamily="2" charset="77"/>
                <a:ea typeface="Open Sans" panose="020B0606030504020204" pitchFamily="34" charset="0"/>
                <a:cs typeface="Open Sans" panose="020B0606030504020204" pitchFamily="34" charset="0"/>
              </a:rPr>
              <a:t>Leo </a:t>
            </a:r>
            <a:r>
              <a:rPr lang="en-US" sz="3000" dirty="0" err="1">
                <a:solidFill>
                  <a:schemeClr val="accent3"/>
                </a:solidFill>
                <a:latin typeface="Montserrat" pitchFamily="2" charset="77"/>
                <a:ea typeface="Open Sans" panose="020B0606030504020204" pitchFamily="34" charset="0"/>
                <a:cs typeface="Open Sans" panose="020B0606030504020204" pitchFamily="34" charset="0"/>
              </a:rPr>
              <a:t>Krohne</a:t>
            </a:r>
            <a:r>
              <a:rPr lang="en-US" sz="3000" dirty="0">
                <a:solidFill>
                  <a:schemeClr val="accent3"/>
                </a:solidFill>
                <a:latin typeface="Montserrat" pitchFamily="2" charset="77"/>
                <a:ea typeface="Open Sans" panose="020B0606030504020204" pitchFamily="34" charset="0"/>
                <a:cs typeface="Open Sans" panose="020B0606030504020204" pitchFamily="34" charset="0"/>
              </a:rPr>
              <a:t> | Lukas </a:t>
            </a:r>
            <a:r>
              <a:rPr lang="en-US" sz="3000" dirty="0" err="1">
                <a:solidFill>
                  <a:schemeClr val="accent3"/>
                </a:solidFill>
                <a:latin typeface="Montserrat" pitchFamily="2" charset="77"/>
                <a:ea typeface="Open Sans" panose="020B0606030504020204" pitchFamily="34" charset="0"/>
                <a:cs typeface="Open Sans" panose="020B0606030504020204" pitchFamily="34" charset="0"/>
              </a:rPr>
              <a:t>Bauerschmidt</a:t>
            </a:r>
            <a:r>
              <a:rPr lang="en-US" sz="3000" dirty="0">
                <a:solidFill>
                  <a:schemeClr val="accent3"/>
                </a:solidFill>
                <a:latin typeface="Montserrat" pitchFamily="2" charset="77"/>
                <a:ea typeface="Open Sans" panose="020B0606030504020204" pitchFamily="34" charset="0"/>
                <a:cs typeface="Open Sans" panose="020B0606030504020204" pitchFamily="34" charset="0"/>
              </a:rPr>
              <a:t> | 10</a:t>
            </a:r>
            <a:r>
              <a:rPr lang="en-US" sz="3000" baseline="30000" dirty="0">
                <a:solidFill>
                  <a:schemeClr val="accent3"/>
                </a:solidFill>
                <a:latin typeface="Montserrat" pitchFamily="2" charset="77"/>
                <a:ea typeface="Open Sans" panose="020B0606030504020204" pitchFamily="34" charset="0"/>
                <a:cs typeface="Open Sans" panose="020B0606030504020204" pitchFamily="34" charset="0"/>
              </a:rPr>
              <a:t>th</a:t>
            </a:r>
            <a:r>
              <a:rPr lang="en-US" sz="3000" dirty="0">
                <a:solidFill>
                  <a:schemeClr val="accent3"/>
                </a:solidFill>
                <a:latin typeface="Montserrat" pitchFamily="2" charset="77"/>
                <a:ea typeface="Open Sans" panose="020B0606030504020204" pitchFamily="34" charset="0"/>
                <a:cs typeface="Open Sans" panose="020B0606030504020204" pitchFamily="34" charset="0"/>
              </a:rPr>
              <a:t> of February 2023</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6CEEAF2-8490-1245-ACBE-D1CE7DCD4BCA}"/>
              </a:ext>
            </a:extLst>
          </p:cNvPr>
          <p:cNvSpPr txBox="1"/>
          <p:nvPr/>
        </p:nvSpPr>
        <p:spPr>
          <a:xfrm>
            <a:off x="1282700" y="8285163"/>
            <a:ext cx="5561013"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MR. DOE</a:t>
            </a:r>
            <a:endParaRPr lang="en-US" sz="9600" spc="600">
              <a:solidFill>
                <a:schemeClr val="tx2"/>
              </a:solidFill>
              <a:latin typeface="Montserrat" charset="0"/>
              <a:ea typeface="Montserrat" charset="0"/>
              <a:cs typeface="Montserrat" charset="0"/>
            </a:endParaRPr>
          </a:p>
        </p:txBody>
      </p:sp>
      <p:sp>
        <p:nvSpPr>
          <p:cNvPr id="20" name="TextBox 19">
            <a:extLst>
              <a:ext uri="{FF2B5EF4-FFF2-40B4-BE49-F238E27FC236}">
                <a16:creationId xmlns:a16="http://schemas.microsoft.com/office/drawing/2014/main" id="{8589A753-AD75-6A43-8228-FDD825FDE906}"/>
              </a:ext>
            </a:extLst>
          </p:cNvPr>
          <p:cNvSpPr txBox="1"/>
          <p:nvPr/>
        </p:nvSpPr>
        <p:spPr>
          <a:xfrm>
            <a:off x="928688" y="7780338"/>
            <a:ext cx="6267450" cy="338137"/>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21" name="TextBox 20">
            <a:extLst>
              <a:ext uri="{FF2B5EF4-FFF2-40B4-BE49-F238E27FC236}">
                <a16:creationId xmlns:a16="http://schemas.microsoft.com/office/drawing/2014/main" id="{72F71E84-8136-7B41-AE04-032D2B02A8F2}"/>
              </a:ext>
            </a:extLst>
          </p:cNvPr>
          <p:cNvSpPr txBox="1"/>
          <p:nvPr/>
        </p:nvSpPr>
        <p:spPr>
          <a:xfrm>
            <a:off x="1282700" y="10539413"/>
            <a:ext cx="5561013" cy="1338262"/>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Entrepreneurial activities differ substantially depending on the type of organization</a:t>
            </a:r>
          </a:p>
        </p:txBody>
      </p:sp>
      <p:sp>
        <p:nvSpPr>
          <p:cNvPr id="17" name="TextBox 16">
            <a:extLst>
              <a:ext uri="{FF2B5EF4-FFF2-40B4-BE49-F238E27FC236}">
                <a16:creationId xmlns:a16="http://schemas.microsoft.com/office/drawing/2014/main" id="{0F5464A8-B856-CB46-BDD5-8920F3C8A5C9}"/>
              </a:ext>
            </a:extLst>
          </p:cNvPr>
          <p:cNvSpPr txBox="1"/>
          <p:nvPr/>
        </p:nvSpPr>
        <p:spPr>
          <a:xfrm>
            <a:off x="8923338" y="1336675"/>
            <a:ext cx="13666787" cy="2124075"/>
          </a:xfrm>
          <a:prstGeom prst="rect">
            <a:avLst/>
          </a:prstGeom>
          <a:noFill/>
        </p:spPr>
        <p:txBody>
          <a:bodyPr>
            <a:spAutoFit/>
          </a:bodyPr>
          <a:lstStyle/>
          <a:p>
            <a:pP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OUR WELCOME</a:t>
            </a:r>
          </a:p>
          <a:p>
            <a:pP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MESSAGE FROM OUR CEO</a:t>
            </a:r>
            <a:endParaRPr lang="en-US" sz="9600" spc="600">
              <a:solidFill>
                <a:schemeClr val="tx2"/>
              </a:solidFill>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id="{EE29F518-B7D1-9B4A-A1A2-B13DDEB3AE1C}"/>
              </a:ext>
            </a:extLst>
          </p:cNvPr>
          <p:cNvSpPr txBox="1"/>
          <p:nvPr/>
        </p:nvSpPr>
        <p:spPr>
          <a:xfrm>
            <a:off x="8923338" y="876300"/>
            <a:ext cx="6267450" cy="338138"/>
          </a:xfrm>
          <a:prstGeom prst="rect">
            <a:avLst/>
          </a:prstGeom>
          <a:noFill/>
        </p:spPr>
        <p:txBody>
          <a:bodyPr>
            <a:spAutoFit/>
          </a:bodyPr>
          <a:lstStyle/>
          <a:p>
            <a:pP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19" name="TextBox 18">
            <a:extLst>
              <a:ext uri="{FF2B5EF4-FFF2-40B4-BE49-F238E27FC236}">
                <a16:creationId xmlns:a16="http://schemas.microsoft.com/office/drawing/2014/main" id="{3FE1E2E6-B715-D141-B622-B014738C351A}"/>
              </a:ext>
            </a:extLst>
          </p:cNvPr>
          <p:cNvSpPr txBox="1"/>
          <p:nvPr/>
        </p:nvSpPr>
        <p:spPr>
          <a:xfrm>
            <a:off x="8923338" y="3657600"/>
            <a:ext cx="14657387" cy="923925"/>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28" name="TextBox 27">
            <a:extLst>
              <a:ext uri="{FF2B5EF4-FFF2-40B4-BE49-F238E27FC236}">
                <a16:creationId xmlns:a16="http://schemas.microsoft.com/office/drawing/2014/main" id="{022B8D4B-532C-F749-B493-8CD1A37E8AE9}"/>
              </a:ext>
            </a:extLst>
          </p:cNvPr>
          <p:cNvSpPr txBox="1"/>
          <p:nvPr/>
        </p:nvSpPr>
        <p:spPr>
          <a:xfrm>
            <a:off x="1282700" y="9393238"/>
            <a:ext cx="5561013" cy="647700"/>
          </a:xfrm>
          <a:prstGeom prst="rect">
            <a:avLst/>
          </a:prstGeom>
          <a:noFill/>
        </p:spPr>
        <p:txBody>
          <a:bodyPr>
            <a:spAutoFit/>
          </a:bodyPr>
          <a:lstStyle/>
          <a:p>
            <a:pPr algn="ctr" defTabSz="1828434" eaLnBrk="1" fontAlgn="auto" hangingPunct="1">
              <a:spcBef>
                <a:spcPts val="0"/>
              </a:spcBef>
              <a:spcAft>
                <a:spcPts val="0"/>
              </a:spcAft>
              <a:defRPr/>
            </a:pPr>
            <a:r>
              <a:rPr lang="en-US" spc="600">
                <a:solidFill>
                  <a:schemeClr val="tx2"/>
                </a:solidFill>
                <a:latin typeface="Montserrat" charset="0"/>
                <a:ea typeface="Montserrat" charset="0"/>
                <a:cs typeface="Montserrat" charset="0"/>
              </a:rPr>
              <a:t>CEO &amp; FOUNDER</a:t>
            </a:r>
            <a:endParaRPr lang="en-US" sz="5400" spc="600">
              <a:solidFill>
                <a:schemeClr val="tx2"/>
              </a:solidFill>
              <a:latin typeface="Montserrat" charset="0"/>
              <a:ea typeface="Montserrat" charset="0"/>
              <a:cs typeface="Montserrat" charset="0"/>
            </a:endParaRPr>
          </a:p>
        </p:txBody>
      </p:sp>
      <p:sp>
        <p:nvSpPr>
          <p:cNvPr id="29" name="TextBox 28">
            <a:extLst>
              <a:ext uri="{FF2B5EF4-FFF2-40B4-BE49-F238E27FC236}">
                <a16:creationId xmlns:a16="http://schemas.microsoft.com/office/drawing/2014/main" id="{F6474788-6653-2E49-965E-B43594AC74DD}"/>
              </a:ext>
            </a:extLst>
          </p:cNvPr>
          <p:cNvSpPr txBox="1"/>
          <p:nvPr/>
        </p:nvSpPr>
        <p:spPr>
          <a:xfrm>
            <a:off x="8923338" y="4948238"/>
            <a:ext cx="14657387"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 their various talents and organize their collectively available skills or</a:t>
            </a:r>
          </a:p>
        </p:txBody>
      </p:sp>
      <p:sp>
        <p:nvSpPr>
          <p:cNvPr id="3" name="Picture Placeholder 2">
            <a:extLst>
              <a:ext uri="{FF2B5EF4-FFF2-40B4-BE49-F238E27FC236}">
                <a16:creationId xmlns:a16="http://schemas.microsoft.com/office/drawing/2014/main" id="{AA83DB93-D515-5541-AA9E-679869981381}"/>
              </a:ext>
            </a:extLst>
          </p:cNvPr>
          <p:cNvSpPr>
            <a:spLocks noGrp="1"/>
          </p:cNvSpPr>
          <p:nvPr>
            <p:ph type="pic" sz="quarter" idx="10"/>
          </p:nvPr>
        </p:nvSpPr>
        <p:spPr>
          <a:xfrm>
            <a:off x="0" y="0"/>
            <a:ext cx="8126413" cy="6858000"/>
          </a:xfrm>
        </p:spPr>
      </p:sp>
      <p:sp>
        <p:nvSpPr>
          <p:cNvPr id="4" name="Picture Placeholder 3">
            <a:extLst>
              <a:ext uri="{FF2B5EF4-FFF2-40B4-BE49-F238E27FC236}">
                <a16:creationId xmlns:a16="http://schemas.microsoft.com/office/drawing/2014/main" id="{DDC55F08-4966-F147-9177-560BD254FACC}"/>
              </a:ext>
            </a:extLst>
          </p:cNvPr>
          <p:cNvSpPr>
            <a:spLocks noGrp="1"/>
          </p:cNvSpPr>
          <p:nvPr>
            <p:ph type="pic" sz="quarter" idx="11"/>
          </p:nvPr>
        </p:nvSpPr>
        <p:spPr>
          <a:xfrm>
            <a:off x="8126413" y="6858000"/>
            <a:ext cx="16251237" cy="6858000"/>
          </a:xfrm>
        </p:spPr>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 name="Group 418">
            <a:extLst>
              <a:ext uri="{FF2B5EF4-FFF2-40B4-BE49-F238E27FC236}">
                <a16:creationId xmlns:a16="http://schemas.microsoft.com/office/drawing/2014/main" id="{8ED4B410-4723-40F3-B00F-62AA7475BA3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700" y="3670300"/>
            <a:ext cx="17716500" cy="6502400"/>
          </a:xfrm>
          <a:prstGeom prst="rect">
            <a:avLst/>
          </a:prstGeom>
          <a:noFill/>
          <a:extLst>
            <a:ext uri="{909E8E84-426E-40DD-AFC4-6F175D3DCCD1}">
              <a14:hiddenFill xmlns:a14="http://schemas.microsoft.com/office/drawing/2010/main">
                <a:solidFill>
                  <a:srgbClr val="FFFFFF"/>
                </a:solidFill>
              </a14:hiddenFill>
            </a:ext>
          </a:extLst>
        </p:spPr>
      </p:pic>
      <p:sp>
        <p:nvSpPr>
          <p:cNvPr id="116738" name="TextBox 44">
            <a:extLst>
              <a:ext uri="{FF2B5EF4-FFF2-40B4-BE49-F238E27FC236}">
                <a16:creationId xmlns:a16="http://schemas.microsoft.com/office/drawing/2014/main" id="{E136DFB2-9862-4423-B6B1-426EF2D8D10E}"/>
              </a:ext>
            </a:extLst>
          </p:cNvPr>
          <p:cNvSpPr txBox="1">
            <a:spLocks noChangeArrowheads="1"/>
          </p:cNvSpPr>
          <p:nvPr/>
        </p:nvSpPr>
        <p:spPr bwMode="auto">
          <a:xfrm>
            <a:off x="4803775" y="10982325"/>
            <a:ext cx="69056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just" eaLnBrk="1" hangingPunct="1">
              <a:lnSpc>
                <a:spcPct val="130000"/>
              </a:lnSpc>
            </a:pPr>
            <a:r>
              <a:rPr lang="en-US" altLang="de-DE" sz="2400">
                <a:latin typeface="Montserrat Light"/>
                <a:ea typeface="Montserrat Light"/>
                <a:cs typeface="Montserrat Light"/>
              </a:rPr>
              <a:t>Company members share a common purpose and unite in order to focus their various talents and organize their</a:t>
            </a:r>
          </a:p>
        </p:txBody>
      </p:sp>
      <p:sp>
        <p:nvSpPr>
          <p:cNvPr id="116739" name="TextBox 45">
            <a:extLst>
              <a:ext uri="{FF2B5EF4-FFF2-40B4-BE49-F238E27FC236}">
                <a16:creationId xmlns:a16="http://schemas.microsoft.com/office/drawing/2014/main" id="{EBB4FC52-B137-47C0-BB74-AC18F0D32CB4}"/>
              </a:ext>
            </a:extLst>
          </p:cNvPr>
          <p:cNvSpPr txBox="1">
            <a:spLocks noChangeArrowheads="1"/>
          </p:cNvSpPr>
          <p:nvPr/>
        </p:nvSpPr>
        <p:spPr bwMode="auto">
          <a:xfrm>
            <a:off x="1824038" y="10896600"/>
            <a:ext cx="29972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id-ID" altLang="de-DE" sz="10800" b="1">
                <a:solidFill>
                  <a:schemeClr val="accent1"/>
                </a:solidFill>
                <a:latin typeface="Montserrat"/>
                <a:ea typeface="Montserrat"/>
                <a:cs typeface="Montserrat"/>
              </a:rPr>
              <a:t>15%</a:t>
            </a:r>
          </a:p>
        </p:txBody>
      </p:sp>
      <p:sp>
        <p:nvSpPr>
          <p:cNvPr id="47" name="Shape 2688">
            <a:extLst>
              <a:ext uri="{FF2B5EF4-FFF2-40B4-BE49-F238E27FC236}">
                <a16:creationId xmlns:a16="http://schemas.microsoft.com/office/drawing/2014/main" id="{114ADCE3-564D-8144-9AF6-75F9ECA24F17}"/>
              </a:ext>
            </a:extLst>
          </p:cNvPr>
          <p:cNvSpPr/>
          <p:nvPr/>
        </p:nvSpPr>
        <p:spPr>
          <a:xfrm>
            <a:off x="12507913" y="11106150"/>
            <a:ext cx="557212"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accent1"/>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6741" name="TextBox 47">
            <a:extLst>
              <a:ext uri="{FF2B5EF4-FFF2-40B4-BE49-F238E27FC236}">
                <a16:creationId xmlns:a16="http://schemas.microsoft.com/office/drawing/2014/main" id="{A2F07E14-44C7-4217-A2CB-04ACF9F4EB03}"/>
              </a:ext>
            </a:extLst>
          </p:cNvPr>
          <p:cNvSpPr txBox="1">
            <a:spLocks noChangeArrowheads="1"/>
          </p:cNvSpPr>
          <p:nvPr/>
        </p:nvSpPr>
        <p:spPr bwMode="auto">
          <a:xfrm>
            <a:off x="13242925" y="10872788"/>
            <a:ext cx="4144963"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3200" b="1">
                <a:solidFill>
                  <a:schemeClr val="tx2"/>
                </a:solidFill>
                <a:latin typeface="Montserrat"/>
                <a:ea typeface="Montserrat"/>
                <a:cs typeface="Montserrat"/>
              </a:rPr>
              <a:t>FIRST TITLE </a:t>
            </a:r>
            <a:r>
              <a:rPr lang="en-US" altLang="de-DE" sz="2000">
                <a:latin typeface="Montserrat Light"/>
                <a:ea typeface="Montserrat Light"/>
                <a:cs typeface="Montserrat Light"/>
              </a:rPr>
              <a:t>Entrepreneurial activities differ substantially depending on the.</a:t>
            </a:r>
          </a:p>
        </p:txBody>
      </p:sp>
      <p:sp>
        <p:nvSpPr>
          <p:cNvPr id="116742" name="TextBox 48">
            <a:extLst>
              <a:ext uri="{FF2B5EF4-FFF2-40B4-BE49-F238E27FC236}">
                <a16:creationId xmlns:a16="http://schemas.microsoft.com/office/drawing/2014/main" id="{89F7F11A-B7FB-4170-A57C-DDF36E0D7E1F}"/>
              </a:ext>
            </a:extLst>
          </p:cNvPr>
          <p:cNvSpPr txBox="1">
            <a:spLocks noChangeArrowheads="1"/>
          </p:cNvSpPr>
          <p:nvPr/>
        </p:nvSpPr>
        <p:spPr bwMode="auto">
          <a:xfrm>
            <a:off x="18299113" y="10872788"/>
            <a:ext cx="4144962"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3200" b="1">
                <a:solidFill>
                  <a:schemeClr val="tx2"/>
                </a:solidFill>
                <a:latin typeface="Montserrat"/>
                <a:ea typeface="Montserrat"/>
                <a:cs typeface="Montserrat"/>
              </a:rPr>
              <a:t>SECOND TITLE </a:t>
            </a:r>
            <a:r>
              <a:rPr lang="en-US" altLang="de-DE" sz="2000">
                <a:latin typeface="Montserrat Light"/>
                <a:ea typeface="Montserrat Light"/>
                <a:cs typeface="Montserrat Light"/>
              </a:rPr>
              <a:t>Entrepreneurial activities differ substantially depending on the.</a:t>
            </a:r>
          </a:p>
        </p:txBody>
      </p:sp>
      <p:sp>
        <p:nvSpPr>
          <p:cNvPr id="50" name="Shape 2770">
            <a:extLst>
              <a:ext uri="{FF2B5EF4-FFF2-40B4-BE49-F238E27FC236}">
                <a16:creationId xmlns:a16="http://schemas.microsoft.com/office/drawing/2014/main" id="{B8FE644D-4A88-5B4C-BB75-2CF8B3E5B56A}"/>
              </a:ext>
            </a:extLst>
          </p:cNvPr>
          <p:cNvSpPr/>
          <p:nvPr/>
        </p:nvSpPr>
        <p:spPr>
          <a:xfrm>
            <a:off x="17564100" y="11107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path>
            </a:pathLst>
          </a:custGeom>
          <a:solidFill>
            <a:schemeClr val="accent1"/>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3" name="TextBox 52">
            <a:extLst>
              <a:ext uri="{FF2B5EF4-FFF2-40B4-BE49-F238E27FC236}">
                <a16:creationId xmlns:a16="http://schemas.microsoft.com/office/drawing/2014/main" id="{A6246357-73AB-8A4A-90AA-96C0A1EF4928}"/>
              </a:ext>
            </a:extLst>
          </p:cNvPr>
          <p:cNvSpPr txBox="1"/>
          <p:nvPr/>
        </p:nvSpPr>
        <p:spPr>
          <a:xfrm>
            <a:off x="4306888" y="1390650"/>
            <a:ext cx="1570037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INDONESIA EDITABLE MAP</a:t>
            </a:r>
            <a:endParaRPr lang="en-US" sz="9600" spc="600">
              <a:solidFill>
                <a:schemeClr val="tx2"/>
              </a:solidFill>
              <a:latin typeface="Montserrat" charset="0"/>
              <a:ea typeface="Montserrat" charset="0"/>
              <a:cs typeface="Montserrat" charset="0"/>
            </a:endParaRPr>
          </a:p>
        </p:txBody>
      </p:sp>
      <p:sp>
        <p:nvSpPr>
          <p:cNvPr id="54" name="TextBox 53">
            <a:extLst>
              <a:ext uri="{FF2B5EF4-FFF2-40B4-BE49-F238E27FC236}">
                <a16:creationId xmlns:a16="http://schemas.microsoft.com/office/drawing/2014/main" id="{D3574548-1D67-5045-8088-B147540AB900}"/>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55" name="TextBox 54">
            <a:extLst>
              <a:ext uri="{FF2B5EF4-FFF2-40B4-BE49-F238E27FC236}">
                <a16:creationId xmlns:a16="http://schemas.microsoft.com/office/drawing/2014/main" id="{70299170-D40C-E54C-AD85-7AC8D336288C}"/>
              </a:ext>
            </a:extLst>
          </p:cNvPr>
          <p:cNvSpPr txBox="1"/>
          <p:nvPr/>
        </p:nvSpPr>
        <p:spPr>
          <a:xfrm>
            <a:off x="4865688" y="2619375"/>
            <a:ext cx="14658975" cy="50800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oup 4">
            <a:extLst>
              <a:ext uri="{FF2B5EF4-FFF2-40B4-BE49-F238E27FC236}">
                <a16:creationId xmlns:a16="http://schemas.microsoft.com/office/drawing/2014/main" id="{E32AF748-2700-47C4-89AF-A963E67A5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5000" y="4851400"/>
            <a:ext cx="10655300" cy="5626100"/>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812DA99B-F707-5B4A-9F8D-E2D31C1A4846}"/>
              </a:ext>
            </a:extLst>
          </p:cNvPr>
          <p:cNvSpPr txBox="1"/>
          <p:nvPr/>
        </p:nvSpPr>
        <p:spPr>
          <a:xfrm>
            <a:off x="1804988" y="4727575"/>
            <a:ext cx="3900487"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1"/>
                </a:solidFill>
                <a:latin typeface="Montserrat" charset="0"/>
                <a:ea typeface="Montserrat" charset="0"/>
                <a:cs typeface="Montserrat" charset="0"/>
              </a:rPr>
              <a:t>$243BN</a:t>
            </a:r>
            <a:endParaRPr lang="en-US" sz="9600" spc="600">
              <a:solidFill>
                <a:schemeClr val="accent1"/>
              </a:solidFill>
              <a:latin typeface="Montserrat" charset="0"/>
              <a:ea typeface="Montserrat" charset="0"/>
              <a:cs typeface="Montserrat" charset="0"/>
            </a:endParaRPr>
          </a:p>
        </p:txBody>
      </p:sp>
      <p:sp>
        <p:nvSpPr>
          <p:cNvPr id="115" name="TextBox 114">
            <a:extLst>
              <a:ext uri="{FF2B5EF4-FFF2-40B4-BE49-F238E27FC236}">
                <a16:creationId xmlns:a16="http://schemas.microsoft.com/office/drawing/2014/main" id="{39873489-A67B-E14D-AF2D-ABEBC54CFCCD}"/>
              </a:ext>
            </a:extLst>
          </p:cNvPr>
          <p:cNvSpPr txBox="1"/>
          <p:nvPr/>
        </p:nvSpPr>
        <p:spPr>
          <a:xfrm>
            <a:off x="1785938" y="5940425"/>
            <a:ext cx="8574087" cy="1338263"/>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116" name="TextBox 115">
            <a:extLst>
              <a:ext uri="{FF2B5EF4-FFF2-40B4-BE49-F238E27FC236}">
                <a16:creationId xmlns:a16="http://schemas.microsoft.com/office/drawing/2014/main" id="{37A1691B-7DC6-8745-B8FA-DB5D966E6343}"/>
              </a:ext>
            </a:extLst>
          </p:cNvPr>
          <p:cNvSpPr txBox="1"/>
          <p:nvPr/>
        </p:nvSpPr>
        <p:spPr>
          <a:xfrm>
            <a:off x="1804988" y="8061325"/>
            <a:ext cx="3781425"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2"/>
                </a:solidFill>
                <a:latin typeface="Montserrat" charset="0"/>
                <a:ea typeface="Montserrat" charset="0"/>
                <a:cs typeface="Montserrat" charset="0"/>
              </a:rPr>
              <a:t>$178BN</a:t>
            </a:r>
            <a:endParaRPr lang="en-US" sz="9600" spc="600">
              <a:solidFill>
                <a:schemeClr val="accent2"/>
              </a:solidFill>
              <a:latin typeface="Montserrat" charset="0"/>
              <a:ea typeface="Montserrat" charset="0"/>
              <a:cs typeface="Montserrat" charset="0"/>
            </a:endParaRPr>
          </a:p>
        </p:txBody>
      </p:sp>
      <p:sp>
        <p:nvSpPr>
          <p:cNvPr id="117" name="TextBox 116">
            <a:extLst>
              <a:ext uri="{FF2B5EF4-FFF2-40B4-BE49-F238E27FC236}">
                <a16:creationId xmlns:a16="http://schemas.microsoft.com/office/drawing/2014/main" id="{4497FE72-B819-324A-93FC-173D11A21311}"/>
              </a:ext>
            </a:extLst>
          </p:cNvPr>
          <p:cNvSpPr txBox="1"/>
          <p:nvPr/>
        </p:nvSpPr>
        <p:spPr>
          <a:xfrm>
            <a:off x="1785938" y="9275763"/>
            <a:ext cx="8574087"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118" name="TextBox 117">
            <a:extLst>
              <a:ext uri="{FF2B5EF4-FFF2-40B4-BE49-F238E27FC236}">
                <a16:creationId xmlns:a16="http://schemas.microsoft.com/office/drawing/2014/main" id="{52CA4F09-0F28-F640-89CE-8BD3F650214F}"/>
              </a:ext>
            </a:extLst>
          </p:cNvPr>
          <p:cNvSpPr txBox="1"/>
          <p:nvPr/>
        </p:nvSpPr>
        <p:spPr>
          <a:xfrm>
            <a:off x="4306888" y="1390650"/>
            <a:ext cx="1570037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RUSSIA EDITABLE MAP</a:t>
            </a:r>
            <a:endParaRPr lang="en-US" sz="9600" spc="600">
              <a:solidFill>
                <a:schemeClr val="tx2"/>
              </a:solidFill>
              <a:latin typeface="Montserrat" charset="0"/>
              <a:ea typeface="Montserrat" charset="0"/>
              <a:cs typeface="Montserrat" charset="0"/>
            </a:endParaRPr>
          </a:p>
        </p:txBody>
      </p:sp>
      <p:sp>
        <p:nvSpPr>
          <p:cNvPr id="119" name="TextBox 118">
            <a:extLst>
              <a:ext uri="{FF2B5EF4-FFF2-40B4-BE49-F238E27FC236}">
                <a16:creationId xmlns:a16="http://schemas.microsoft.com/office/drawing/2014/main" id="{57E4B7C0-4334-944E-B8B5-4F6D8FA3DEA9}"/>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120" name="TextBox 119">
            <a:extLst>
              <a:ext uri="{FF2B5EF4-FFF2-40B4-BE49-F238E27FC236}">
                <a16:creationId xmlns:a16="http://schemas.microsoft.com/office/drawing/2014/main" id="{D18A4454-4B39-B04F-8B57-B9916CDE0057}"/>
              </a:ext>
            </a:extLst>
          </p:cNvPr>
          <p:cNvSpPr txBox="1"/>
          <p:nvPr/>
        </p:nvSpPr>
        <p:spPr>
          <a:xfrm>
            <a:off x="4865688" y="2619375"/>
            <a:ext cx="14658975" cy="50800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Group 72">
            <a:extLst>
              <a:ext uri="{FF2B5EF4-FFF2-40B4-BE49-F238E27FC236}">
                <a16:creationId xmlns:a16="http://schemas.microsoft.com/office/drawing/2014/main" id="{3F552C36-8FFE-44DE-9A36-0CA2B33AAC2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3721100"/>
            <a:ext cx="8458200" cy="8470900"/>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B862B199-A98C-EE47-A56B-A1BCC98EB43E}"/>
              </a:ext>
            </a:extLst>
          </p:cNvPr>
          <p:cNvSpPr txBox="1"/>
          <p:nvPr/>
        </p:nvSpPr>
        <p:spPr>
          <a:xfrm>
            <a:off x="14068425" y="4727575"/>
            <a:ext cx="3900488"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1"/>
                </a:solidFill>
                <a:latin typeface="Montserrat" charset="0"/>
                <a:ea typeface="Montserrat" charset="0"/>
                <a:cs typeface="Montserrat" charset="0"/>
              </a:rPr>
              <a:t>$243BN</a:t>
            </a:r>
            <a:endParaRPr lang="en-US" sz="9600" spc="600">
              <a:solidFill>
                <a:schemeClr val="accent1"/>
              </a:solidFill>
              <a:latin typeface="Montserrat" charset="0"/>
              <a:ea typeface="Montserrat" charset="0"/>
              <a:cs typeface="Montserrat" charset="0"/>
            </a:endParaRPr>
          </a:p>
        </p:txBody>
      </p:sp>
      <p:sp>
        <p:nvSpPr>
          <p:cNvPr id="115" name="TextBox 114">
            <a:extLst>
              <a:ext uri="{FF2B5EF4-FFF2-40B4-BE49-F238E27FC236}">
                <a16:creationId xmlns:a16="http://schemas.microsoft.com/office/drawing/2014/main" id="{2F14F6C8-9315-9F4D-ADBC-C6026F9DB8A6}"/>
              </a:ext>
            </a:extLst>
          </p:cNvPr>
          <p:cNvSpPr txBox="1"/>
          <p:nvPr/>
        </p:nvSpPr>
        <p:spPr>
          <a:xfrm>
            <a:off x="14049375" y="5940425"/>
            <a:ext cx="8574088" cy="1338263"/>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116" name="TextBox 115">
            <a:extLst>
              <a:ext uri="{FF2B5EF4-FFF2-40B4-BE49-F238E27FC236}">
                <a16:creationId xmlns:a16="http://schemas.microsoft.com/office/drawing/2014/main" id="{96FD356C-B7AF-F54C-90FE-C57569E9CB1F}"/>
              </a:ext>
            </a:extLst>
          </p:cNvPr>
          <p:cNvSpPr txBox="1"/>
          <p:nvPr/>
        </p:nvSpPr>
        <p:spPr>
          <a:xfrm>
            <a:off x="14068425" y="8061325"/>
            <a:ext cx="3779838"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2"/>
                </a:solidFill>
                <a:latin typeface="Montserrat" charset="0"/>
                <a:ea typeface="Montserrat" charset="0"/>
                <a:cs typeface="Montserrat" charset="0"/>
              </a:rPr>
              <a:t>$178BN</a:t>
            </a:r>
            <a:endParaRPr lang="en-US" sz="9600" spc="600">
              <a:solidFill>
                <a:schemeClr val="accent2"/>
              </a:solidFill>
              <a:latin typeface="Montserrat" charset="0"/>
              <a:ea typeface="Montserrat" charset="0"/>
              <a:cs typeface="Montserrat" charset="0"/>
            </a:endParaRPr>
          </a:p>
        </p:txBody>
      </p:sp>
      <p:sp>
        <p:nvSpPr>
          <p:cNvPr id="117" name="TextBox 116">
            <a:extLst>
              <a:ext uri="{FF2B5EF4-FFF2-40B4-BE49-F238E27FC236}">
                <a16:creationId xmlns:a16="http://schemas.microsoft.com/office/drawing/2014/main" id="{0032110F-8ADF-E24F-994C-AFE20F840129}"/>
              </a:ext>
            </a:extLst>
          </p:cNvPr>
          <p:cNvSpPr txBox="1"/>
          <p:nvPr/>
        </p:nvSpPr>
        <p:spPr>
          <a:xfrm>
            <a:off x="14049375" y="9275763"/>
            <a:ext cx="8574088"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118" name="TextBox 117">
            <a:extLst>
              <a:ext uri="{FF2B5EF4-FFF2-40B4-BE49-F238E27FC236}">
                <a16:creationId xmlns:a16="http://schemas.microsoft.com/office/drawing/2014/main" id="{92E55780-7B0B-134C-A323-88BF69E2F95A}"/>
              </a:ext>
            </a:extLst>
          </p:cNvPr>
          <p:cNvSpPr txBox="1"/>
          <p:nvPr/>
        </p:nvSpPr>
        <p:spPr>
          <a:xfrm>
            <a:off x="4306888" y="1390650"/>
            <a:ext cx="1570037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AFRICA EDITABLE MAP</a:t>
            </a:r>
            <a:endParaRPr lang="en-US" sz="9600" spc="600">
              <a:solidFill>
                <a:schemeClr val="tx2"/>
              </a:solidFill>
              <a:latin typeface="Montserrat" charset="0"/>
              <a:ea typeface="Montserrat" charset="0"/>
              <a:cs typeface="Montserrat" charset="0"/>
            </a:endParaRPr>
          </a:p>
        </p:txBody>
      </p:sp>
      <p:sp>
        <p:nvSpPr>
          <p:cNvPr id="119" name="TextBox 118">
            <a:extLst>
              <a:ext uri="{FF2B5EF4-FFF2-40B4-BE49-F238E27FC236}">
                <a16:creationId xmlns:a16="http://schemas.microsoft.com/office/drawing/2014/main" id="{E51C2B5D-00CB-2646-AED9-9FE0D7241E0F}"/>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120" name="TextBox 119">
            <a:extLst>
              <a:ext uri="{FF2B5EF4-FFF2-40B4-BE49-F238E27FC236}">
                <a16:creationId xmlns:a16="http://schemas.microsoft.com/office/drawing/2014/main" id="{6B46475A-DF88-7649-866E-57B7D6A090D2}"/>
              </a:ext>
            </a:extLst>
          </p:cNvPr>
          <p:cNvSpPr txBox="1"/>
          <p:nvPr/>
        </p:nvSpPr>
        <p:spPr>
          <a:xfrm>
            <a:off x="4865688" y="2619375"/>
            <a:ext cx="14658975" cy="50800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Group 123">
            <a:extLst>
              <a:ext uri="{FF2B5EF4-FFF2-40B4-BE49-F238E27FC236}">
                <a16:creationId xmlns:a16="http://schemas.microsoft.com/office/drawing/2014/main" id="{F7DBA482-4737-4745-AFEE-9D9AD07A321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3400" y="4356100"/>
            <a:ext cx="10490200" cy="67310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D26E145-DF35-BB44-A2CC-EE3ACB5D7FFC}"/>
              </a:ext>
            </a:extLst>
          </p:cNvPr>
          <p:cNvSpPr txBox="1"/>
          <p:nvPr/>
        </p:nvSpPr>
        <p:spPr>
          <a:xfrm>
            <a:off x="1804988" y="4727575"/>
            <a:ext cx="3900487"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1"/>
                </a:solidFill>
                <a:latin typeface="Montserrat" charset="0"/>
                <a:ea typeface="Montserrat" charset="0"/>
                <a:cs typeface="Montserrat" charset="0"/>
              </a:rPr>
              <a:t>$243BN</a:t>
            </a:r>
            <a:endParaRPr lang="en-US" sz="9600" spc="600">
              <a:solidFill>
                <a:schemeClr val="accent1"/>
              </a:solidFill>
              <a:latin typeface="Montserrat" charset="0"/>
              <a:ea typeface="Montserrat" charset="0"/>
              <a:cs typeface="Montserrat" charset="0"/>
            </a:endParaRPr>
          </a:p>
        </p:txBody>
      </p:sp>
      <p:sp>
        <p:nvSpPr>
          <p:cNvPr id="43" name="TextBox 42">
            <a:extLst>
              <a:ext uri="{FF2B5EF4-FFF2-40B4-BE49-F238E27FC236}">
                <a16:creationId xmlns:a16="http://schemas.microsoft.com/office/drawing/2014/main" id="{B67FE3B3-569D-8B42-B79A-6CFF04FA02DC}"/>
              </a:ext>
            </a:extLst>
          </p:cNvPr>
          <p:cNvSpPr txBox="1"/>
          <p:nvPr/>
        </p:nvSpPr>
        <p:spPr>
          <a:xfrm>
            <a:off x="1785938" y="5940425"/>
            <a:ext cx="8574087" cy="1338263"/>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44" name="TextBox 43">
            <a:extLst>
              <a:ext uri="{FF2B5EF4-FFF2-40B4-BE49-F238E27FC236}">
                <a16:creationId xmlns:a16="http://schemas.microsoft.com/office/drawing/2014/main" id="{9993EE01-3D31-DB4A-80A2-4AC65A572C5B}"/>
              </a:ext>
            </a:extLst>
          </p:cNvPr>
          <p:cNvSpPr txBox="1"/>
          <p:nvPr/>
        </p:nvSpPr>
        <p:spPr>
          <a:xfrm>
            <a:off x="1804988" y="8061325"/>
            <a:ext cx="3781425"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2"/>
                </a:solidFill>
                <a:latin typeface="Montserrat" charset="0"/>
                <a:ea typeface="Montserrat" charset="0"/>
                <a:cs typeface="Montserrat" charset="0"/>
              </a:rPr>
              <a:t>$178BN</a:t>
            </a:r>
            <a:endParaRPr lang="en-US" sz="9600" spc="600">
              <a:solidFill>
                <a:schemeClr val="accent2"/>
              </a:solidFill>
              <a:latin typeface="Montserrat" charset="0"/>
              <a:ea typeface="Montserrat" charset="0"/>
              <a:cs typeface="Montserrat" charset="0"/>
            </a:endParaRPr>
          </a:p>
        </p:txBody>
      </p:sp>
      <p:sp>
        <p:nvSpPr>
          <p:cNvPr id="45" name="TextBox 44">
            <a:extLst>
              <a:ext uri="{FF2B5EF4-FFF2-40B4-BE49-F238E27FC236}">
                <a16:creationId xmlns:a16="http://schemas.microsoft.com/office/drawing/2014/main" id="{0E35F231-AEBF-7446-B20F-E5BC757579C5}"/>
              </a:ext>
            </a:extLst>
          </p:cNvPr>
          <p:cNvSpPr txBox="1"/>
          <p:nvPr/>
        </p:nvSpPr>
        <p:spPr>
          <a:xfrm>
            <a:off x="1785938" y="9275763"/>
            <a:ext cx="8574087"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46" name="TextBox 45">
            <a:extLst>
              <a:ext uri="{FF2B5EF4-FFF2-40B4-BE49-F238E27FC236}">
                <a16:creationId xmlns:a16="http://schemas.microsoft.com/office/drawing/2014/main" id="{D0EB231C-2324-AF4F-AD0D-31685DEEB8C4}"/>
              </a:ext>
            </a:extLst>
          </p:cNvPr>
          <p:cNvSpPr txBox="1"/>
          <p:nvPr/>
        </p:nvSpPr>
        <p:spPr>
          <a:xfrm>
            <a:off x="4306888" y="1390650"/>
            <a:ext cx="1570037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RUSSIA EDITABLE MAP</a:t>
            </a:r>
            <a:endParaRPr lang="en-US" sz="9600" spc="600">
              <a:solidFill>
                <a:schemeClr val="tx2"/>
              </a:solidFill>
              <a:latin typeface="Montserrat" charset="0"/>
              <a:ea typeface="Montserrat" charset="0"/>
              <a:cs typeface="Montserrat" charset="0"/>
            </a:endParaRPr>
          </a:p>
        </p:txBody>
      </p:sp>
      <p:sp>
        <p:nvSpPr>
          <p:cNvPr id="47" name="TextBox 46">
            <a:extLst>
              <a:ext uri="{FF2B5EF4-FFF2-40B4-BE49-F238E27FC236}">
                <a16:creationId xmlns:a16="http://schemas.microsoft.com/office/drawing/2014/main" id="{3C896E8A-EF3D-1345-BC4C-C37448A14413}"/>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48" name="TextBox 47">
            <a:extLst>
              <a:ext uri="{FF2B5EF4-FFF2-40B4-BE49-F238E27FC236}">
                <a16:creationId xmlns:a16="http://schemas.microsoft.com/office/drawing/2014/main" id="{06452C9F-CAEC-314D-BA6D-C3DC55EA1539}"/>
              </a:ext>
            </a:extLst>
          </p:cNvPr>
          <p:cNvSpPr txBox="1"/>
          <p:nvPr/>
        </p:nvSpPr>
        <p:spPr>
          <a:xfrm>
            <a:off x="4865688" y="2619375"/>
            <a:ext cx="14658975" cy="50800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Group 57">
            <a:extLst>
              <a:ext uri="{FF2B5EF4-FFF2-40B4-BE49-F238E27FC236}">
                <a16:creationId xmlns:a16="http://schemas.microsoft.com/office/drawing/2014/main" id="{C88B7B0C-D04B-49AA-85BA-4A9692661AC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5900" y="3276600"/>
            <a:ext cx="16344900" cy="7391400"/>
          </a:xfrm>
          <a:prstGeom prst="rect">
            <a:avLst/>
          </a:prstGeom>
          <a:noFill/>
          <a:extLst>
            <a:ext uri="{909E8E84-426E-40DD-AFC4-6F175D3DCCD1}">
              <a14:hiddenFill xmlns:a14="http://schemas.microsoft.com/office/drawing/2010/main">
                <a:solidFill>
                  <a:srgbClr val="FFFFFF"/>
                </a:solidFill>
              </a14:hiddenFill>
            </a:ext>
          </a:extLst>
        </p:spPr>
      </p:pic>
      <p:sp>
        <p:nvSpPr>
          <p:cNvPr id="120834" name="TextBox 29">
            <a:extLst>
              <a:ext uri="{FF2B5EF4-FFF2-40B4-BE49-F238E27FC236}">
                <a16:creationId xmlns:a16="http://schemas.microsoft.com/office/drawing/2014/main" id="{EF29A5CE-19A2-4DDE-91C6-45B1B8A16F3E}"/>
              </a:ext>
            </a:extLst>
          </p:cNvPr>
          <p:cNvSpPr txBox="1">
            <a:spLocks noChangeArrowheads="1"/>
          </p:cNvSpPr>
          <p:nvPr/>
        </p:nvSpPr>
        <p:spPr bwMode="auto">
          <a:xfrm>
            <a:off x="4803775" y="10982325"/>
            <a:ext cx="69056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just" eaLnBrk="1" hangingPunct="1">
              <a:lnSpc>
                <a:spcPct val="130000"/>
              </a:lnSpc>
            </a:pPr>
            <a:r>
              <a:rPr lang="en-US" altLang="de-DE" sz="2400">
                <a:latin typeface="Montserrat Light"/>
                <a:ea typeface="Montserrat Light"/>
                <a:cs typeface="Montserrat Light"/>
              </a:rPr>
              <a:t>Company members share a common purpose and unite in order to focus their various talents and organize their</a:t>
            </a:r>
          </a:p>
        </p:txBody>
      </p:sp>
      <p:sp>
        <p:nvSpPr>
          <p:cNvPr id="120835" name="TextBox 30">
            <a:extLst>
              <a:ext uri="{FF2B5EF4-FFF2-40B4-BE49-F238E27FC236}">
                <a16:creationId xmlns:a16="http://schemas.microsoft.com/office/drawing/2014/main" id="{93302FF8-32F5-4A85-976A-B7508D7BA26A}"/>
              </a:ext>
            </a:extLst>
          </p:cNvPr>
          <p:cNvSpPr txBox="1">
            <a:spLocks noChangeArrowheads="1"/>
          </p:cNvSpPr>
          <p:nvPr/>
        </p:nvSpPr>
        <p:spPr bwMode="auto">
          <a:xfrm>
            <a:off x="1824038" y="10896600"/>
            <a:ext cx="29972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id-ID" altLang="de-DE" sz="10800" b="1">
                <a:solidFill>
                  <a:schemeClr val="accent1"/>
                </a:solidFill>
                <a:latin typeface="Montserrat"/>
                <a:ea typeface="Montserrat"/>
                <a:cs typeface="Montserrat"/>
              </a:rPr>
              <a:t>15%</a:t>
            </a:r>
          </a:p>
        </p:txBody>
      </p:sp>
      <p:sp>
        <p:nvSpPr>
          <p:cNvPr id="32" name="Shape 2688">
            <a:extLst>
              <a:ext uri="{FF2B5EF4-FFF2-40B4-BE49-F238E27FC236}">
                <a16:creationId xmlns:a16="http://schemas.microsoft.com/office/drawing/2014/main" id="{06422995-94DB-8E4D-AF56-67E59F6D2CE4}"/>
              </a:ext>
            </a:extLst>
          </p:cNvPr>
          <p:cNvSpPr/>
          <p:nvPr/>
        </p:nvSpPr>
        <p:spPr>
          <a:xfrm>
            <a:off x="12507913" y="11106150"/>
            <a:ext cx="557212"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accent1"/>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0837" name="TextBox 32">
            <a:extLst>
              <a:ext uri="{FF2B5EF4-FFF2-40B4-BE49-F238E27FC236}">
                <a16:creationId xmlns:a16="http://schemas.microsoft.com/office/drawing/2014/main" id="{FB7A8D83-14BF-4044-826F-769850410316}"/>
              </a:ext>
            </a:extLst>
          </p:cNvPr>
          <p:cNvSpPr txBox="1">
            <a:spLocks noChangeArrowheads="1"/>
          </p:cNvSpPr>
          <p:nvPr/>
        </p:nvSpPr>
        <p:spPr bwMode="auto">
          <a:xfrm>
            <a:off x="13242925" y="10872788"/>
            <a:ext cx="4144963"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3200" b="1">
                <a:solidFill>
                  <a:schemeClr val="tx2"/>
                </a:solidFill>
                <a:latin typeface="Montserrat"/>
                <a:ea typeface="Montserrat"/>
                <a:cs typeface="Montserrat"/>
              </a:rPr>
              <a:t>FIRST TITLE </a:t>
            </a:r>
            <a:r>
              <a:rPr lang="en-US" altLang="de-DE" sz="2000">
                <a:latin typeface="Montserrat Light"/>
                <a:ea typeface="Montserrat Light"/>
                <a:cs typeface="Montserrat Light"/>
              </a:rPr>
              <a:t>Entrepreneurial activities differ substantially depending on the.</a:t>
            </a:r>
          </a:p>
        </p:txBody>
      </p:sp>
      <p:sp>
        <p:nvSpPr>
          <p:cNvPr id="120838" name="TextBox 33">
            <a:extLst>
              <a:ext uri="{FF2B5EF4-FFF2-40B4-BE49-F238E27FC236}">
                <a16:creationId xmlns:a16="http://schemas.microsoft.com/office/drawing/2014/main" id="{913222E2-11FA-4D87-9746-431ECD51084A}"/>
              </a:ext>
            </a:extLst>
          </p:cNvPr>
          <p:cNvSpPr txBox="1">
            <a:spLocks noChangeArrowheads="1"/>
          </p:cNvSpPr>
          <p:nvPr/>
        </p:nvSpPr>
        <p:spPr bwMode="auto">
          <a:xfrm>
            <a:off x="18299113" y="10872788"/>
            <a:ext cx="4144962"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3200" b="1">
                <a:solidFill>
                  <a:schemeClr val="tx2"/>
                </a:solidFill>
                <a:latin typeface="Montserrat"/>
                <a:ea typeface="Montserrat"/>
                <a:cs typeface="Montserrat"/>
              </a:rPr>
              <a:t>SECOND TITLE </a:t>
            </a:r>
            <a:r>
              <a:rPr lang="en-US" altLang="de-DE" sz="2000">
                <a:latin typeface="Montserrat Light"/>
                <a:ea typeface="Montserrat Light"/>
                <a:cs typeface="Montserrat Light"/>
              </a:rPr>
              <a:t>Entrepreneurial activities differ substantially depending on the.</a:t>
            </a:r>
          </a:p>
        </p:txBody>
      </p:sp>
      <p:sp>
        <p:nvSpPr>
          <p:cNvPr id="35" name="Shape 2770">
            <a:extLst>
              <a:ext uri="{FF2B5EF4-FFF2-40B4-BE49-F238E27FC236}">
                <a16:creationId xmlns:a16="http://schemas.microsoft.com/office/drawing/2014/main" id="{04547729-9526-EA4D-A784-F8DBA68A6002}"/>
              </a:ext>
            </a:extLst>
          </p:cNvPr>
          <p:cNvSpPr/>
          <p:nvPr/>
        </p:nvSpPr>
        <p:spPr>
          <a:xfrm>
            <a:off x="17564100" y="11107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path>
            </a:pathLst>
          </a:custGeom>
          <a:solidFill>
            <a:schemeClr val="accent1"/>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8" name="TextBox 37">
            <a:extLst>
              <a:ext uri="{FF2B5EF4-FFF2-40B4-BE49-F238E27FC236}">
                <a16:creationId xmlns:a16="http://schemas.microsoft.com/office/drawing/2014/main" id="{D5E6E511-4D5A-1240-AAE6-9B44A6EE9B5F}"/>
              </a:ext>
            </a:extLst>
          </p:cNvPr>
          <p:cNvSpPr txBox="1"/>
          <p:nvPr/>
        </p:nvSpPr>
        <p:spPr>
          <a:xfrm>
            <a:off x="4306888" y="1390650"/>
            <a:ext cx="1570037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CUBA EDITABLE MAP</a:t>
            </a:r>
            <a:endParaRPr lang="en-US" sz="9600" spc="600">
              <a:solidFill>
                <a:schemeClr val="tx2"/>
              </a:solidFill>
              <a:latin typeface="Montserrat" charset="0"/>
              <a:ea typeface="Montserrat" charset="0"/>
              <a:cs typeface="Montserrat" charset="0"/>
            </a:endParaRPr>
          </a:p>
        </p:txBody>
      </p:sp>
      <p:sp>
        <p:nvSpPr>
          <p:cNvPr id="39" name="TextBox 38">
            <a:extLst>
              <a:ext uri="{FF2B5EF4-FFF2-40B4-BE49-F238E27FC236}">
                <a16:creationId xmlns:a16="http://schemas.microsoft.com/office/drawing/2014/main" id="{C82388CA-3E23-D847-B7A2-7A123A2B18E5}"/>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40" name="TextBox 39">
            <a:extLst>
              <a:ext uri="{FF2B5EF4-FFF2-40B4-BE49-F238E27FC236}">
                <a16:creationId xmlns:a16="http://schemas.microsoft.com/office/drawing/2014/main" id="{45202A23-379B-0247-A684-CCC6ED056FEE}"/>
              </a:ext>
            </a:extLst>
          </p:cNvPr>
          <p:cNvSpPr txBox="1"/>
          <p:nvPr/>
        </p:nvSpPr>
        <p:spPr>
          <a:xfrm>
            <a:off x="4865688" y="2619375"/>
            <a:ext cx="14658975" cy="50800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Group 48">
            <a:extLst>
              <a:ext uri="{FF2B5EF4-FFF2-40B4-BE49-F238E27FC236}">
                <a16:creationId xmlns:a16="http://schemas.microsoft.com/office/drawing/2014/main" id="{EF2DCB93-AEBC-4D29-A9DE-E16996446E8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300" y="3848100"/>
            <a:ext cx="9740900" cy="8648700"/>
          </a:xfrm>
          <a:prstGeom prst="rect">
            <a:avLst/>
          </a:prstGeom>
          <a:noFill/>
          <a:extLst>
            <a:ext uri="{909E8E84-426E-40DD-AFC4-6F175D3DCCD1}">
              <a14:hiddenFill xmlns:a14="http://schemas.microsoft.com/office/drawing/2010/main">
                <a:solidFill>
                  <a:srgbClr val="FFFFFF"/>
                </a:solidFill>
              </a14:hiddenFill>
            </a:ext>
          </a:extLst>
        </p:spPr>
      </p:pic>
      <p:sp>
        <p:nvSpPr>
          <p:cNvPr id="174" name="TextBox 173">
            <a:extLst>
              <a:ext uri="{FF2B5EF4-FFF2-40B4-BE49-F238E27FC236}">
                <a16:creationId xmlns:a16="http://schemas.microsoft.com/office/drawing/2014/main" id="{73EBAD7C-D6DF-8343-8FC9-CF7B1C9327C4}"/>
              </a:ext>
            </a:extLst>
          </p:cNvPr>
          <p:cNvSpPr txBox="1"/>
          <p:nvPr/>
        </p:nvSpPr>
        <p:spPr>
          <a:xfrm>
            <a:off x="14068425" y="4727575"/>
            <a:ext cx="3900488"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1"/>
                </a:solidFill>
                <a:latin typeface="Montserrat" charset="0"/>
                <a:ea typeface="Montserrat" charset="0"/>
                <a:cs typeface="Montserrat" charset="0"/>
              </a:rPr>
              <a:t>$243BN</a:t>
            </a:r>
            <a:endParaRPr lang="en-US" sz="9600" spc="600">
              <a:solidFill>
                <a:schemeClr val="accent1"/>
              </a:solidFill>
              <a:latin typeface="Montserrat" charset="0"/>
              <a:ea typeface="Montserrat" charset="0"/>
              <a:cs typeface="Montserrat" charset="0"/>
            </a:endParaRPr>
          </a:p>
        </p:txBody>
      </p:sp>
      <p:sp>
        <p:nvSpPr>
          <p:cNvPr id="175" name="TextBox 174">
            <a:extLst>
              <a:ext uri="{FF2B5EF4-FFF2-40B4-BE49-F238E27FC236}">
                <a16:creationId xmlns:a16="http://schemas.microsoft.com/office/drawing/2014/main" id="{D855E474-D9E5-BA4B-BE46-2611E0F7270D}"/>
              </a:ext>
            </a:extLst>
          </p:cNvPr>
          <p:cNvSpPr txBox="1"/>
          <p:nvPr/>
        </p:nvSpPr>
        <p:spPr>
          <a:xfrm>
            <a:off x="14049375" y="5940425"/>
            <a:ext cx="8574088" cy="1338263"/>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176" name="TextBox 175">
            <a:extLst>
              <a:ext uri="{FF2B5EF4-FFF2-40B4-BE49-F238E27FC236}">
                <a16:creationId xmlns:a16="http://schemas.microsoft.com/office/drawing/2014/main" id="{1FE18E5B-55AE-B043-B206-75A61B2BF97C}"/>
              </a:ext>
            </a:extLst>
          </p:cNvPr>
          <p:cNvSpPr txBox="1"/>
          <p:nvPr/>
        </p:nvSpPr>
        <p:spPr>
          <a:xfrm>
            <a:off x="14068425" y="8061325"/>
            <a:ext cx="3779838"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2"/>
                </a:solidFill>
                <a:latin typeface="Montserrat" charset="0"/>
                <a:ea typeface="Montserrat" charset="0"/>
                <a:cs typeface="Montserrat" charset="0"/>
              </a:rPr>
              <a:t>$178BN</a:t>
            </a:r>
            <a:endParaRPr lang="en-US" sz="9600" spc="600">
              <a:solidFill>
                <a:schemeClr val="accent2"/>
              </a:solidFill>
              <a:latin typeface="Montserrat" charset="0"/>
              <a:ea typeface="Montserrat" charset="0"/>
              <a:cs typeface="Montserrat" charset="0"/>
            </a:endParaRPr>
          </a:p>
        </p:txBody>
      </p:sp>
      <p:sp>
        <p:nvSpPr>
          <p:cNvPr id="177" name="TextBox 176">
            <a:extLst>
              <a:ext uri="{FF2B5EF4-FFF2-40B4-BE49-F238E27FC236}">
                <a16:creationId xmlns:a16="http://schemas.microsoft.com/office/drawing/2014/main" id="{47222B6A-2D84-804C-8EA1-4A8238050A5B}"/>
              </a:ext>
            </a:extLst>
          </p:cNvPr>
          <p:cNvSpPr txBox="1"/>
          <p:nvPr/>
        </p:nvSpPr>
        <p:spPr>
          <a:xfrm>
            <a:off x="14049375" y="9275763"/>
            <a:ext cx="8574088"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178" name="TextBox 177">
            <a:extLst>
              <a:ext uri="{FF2B5EF4-FFF2-40B4-BE49-F238E27FC236}">
                <a16:creationId xmlns:a16="http://schemas.microsoft.com/office/drawing/2014/main" id="{F3F8558A-3E71-CC49-81E2-D2DBE70232FE}"/>
              </a:ext>
            </a:extLst>
          </p:cNvPr>
          <p:cNvSpPr txBox="1"/>
          <p:nvPr/>
        </p:nvSpPr>
        <p:spPr>
          <a:xfrm>
            <a:off x="3795713" y="1390650"/>
            <a:ext cx="1672272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NORTH AMERICA EDITABLE MAP</a:t>
            </a:r>
            <a:endParaRPr lang="en-US" sz="9600" spc="600">
              <a:solidFill>
                <a:schemeClr val="tx2"/>
              </a:solidFill>
              <a:latin typeface="Montserrat" charset="0"/>
              <a:ea typeface="Montserrat" charset="0"/>
              <a:cs typeface="Montserrat" charset="0"/>
            </a:endParaRPr>
          </a:p>
        </p:txBody>
      </p:sp>
      <p:sp>
        <p:nvSpPr>
          <p:cNvPr id="179" name="TextBox 178">
            <a:extLst>
              <a:ext uri="{FF2B5EF4-FFF2-40B4-BE49-F238E27FC236}">
                <a16:creationId xmlns:a16="http://schemas.microsoft.com/office/drawing/2014/main" id="{1FB3EFD6-1A8D-384B-9E2A-06AD57ECBAC3}"/>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180" name="TextBox 179">
            <a:extLst>
              <a:ext uri="{FF2B5EF4-FFF2-40B4-BE49-F238E27FC236}">
                <a16:creationId xmlns:a16="http://schemas.microsoft.com/office/drawing/2014/main" id="{D3A71FA0-5142-ED45-9815-E3F54B1509F2}"/>
              </a:ext>
            </a:extLst>
          </p:cNvPr>
          <p:cNvSpPr txBox="1"/>
          <p:nvPr/>
        </p:nvSpPr>
        <p:spPr>
          <a:xfrm>
            <a:off x="4865688" y="2619375"/>
            <a:ext cx="14658975" cy="50800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Group 189">
            <a:extLst>
              <a:ext uri="{FF2B5EF4-FFF2-40B4-BE49-F238E27FC236}">
                <a16:creationId xmlns:a16="http://schemas.microsoft.com/office/drawing/2014/main" id="{A0AE3A69-C00A-4707-BCAF-51A3698C070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500" y="3848100"/>
            <a:ext cx="12700000" cy="9258300"/>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862C0419-267B-A24E-A0A5-1E1B6932527C}"/>
              </a:ext>
            </a:extLst>
          </p:cNvPr>
          <p:cNvSpPr txBox="1"/>
          <p:nvPr/>
        </p:nvSpPr>
        <p:spPr>
          <a:xfrm>
            <a:off x="1804988" y="4727575"/>
            <a:ext cx="3900487"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1"/>
                </a:solidFill>
                <a:latin typeface="Montserrat" charset="0"/>
                <a:ea typeface="Montserrat" charset="0"/>
                <a:cs typeface="Montserrat" charset="0"/>
              </a:rPr>
              <a:t>$243BN</a:t>
            </a:r>
            <a:endParaRPr lang="en-US" sz="9600" spc="600">
              <a:solidFill>
                <a:schemeClr val="accent1"/>
              </a:solidFill>
              <a:latin typeface="Montserrat" charset="0"/>
              <a:ea typeface="Montserrat" charset="0"/>
              <a:cs typeface="Montserrat" charset="0"/>
            </a:endParaRPr>
          </a:p>
        </p:txBody>
      </p:sp>
      <p:sp>
        <p:nvSpPr>
          <p:cNvPr id="70" name="TextBox 69">
            <a:extLst>
              <a:ext uri="{FF2B5EF4-FFF2-40B4-BE49-F238E27FC236}">
                <a16:creationId xmlns:a16="http://schemas.microsoft.com/office/drawing/2014/main" id="{20E01214-3855-0A48-B759-D2A797318E2E}"/>
              </a:ext>
            </a:extLst>
          </p:cNvPr>
          <p:cNvSpPr txBox="1"/>
          <p:nvPr/>
        </p:nvSpPr>
        <p:spPr>
          <a:xfrm>
            <a:off x="1785938" y="5940425"/>
            <a:ext cx="8574087" cy="1338263"/>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71" name="TextBox 70">
            <a:extLst>
              <a:ext uri="{FF2B5EF4-FFF2-40B4-BE49-F238E27FC236}">
                <a16:creationId xmlns:a16="http://schemas.microsoft.com/office/drawing/2014/main" id="{22042CFB-53E8-D940-BF17-151C0D9D1A23}"/>
              </a:ext>
            </a:extLst>
          </p:cNvPr>
          <p:cNvSpPr txBox="1"/>
          <p:nvPr/>
        </p:nvSpPr>
        <p:spPr>
          <a:xfrm>
            <a:off x="1804988" y="8061325"/>
            <a:ext cx="3781425"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2"/>
                </a:solidFill>
                <a:latin typeface="Montserrat" charset="0"/>
                <a:ea typeface="Montserrat" charset="0"/>
                <a:cs typeface="Montserrat" charset="0"/>
              </a:rPr>
              <a:t>$178BN</a:t>
            </a:r>
            <a:endParaRPr lang="en-US" sz="9600" spc="600">
              <a:solidFill>
                <a:schemeClr val="accent2"/>
              </a:solidFill>
              <a:latin typeface="Montserrat" charset="0"/>
              <a:ea typeface="Montserrat" charset="0"/>
              <a:cs typeface="Montserrat" charset="0"/>
            </a:endParaRPr>
          </a:p>
        </p:txBody>
      </p:sp>
      <p:sp>
        <p:nvSpPr>
          <p:cNvPr id="72" name="TextBox 71">
            <a:extLst>
              <a:ext uri="{FF2B5EF4-FFF2-40B4-BE49-F238E27FC236}">
                <a16:creationId xmlns:a16="http://schemas.microsoft.com/office/drawing/2014/main" id="{1BE8E74A-4813-F34C-AC71-8039628DEE63}"/>
              </a:ext>
            </a:extLst>
          </p:cNvPr>
          <p:cNvSpPr txBox="1"/>
          <p:nvPr/>
        </p:nvSpPr>
        <p:spPr>
          <a:xfrm>
            <a:off x="1785938" y="9275763"/>
            <a:ext cx="8574087"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73" name="TextBox 72">
            <a:extLst>
              <a:ext uri="{FF2B5EF4-FFF2-40B4-BE49-F238E27FC236}">
                <a16:creationId xmlns:a16="http://schemas.microsoft.com/office/drawing/2014/main" id="{E6EEB83E-C9C4-6A47-B138-D332098ECDA1}"/>
              </a:ext>
            </a:extLst>
          </p:cNvPr>
          <p:cNvSpPr txBox="1"/>
          <p:nvPr/>
        </p:nvSpPr>
        <p:spPr>
          <a:xfrm>
            <a:off x="4306888" y="1390650"/>
            <a:ext cx="1570037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EUROPE EDITABLE MAP</a:t>
            </a:r>
            <a:endParaRPr lang="en-US" sz="9600" spc="600">
              <a:solidFill>
                <a:schemeClr val="tx2"/>
              </a:solidFill>
              <a:latin typeface="Montserrat" charset="0"/>
              <a:ea typeface="Montserrat" charset="0"/>
              <a:cs typeface="Montserrat" charset="0"/>
            </a:endParaRPr>
          </a:p>
        </p:txBody>
      </p:sp>
      <p:sp>
        <p:nvSpPr>
          <p:cNvPr id="74" name="TextBox 73">
            <a:extLst>
              <a:ext uri="{FF2B5EF4-FFF2-40B4-BE49-F238E27FC236}">
                <a16:creationId xmlns:a16="http://schemas.microsoft.com/office/drawing/2014/main" id="{BA962D9E-0351-544A-87CD-3C2F9D67C5AF}"/>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75" name="TextBox 74">
            <a:extLst>
              <a:ext uri="{FF2B5EF4-FFF2-40B4-BE49-F238E27FC236}">
                <a16:creationId xmlns:a16="http://schemas.microsoft.com/office/drawing/2014/main" id="{B06651DF-B1D8-FB47-9EE9-EA2396BC7A2E}"/>
              </a:ext>
            </a:extLst>
          </p:cNvPr>
          <p:cNvSpPr txBox="1"/>
          <p:nvPr/>
        </p:nvSpPr>
        <p:spPr>
          <a:xfrm>
            <a:off x="4865688" y="2619375"/>
            <a:ext cx="14658975" cy="50800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Group 67">
            <a:extLst>
              <a:ext uri="{FF2B5EF4-FFF2-40B4-BE49-F238E27FC236}">
                <a16:creationId xmlns:a16="http://schemas.microsoft.com/office/drawing/2014/main" id="{DA23A063-9D79-4798-BBD0-0AF86D78F86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759200"/>
            <a:ext cx="8051800" cy="91313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25A1B20-3EC2-B841-9B0E-681E55E05AE3}"/>
              </a:ext>
            </a:extLst>
          </p:cNvPr>
          <p:cNvSpPr txBox="1"/>
          <p:nvPr/>
        </p:nvSpPr>
        <p:spPr>
          <a:xfrm>
            <a:off x="14068425" y="4727575"/>
            <a:ext cx="3900488"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1"/>
                </a:solidFill>
                <a:latin typeface="Montserrat" charset="0"/>
                <a:ea typeface="Montserrat" charset="0"/>
                <a:cs typeface="Montserrat" charset="0"/>
              </a:rPr>
              <a:t>$243BN</a:t>
            </a:r>
            <a:endParaRPr lang="en-US" sz="9600" spc="600">
              <a:solidFill>
                <a:schemeClr val="accent1"/>
              </a:solidFill>
              <a:latin typeface="Montserrat" charset="0"/>
              <a:ea typeface="Montserrat" charset="0"/>
              <a:cs typeface="Montserrat" charset="0"/>
            </a:endParaRPr>
          </a:p>
        </p:txBody>
      </p:sp>
      <p:sp>
        <p:nvSpPr>
          <p:cNvPr id="32" name="TextBox 31">
            <a:extLst>
              <a:ext uri="{FF2B5EF4-FFF2-40B4-BE49-F238E27FC236}">
                <a16:creationId xmlns:a16="http://schemas.microsoft.com/office/drawing/2014/main" id="{572E71FA-1BE1-3A4C-81C2-DC743E5DA037}"/>
              </a:ext>
            </a:extLst>
          </p:cNvPr>
          <p:cNvSpPr txBox="1"/>
          <p:nvPr/>
        </p:nvSpPr>
        <p:spPr>
          <a:xfrm>
            <a:off x="14049375" y="5940425"/>
            <a:ext cx="8574088" cy="1338263"/>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33" name="TextBox 32">
            <a:extLst>
              <a:ext uri="{FF2B5EF4-FFF2-40B4-BE49-F238E27FC236}">
                <a16:creationId xmlns:a16="http://schemas.microsoft.com/office/drawing/2014/main" id="{EBC4A67B-3D15-024C-B68C-A60F46A177E3}"/>
              </a:ext>
            </a:extLst>
          </p:cNvPr>
          <p:cNvSpPr txBox="1"/>
          <p:nvPr/>
        </p:nvSpPr>
        <p:spPr>
          <a:xfrm>
            <a:off x="14068425" y="8061325"/>
            <a:ext cx="3779838"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2"/>
                </a:solidFill>
                <a:latin typeface="Montserrat" charset="0"/>
                <a:ea typeface="Montserrat" charset="0"/>
                <a:cs typeface="Montserrat" charset="0"/>
              </a:rPr>
              <a:t>$178BN</a:t>
            </a:r>
            <a:endParaRPr lang="en-US" sz="9600" spc="600">
              <a:solidFill>
                <a:schemeClr val="accent2"/>
              </a:solidFill>
              <a:latin typeface="Montserrat" charset="0"/>
              <a:ea typeface="Montserrat" charset="0"/>
              <a:cs typeface="Montserrat" charset="0"/>
            </a:endParaRPr>
          </a:p>
        </p:txBody>
      </p:sp>
      <p:sp>
        <p:nvSpPr>
          <p:cNvPr id="34" name="TextBox 33">
            <a:extLst>
              <a:ext uri="{FF2B5EF4-FFF2-40B4-BE49-F238E27FC236}">
                <a16:creationId xmlns:a16="http://schemas.microsoft.com/office/drawing/2014/main" id="{F3330F31-4AED-694E-915D-EC1E78795032}"/>
              </a:ext>
            </a:extLst>
          </p:cNvPr>
          <p:cNvSpPr txBox="1"/>
          <p:nvPr/>
        </p:nvSpPr>
        <p:spPr>
          <a:xfrm>
            <a:off x="14049375" y="9275763"/>
            <a:ext cx="8574088"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35" name="TextBox 34">
            <a:extLst>
              <a:ext uri="{FF2B5EF4-FFF2-40B4-BE49-F238E27FC236}">
                <a16:creationId xmlns:a16="http://schemas.microsoft.com/office/drawing/2014/main" id="{D73743A8-DB26-0241-902A-8C3DF19CF937}"/>
              </a:ext>
            </a:extLst>
          </p:cNvPr>
          <p:cNvSpPr txBox="1"/>
          <p:nvPr/>
        </p:nvSpPr>
        <p:spPr>
          <a:xfrm>
            <a:off x="4306888" y="1390650"/>
            <a:ext cx="1570037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JAPAN EDITABLE MAP</a:t>
            </a:r>
            <a:endParaRPr lang="en-US" sz="9600" spc="600">
              <a:solidFill>
                <a:schemeClr val="tx2"/>
              </a:solidFill>
              <a:latin typeface="Montserrat" charset="0"/>
              <a:ea typeface="Montserrat" charset="0"/>
              <a:cs typeface="Montserrat" charset="0"/>
            </a:endParaRPr>
          </a:p>
        </p:txBody>
      </p:sp>
      <p:sp>
        <p:nvSpPr>
          <p:cNvPr id="36" name="TextBox 35">
            <a:extLst>
              <a:ext uri="{FF2B5EF4-FFF2-40B4-BE49-F238E27FC236}">
                <a16:creationId xmlns:a16="http://schemas.microsoft.com/office/drawing/2014/main" id="{CC21AA8F-4CDF-F244-882B-75B7600C354A}"/>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37" name="TextBox 36">
            <a:extLst>
              <a:ext uri="{FF2B5EF4-FFF2-40B4-BE49-F238E27FC236}">
                <a16:creationId xmlns:a16="http://schemas.microsoft.com/office/drawing/2014/main" id="{80F31072-653E-194F-A720-9666CC9662CB}"/>
              </a:ext>
            </a:extLst>
          </p:cNvPr>
          <p:cNvSpPr txBox="1"/>
          <p:nvPr/>
        </p:nvSpPr>
        <p:spPr>
          <a:xfrm>
            <a:off x="4865688" y="2619375"/>
            <a:ext cx="14658975" cy="50800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A267DFCB-8F9C-7A4B-86A6-1198359BDA5A}"/>
              </a:ext>
            </a:extLst>
          </p:cNvPr>
          <p:cNvSpPr>
            <a:spLocks noGrp="1"/>
          </p:cNvSpPr>
          <p:nvPr>
            <p:ph type="pic" sz="quarter" idx="10"/>
          </p:nvPr>
        </p:nvSpPr>
        <p:spPr>
          <a:xfrm>
            <a:off x="0" y="0"/>
            <a:ext cx="24377650" cy="13716000"/>
          </a:xfrm>
        </p:spPr>
      </p:sp>
      <p:sp>
        <p:nvSpPr>
          <p:cNvPr id="13" name="Rectangle 12">
            <a:extLst>
              <a:ext uri="{FF2B5EF4-FFF2-40B4-BE49-F238E27FC236}">
                <a16:creationId xmlns:a16="http://schemas.microsoft.com/office/drawing/2014/main" id="{603B664E-23F4-0444-A1BE-0DAC741CE7A3}"/>
              </a:ext>
            </a:extLst>
          </p:cNvPr>
          <p:cNvSpPr/>
          <p:nvPr/>
        </p:nvSpPr>
        <p:spPr>
          <a:xfrm>
            <a:off x="-38100" y="38100"/>
            <a:ext cx="24415750" cy="13716000"/>
          </a:xfrm>
          <a:prstGeom prst="rect">
            <a:avLst/>
          </a:prstGeom>
          <a:solidFill>
            <a:srgbClr val="000000">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4800">
              <a:latin typeface="Montserrat Light" charset="0"/>
            </a:endParaRPr>
          </a:p>
        </p:txBody>
      </p:sp>
      <p:sp>
        <p:nvSpPr>
          <p:cNvPr id="124931" name="TextBox 22">
            <a:extLst>
              <a:ext uri="{FF2B5EF4-FFF2-40B4-BE49-F238E27FC236}">
                <a16:creationId xmlns:a16="http://schemas.microsoft.com/office/drawing/2014/main" id="{318B0A9C-A34F-4A39-95A6-764FF80B873E}"/>
              </a:ext>
            </a:extLst>
          </p:cNvPr>
          <p:cNvSpPr txBox="1">
            <a:spLocks noChangeArrowheads="1"/>
          </p:cNvSpPr>
          <p:nvPr/>
        </p:nvSpPr>
        <p:spPr bwMode="auto">
          <a:xfrm>
            <a:off x="4621213" y="2886075"/>
            <a:ext cx="15109825"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8800" b="1">
                <a:solidFill>
                  <a:schemeClr val="bg1"/>
                </a:solidFill>
                <a:latin typeface="Montserrat Semi"/>
                <a:ea typeface="Montserrat Semi"/>
                <a:cs typeface="Montserrat Semi"/>
              </a:rPr>
              <a:t>Get in Touch</a:t>
            </a:r>
          </a:p>
        </p:txBody>
      </p:sp>
      <p:sp>
        <p:nvSpPr>
          <p:cNvPr id="124932" name="TextBox 3">
            <a:extLst>
              <a:ext uri="{FF2B5EF4-FFF2-40B4-BE49-F238E27FC236}">
                <a16:creationId xmlns:a16="http://schemas.microsoft.com/office/drawing/2014/main" id="{564D1781-E93F-4657-95ED-9128200C41CD}"/>
              </a:ext>
            </a:extLst>
          </p:cNvPr>
          <p:cNvSpPr txBox="1">
            <a:spLocks noChangeArrowheads="1"/>
          </p:cNvSpPr>
          <p:nvPr/>
        </p:nvSpPr>
        <p:spPr bwMode="auto">
          <a:xfrm>
            <a:off x="6967538" y="4538663"/>
            <a:ext cx="10366375" cy="375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800">
                <a:solidFill>
                  <a:schemeClr val="bg1"/>
                </a:solidFill>
                <a:latin typeface="Montserrat Light"/>
                <a:ea typeface="Montserrat Light"/>
                <a:cs typeface="Montserrat Light"/>
              </a:rPr>
              <a:t>A company is an association or collection of individuals, whether natural persons, legal persons, or a mixture of both. Company members share a common purpose.</a:t>
            </a:r>
          </a:p>
          <a:p>
            <a:pPr algn="ctr" eaLnBrk="1" hangingPunct="1">
              <a:lnSpc>
                <a:spcPct val="150000"/>
              </a:lnSpc>
            </a:pPr>
            <a:endParaRPr lang="en-US" altLang="de-DE" sz="3200">
              <a:solidFill>
                <a:schemeClr val="bg1"/>
              </a:solidFill>
              <a:latin typeface="Montserrat"/>
              <a:ea typeface="Montserrat"/>
              <a:cs typeface="Montserrat"/>
            </a:endParaRPr>
          </a:p>
          <a:p>
            <a:pPr algn="ctr" eaLnBrk="1" hangingPunct="1"/>
            <a:r>
              <a:rPr lang="en-US" altLang="de-DE" sz="3200">
                <a:solidFill>
                  <a:schemeClr val="bg1"/>
                </a:solidFill>
                <a:latin typeface="Montserrat"/>
                <a:ea typeface="Montserrat"/>
                <a:cs typeface="Montserrat"/>
              </a:rPr>
              <a:t>EMPIRES BUILDING</a:t>
            </a:r>
          </a:p>
          <a:p>
            <a:pPr algn="ctr" eaLnBrk="1" hangingPunct="1"/>
            <a:r>
              <a:rPr lang="en-US" altLang="de-DE" sz="3200">
                <a:solidFill>
                  <a:schemeClr val="bg1"/>
                </a:solidFill>
                <a:latin typeface="Montserrat"/>
                <a:ea typeface="Montserrat"/>
                <a:cs typeface="Montserrat"/>
              </a:rPr>
              <a:t>7788 NEW YORK CITY, US</a:t>
            </a:r>
          </a:p>
        </p:txBody>
      </p:sp>
      <p:sp>
        <p:nvSpPr>
          <p:cNvPr id="5" name="TextBox 4">
            <a:extLst>
              <a:ext uri="{FF2B5EF4-FFF2-40B4-BE49-F238E27FC236}">
                <a16:creationId xmlns:a16="http://schemas.microsoft.com/office/drawing/2014/main" id="{758C1D25-7F59-2C45-8668-A40957C313A8}"/>
              </a:ext>
            </a:extLst>
          </p:cNvPr>
          <p:cNvSpPr txBox="1"/>
          <p:nvPr/>
        </p:nvSpPr>
        <p:spPr>
          <a:xfrm>
            <a:off x="4460875" y="10669588"/>
            <a:ext cx="3802063" cy="585787"/>
          </a:xfrm>
          <a:prstGeom prst="rect">
            <a:avLst/>
          </a:prstGeom>
          <a:noFill/>
        </p:spPr>
        <p:txBody>
          <a:bodyPr wrap="none">
            <a:spAutoFit/>
          </a:bodyPr>
          <a:lstStyle/>
          <a:p>
            <a:pPr algn="ctr" defTabSz="1828434" eaLnBrk="1" fontAlgn="auto" hangingPunct="1">
              <a:spcBef>
                <a:spcPts val="0"/>
              </a:spcBef>
              <a:spcAft>
                <a:spcPts val="0"/>
              </a:spcAft>
              <a:defRPr/>
            </a:pPr>
            <a:r>
              <a:rPr lang="en-US" sz="3200" b="1" spc="600">
                <a:solidFill>
                  <a:schemeClr val="bg1"/>
                </a:solidFill>
                <a:latin typeface="Montserrat Semi" charset="0"/>
                <a:ea typeface="Montserrat Semi" charset="0"/>
                <a:cs typeface="Montserrat Semi" charset="0"/>
              </a:rPr>
              <a:t>1-800-GHOST</a:t>
            </a:r>
          </a:p>
        </p:txBody>
      </p:sp>
      <p:sp>
        <p:nvSpPr>
          <p:cNvPr id="124934" name="TextBox 5">
            <a:extLst>
              <a:ext uri="{FF2B5EF4-FFF2-40B4-BE49-F238E27FC236}">
                <a16:creationId xmlns:a16="http://schemas.microsoft.com/office/drawing/2014/main" id="{44A51D54-3854-4DCD-9F8B-A2174D70DB45}"/>
              </a:ext>
            </a:extLst>
          </p:cNvPr>
          <p:cNvSpPr txBox="1">
            <a:spLocks noChangeArrowheads="1"/>
          </p:cNvSpPr>
          <p:nvPr/>
        </p:nvSpPr>
        <p:spPr bwMode="auto">
          <a:xfrm>
            <a:off x="4173538" y="11303000"/>
            <a:ext cx="43767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2400">
                <a:solidFill>
                  <a:schemeClr val="bg1"/>
                </a:solidFill>
                <a:latin typeface="Montserrat"/>
                <a:ea typeface="Montserrat"/>
                <a:cs typeface="Montserrat"/>
              </a:rPr>
              <a:t>Entrepreneurial activities differ substantially depending on the</a:t>
            </a:r>
          </a:p>
        </p:txBody>
      </p:sp>
      <p:sp>
        <p:nvSpPr>
          <p:cNvPr id="7" name="TextBox 6">
            <a:extLst>
              <a:ext uri="{FF2B5EF4-FFF2-40B4-BE49-F238E27FC236}">
                <a16:creationId xmlns:a16="http://schemas.microsoft.com/office/drawing/2014/main" id="{4D1679A5-7CCA-3843-864D-8CF6D08E9C4C}"/>
              </a:ext>
            </a:extLst>
          </p:cNvPr>
          <p:cNvSpPr txBox="1"/>
          <p:nvPr/>
        </p:nvSpPr>
        <p:spPr>
          <a:xfrm>
            <a:off x="10221913" y="10561638"/>
            <a:ext cx="4014787"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b="1" spc="600">
                <a:solidFill>
                  <a:schemeClr val="bg1"/>
                </a:solidFill>
                <a:latin typeface="Montserrat Semi" charset="0"/>
                <a:ea typeface="Montserrat Semi" charset="0"/>
                <a:cs typeface="Montserrat Semi" charset="0"/>
              </a:rPr>
              <a:t>WEAREGHOST</a:t>
            </a:r>
          </a:p>
        </p:txBody>
      </p:sp>
      <p:sp>
        <p:nvSpPr>
          <p:cNvPr id="124936" name="TextBox 7">
            <a:extLst>
              <a:ext uri="{FF2B5EF4-FFF2-40B4-BE49-F238E27FC236}">
                <a16:creationId xmlns:a16="http://schemas.microsoft.com/office/drawing/2014/main" id="{0E8B3CC6-C707-4E5C-95E9-815DE26A0807}"/>
              </a:ext>
            </a:extLst>
          </p:cNvPr>
          <p:cNvSpPr txBox="1">
            <a:spLocks noChangeArrowheads="1"/>
          </p:cNvSpPr>
          <p:nvPr/>
        </p:nvSpPr>
        <p:spPr bwMode="auto">
          <a:xfrm>
            <a:off x="10040938" y="11303000"/>
            <a:ext cx="43767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2400">
                <a:solidFill>
                  <a:schemeClr val="bg1"/>
                </a:solidFill>
                <a:latin typeface="Montserrat"/>
                <a:ea typeface="Montserrat"/>
                <a:cs typeface="Montserrat"/>
              </a:rPr>
              <a:t>Entrepreneurial activities differ substantially depending on the</a:t>
            </a:r>
          </a:p>
        </p:txBody>
      </p:sp>
      <p:sp>
        <p:nvSpPr>
          <p:cNvPr id="9" name="TextBox 8">
            <a:extLst>
              <a:ext uri="{FF2B5EF4-FFF2-40B4-BE49-F238E27FC236}">
                <a16:creationId xmlns:a16="http://schemas.microsoft.com/office/drawing/2014/main" id="{B873FEC5-D4C0-AA44-AB03-611881BC651C}"/>
              </a:ext>
            </a:extLst>
          </p:cNvPr>
          <p:cNvSpPr txBox="1"/>
          <p:nvPr/>
        </p:nvSpPr>
        <p:spPr>
          <a:xfrm>
            <a:off x="16563975" y="10561638"/>
            <a:ext cx="3430588"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b="1" spc="600">
                <a:solidFill>
                  <a:schemeClr val="bg1"/>
                </a:solidFill>
                <a:latin typeface="Montserrat Semi" charset="0"/>
                <a:ea typeface="Montserrat Semi" charset="0"/>
                <a:cs typeface="Montserrat Semi" charset="0"/>
              </a:rPr>
              <a:t>GHOST.COM</a:t>
            </a:r>
          </a:p>
        </p:txBody>
      </p:sp>
      <p:sp>
        <p:nvSpPr>
          <p:cNvPr id="124938" name="TextBox 9">
            <a:extLst>
              <a:ext uri="{FF2B5EF4-FFF2-40B4-BE49-F238E27FC236}">
                <a16:creationId xmlns:a16="http://schemas.microsoft.com/office/drawing/2014/main" id="{25E4F617-D421-4AD2-8BF7-936BB8E34E7A}"/>
              </a:ext>
            </a:extLst>
          </p:cNvPr>
          <p:cNvSpPr txBox="1">
            <a:spLocks noChangeArrowheads="1"/>
          </p:cNvSpPr>
          <p:nvPr/>
        </p:nvSpPr>
        <p:spPr bwMode="auto">
          <a:xfrm>
            <a:off x="16090900" y="11303000"/>
            <a:ext cx="43767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2400">
                <a:solidFill>
                  <a:schemeClr val="bg1"/>
                </a:solidFill>
                <a:latin typeface="Montserrat"/>
                <a:ea typeface="Montserrat"/>
                <a:cs typeface="Montserrat"/>
              </a:rPr>
              <a:t>Entrepreneurial activities differ substantially depending on the</a:t>
            </a:r>
          </a:p>
        </p:txBody>
      </p:sp>
      <p:sp>
        <p:nvSpPr>
          <p:cNvPr id="14" name="Shape 2643">
            <a:extLst>
              <a:ext uri="{FF2B5EF4-FFF2-40B4-BE49-F238E27FC236}">
                <a16:creationId xmlns:a16="http://schemas.microsoft.com/office/drawing/2014/main" id="{5F4EC4DA-9616-EA46-88E4-91C44CEB41E0}"/>
              </a:ext>
            </a:extLst>
          </p:cNvPr>
          <p:cNvSpPr/>
          <p:nvPr/>
        </p:nvSpPr>
        <p:spPr>
          <a:xfrm>
            <a:off x="6108700" y="9486900"/>
            <a:ext cx="506413" cy="928688"/>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bg1"/>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 name="Shape 2944">
            <a:extLst>
              <a:ext uri="{FF2B5EF4-FFF2-40B4-BE49-F238E27FC236}">
                <a16:creationId xmlns:a16="http://schemas.microsoft.com/office/drawing/2014/main" id="{4B82B36E-C979-124B-AF2F-48110676E77D}"/>
              </a:ext>
            </a:extLst>
          </p:cNvPr>
          <p:cNvSpPr/>
          <p:nvPr/>
        </p:nvSpPr>
        <p:spPr>
          <a:xfrm>
            <a:off x="17943513" y="9621838"/>
            <a:ext cx="773112" cy="773112"/>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 name="Shape 2856">
            <a:extLst>
              <a:ext uri="{FF2B5EF4-FFF2-40B4-BE49-F238E27FC236}">
                <a16:creationId xmlns:a16="http://schemas.microsoft.com/office/drawing/2014/main" id="{037880F4-06CA-E54F-ADE0-C2A5AAD8D21A}"/>
              </a:ext>
            </a:extLst>
          </p:cNvPr>
          <p:cNvSpPr/>
          <p:nvPr/>
        </p:nvSpPr>
        <p:spPr>
          <a:xfrm>
            <a:off x="11837988" y="9626600"/>
            <a:ext cx="701675" cy="701675"/>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5"/>
                  <a:pt x="10421" y="16209"/>
                  <a:pt x="10002" y="16302"/>
                </a:cubicBezTo>
                <a:cubicBezTo>
                  <a:pt x="9027" y="16517"/>
                  <a:pt x="8105" y="16493"/>
                  <a:pt x="7342" y="16179"/>
                </a:cubicBezTo>
                <a:cubicBezTo>
                  <a:pt x="6912" y="16003"/>
                  <a:pt x="6537" y="15755"/>
                  <a:pt x="6227" y="15442"/>
                </a:cubicBezTo>
                <a:cubicBezTo>
                  <a:pt x="5915" y="15129"/>
                  <a:pt x="5669" y="14758"/>
                  <a:pt x="5493" y="14340"/>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3"/>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8"/>
                  <a:pt x="15389" y="7238"/>
                  <a:pt x="15526" y="7692"/>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0"/>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7"/>
                  <a:pt x="989" y="10727"/>
                </a:cubicBezTo>
                <a:cubicBezTo>
                  <a:pt x="989" y="9370"/>
                  <a:pt x="1254" y="8086"/>
                  <a:pt x="1777" y="6911"/>
                </a:cubicBezTo>
                <a:cubicBezTo>
                  <a:pt x="2301" y="5736"/>
                  <a:pt x="3037" y="4693"/>
                  <a:pt x="3964" y="3814"/>
                </a:cubicBezTo>
                <a:cubicBezTo>
                  <a:pt x="4892" y="2933"/>
                  <a:pt x="6002" y="2230"/>
                  <a:pt x="7264" y="1722"/>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1"/>
                  <a:pt x="5132" y="9032"/>
                  <a:pt x="4777" y="10034"/>
                </a:cubicBezTo>
                <a:cubicBezTo>
                  <a:pt x="4420" y="11037"/>
                  <a:pt x="4240" y="12021"/>
                  <a:pt x="4240" y="12958"/>
                </a:cubicBezTo>
                <a:cubicBezTo>
                  <a:pt x="4240" y="13568"/>
                  <a:pt x="4354" y="14151"/>
                  <a:pt x="4579" y="14689"/>
                </a:cubicBezTo>
                <a:cubicBezTo>
                  <a:pt x="4804" y="15227"/>
                  <a:pt x="5113" y="15701"/>
                  <a:pt x="5499" y="16097"/>
                </a:cubicBezTo>
                <a:cubicBezTo>
                  <a:pt x="5887" y="16495"/>
                  <a:pt x="6354" y="16815"/>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3"/>
                </a:cubicBezTo>
                <a:cubicBezTo>
                  <a:pt x="17934" y="16294"/>
                  <a:pt x="18680" y="15687"/>
                  <a:pt x="19342" y="14930"/>
                </a:cubicBezTo>
                <a:cubicBezTo>
                  <a:pt x="20001" y="14176"/>
                  <a:pt x="20548" y="13284"/>
                  <a:pt x="20967" y="12281"/>
                </a:cubicBezTo>
                <a:cubicBezTo>
                  <a:pt x="21387" y="11274"/>
                  <a:pt x="21600" y="10178"/>
                  <a:pt x="21600" y="9023"/>
                </a:cubicBezTo>
                <a:cubicBezTo>
                  <a:pt x="21600" y="7651"/>
                  <a:pt x="21328" y="6389"/>
                  <a:pt x="20793" y="5274"/>
                </a:cubicBezTo>
                <a:cubicBezTo>
                  <a:pt x="20258" y="4158"/>
                  <a:pt x="19518" y="3199"/>
                  <a:pt x="18594" y="2422"/>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7"/>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chemeClr val="bg1"/>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5" name="Shape 2525">
            <a:extLst>
              <a:ext uri="{FF2B5EF4-FFF2-40B4-BE49-F238E27FC236}">
                <a16:creationId xmlns:a16="http://schemas.microsoft.com/office/drawing/2014/main" id="{E37C1A2B-B23B-8047-8471-BF701084523A}"/>
              </a:ext>
            </a:extLst>
          </p:cNvPr>
          <p:cNvSpPr/>
          <p:nvPr/>
        </p:nvSpPr>
        <p:spPr>
          <a:xfrm>
            <a:off x="1758950" y="285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26" name="Shape 2526">
            <a:extLst>
              <a:ext uri="{FF2B5EF4-FFF2-40B4-BE49-F238E27FC236}">
                <a16:creationId xmlns:a16="http://schemas.microsoft.com/office/drawing/2014/main" id="{E3D191B1-5DE8-7A46-A166-2B2BD1BE5C1B}"/>
              </a:ext>
            </a:extLst>
          </p:cNvPr>
          <p:cNvSpPr/>
          <p:nvPr/>
        </p:nvSpPr>
        <p:spPr>
          <a:xfrm>
            <a:off x="2825750" y="2852738"/>
            <a:ext cx="557213"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27" name="Shape 2527">
            <a:extLst>
              <a:ext uri="{FF2B5EF4-FFF2-40B4-BE49-F238E27FC236}">
                <a16:creationId xmlns:a16="http://schemas.microsoft.com/office/drawing/2014/main" id="{87C91C7C-6E6C-7748-8800-A5282F057836}"/>
              </a:ext>
            </a:extLst>
          </p:cNvPr>
          <p:cNvSpPr/>
          <p:nvPr/>
        </p:nvSpPr>
        <p:spPr>
          <a:xfrm>
            <a:off x="3890963" y="285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4236" y="10309"/>
                </a:moveTo>
                <a:lnTo>
                  <a:pt x="12694" y="10309"/>
                </a:lnTo>
                <a:cubicBezTo>
                  <a:pt x="12516" y="9622"/>
                  <a:pt x="11979" y="9084"/>
                  <a:pt x="11291" y="8906"/>
                </a:cubicBezTo>
                <a:lnTo>
                  <a:pt x="11291" y="5400"/>
                </a:lnTo>
                <a:cubicBezTo>
                  <a:pt x="11291" y="5129"/>
                  <a:pt x="11071" y="4909"/>
                  <a:pt x="10800" y="4909"/>
                </a:cubicBezTo>
                <a:cubicBezTo>
                  <a:pt x="10529" y="4909"/>
                  <a:pt x="10309" y="5129"/>
                  <a:pt x="10309" y="5400"/>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4236" y="11291"/>
                </a:lnTo>
                <a:cubicBezTo>
                  <a:pt x="14507" y="11291"/>
                  <a:pt x="14727" y="11072"/>
                  <a:pt x="14727" y="10800"/>
                </a:cubicBezTo>
                <a:cubicBezTo>
                  <a:pt x="14727" y="10529"/>
                  <a:pt x="14507" y="10309"/>
                  <a:pt x="14236" y="10309"/>
                </a:cubicBezTo>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8655"/>
                </a:moveTo>
                <a:cubicBezTo>
                  <a:pt x="6462" y="18655"/>
                  <a:pt x="2945" y="15138"/>
                  <a:pt x="2945" y="10800"/>
                </a:cubicBezTo>
                <a:cubicBezTo>
                  <a:pt x="2945" y="6462"/>
                  <a:pt x="6462" y="2945"/>
                  <a:pt x="10800" y="2945"/>
                </a:cubicBezTo>
                <a:cubicBezTo>
                  <a:pt x="15138" y="2945"/>
                  <a:pt x="18655" y="6462"/>
                  <a:pt x="18655" y="10800"/>
                </a:cubicBezTo>
                <a:cubicBezTo>
                  <a:pt x="18655" y="15138"/>
                  <a:pt x="15138" y="18655"/>
                  <a:pt x="10800" y="18655"/>
                </a:cubicBezTo>
                <a:moveTo>
                  <a:pt x="10800" y="1964"/>
                </a:moveTo>
                <a:cubicBezTo>
                  <a:pt x="5920" y="1964"/>
                  <a:pt x="1964" y="5920"/>
                  <a:pt x="1964" y="10800"/>
                </a:cubicBezTo>
                <a:cubicBezTo>
                  <a:pt x="1964" y="15680"/>
                  <a:pt x="5920" y="19636"/>
                  <a:pt x="10800" y="19636"/>
                </a:cubicBezTo>
                <a:cubicBezTo>
                  <a:pt x="15680" y="19636"/>
                  <a:pt x="19636" y="15680"/>
                  <a:pt x="19636" y="10800"/>
                </a:cubicBezTo>
                <a:cubicBezTo>
                  <a:pt x="19636" y="5920"/>
                  <a:pt x="15680" y="1964"/>
                  <a:pt x="10800" y="1964"/>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28" name="Shape 2528">
            <a:extLst>
              <a:ext uri="{FF2B5EF4-FFF2-40B4-BE49-F238E27FC236}">
                <a16:creationId xmlns:a16="http://schemas.microsoft.com/office/drawing/2014/main" id="{B7E555CA-681E-0C40-BE78-86ED96DA5294}"/>
              </a:ext>
            </a:extLst>
          </p:cNvPr>
          <p:cNvSpPr/>
          <p:nvPr/>
        </p:nvSpPr>
        <p:spPr>
          <a:xfrm>
            <a:off x="5033963" y="2852738"/>
            <a:ext cx="4064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29" name="Shape 2529">
            <a:extLst>
              <a:ext uri="{FF2B5EF4-FFF2-40B4-BE49-F238E27FC236}">
                <a16:creationId xmlns:a16="http://schemas.microsoft.com/office/drawing/2014/main" id="{A073DE38-0B04-4345-AC36-6D8A619C5CEB}"/>
              </a:ext>
            </a:extLst>
          </p:cNvPr>
          <p:cNvSpPr/>
          <p:nvPr/>
        </p:nvSpPr>
        <p:spPr>
          <a:xfrm>
            <a:off x="6100763" y="2852738"/>
            <a:ext cx="406400" cy="558800"/>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30" name="Shape 2530">
            <a:extLst>
              <a:ext uri="{FF2B5EF4-FFF2-40B4-BE49-F238E27FC236}">
                <a16:creationId xmlns:a16="http://schemas.microsoft.com/office/drawing/2014/main" id="{16932F74-4FE5-AA4B-A482-7E7093D9589F}"/>
              </a:ext>
            </a:extLst>
          </p:cNvPr>
          <p:cNvSpPr/>
          <p:nvPr/>
        </p:nvSpPr>
        <p:spPr>
          <a:xfrm>
            <a:off x="7142163" y="2852738"/>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8"/>
                  <a:pt x="19862" y="20617"/>
                  <a:pt x="19200" y="20617"/>
                </a:cubicBezTo>
                <a:lnTo>
                  <a:pt x="6000" y="20617"/>
                </a:lnTo>
                <a:lnTo>
                  <a:pt x="6000" y="982"/>
                </a:lnTo>
                <a:lnTo>
                  <a:pt x="13200" y="982"/>
                </a:lnTo>
                <a:lnTo>
                  <a:pt x="13200" y="6872"/>
                </a:lnTo>
                <a:lnTo>
                  <a:pt x="15600" y="4909"/>
                </a:lnTo>
                <a:lnTo>
                  <a:pt x="18000" y="6872"/>
                </a:lnTo>
                <a:lnTo>
                  <a:pt x="18000" y="982"/>
                </a:lnTo>
                <a:lnTo>
                  <a:pt x="19200" y="982"/>
                </a:lnTo>
                <a:cubicBezTo>
                  <a:pt x="19862" y="982"/>
                  <a:pt x="20400" y="1422"/>
                  <a:pt x="20400" y="1964"/>
                </a:cubicBezTo>
                <a:cubicBezTo>
                  <a:pt x="20400" y="1964"/>
                  <a:pt x="20400" y="19636"/>
                  <a:pt x="20400" y="19636"/>
                </a:cubicBezTo>
                <a:close/>
                <a:moveTo>
                  <a:pt x="4800" y="20617"/>
                </a:moveTo>
                <a:lnTo>
                  <a:pt x="2400" y="20617"/>
                </a:lnTo>
                <a:cubicBezTo>
                  <a:pt x="1738" y="20617"/>
                  <a:pt x="1200" y="20178"/>
                  <a:pt x="1200" y="19636"/>
                </a:cubicBezTo>
                <a:lnTo>
                  <a:pt x="1200" y="1964"/>
                </a:lnTo>
                <a:cubicBezTo>
                  <a:pt x="1200" y="1422"/>
                  <a:pt x="1738" y="982"/>
                  <a:pt x="2400" y="982"/>
                </a:cubicBezTo>
                <a:lnTo>
                  <a:pt x="4800" y="982"/>
                </a:lnTo>
                <a:cubicBezTo>
                  <a:pt x="4800" y="982"/>
                  <a:pt x="4800" y="20617"/>
                  <a:pt x="4800" y="20617"/>
                </a:cubicBezTo>
                <a:close/>
                <a:moveTo>
                  <a:pt x="14400" y="982"/>
                </a:moveTo>
                <a:lnTo>
                  <a:pt x="16800" y="982"/>
                </a:lnTo>
                <a:lnTo>
                  <a:pt x="16800" y="4418"/>
                </a:lnTo>
                <a:lnTo>
                  <a:pt x="15600" y="3436"/>
                </a:lnTo>
                <a:lnTo>
                  <a:pt x="14400" y="4418"/>
                </a:lnTo>
                <a:cubicBezTo>
                  <a:pt x="14400" y="4418"/>
                  <a:pt x="14400" y="982"/>
                  <a:pt x="14400" y="982"/>
                </a:cubicBezTo>
                <a:close/>
                <a:moveTo>
                  <a:pt x="192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1964"/>
                </a:lnTo>
                <a:cubicBezTo>
                  <a:pt x="21600" y="879"/>
                  <a:pt x="20525" y="0"/>
                  <a:pt x="192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31" name="Shape 2531">
            <a:extLst>
              <a:ext uri="{FF2B5EF4-FFF2-40B4-BE49-F238E27FC236}">
                <a16:creationId xmlns:a16="http://schemas.microsoft.com/office/drawing/2014/main" id="{462515AA-0CBC-F343-A8C9-5EFD8F686C1A}"/>
              </a:ext>
            </a:extLst>
          </p:cNvPr>
          <p:cNvSpPr/>
          <p:nvPr/>
        </p:nvSpPr>
        <p:spPr>
          <a:xfrm>
            <a:off x="8208963" y="2852738"/>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9"/>
                  <a:pt x="19862" y="20618"/>
                  <a:pt x="19200" y="20618"/>
                </a:cubicBezTo>
                <a:lnTo>
                  <a:pt x="7200" y="20618"/>
                </a:lnTo>
                <a:lnTo>
                  <a:pt x="7200" y="982"/>
                </a:lnTo>
                <a:lnTo>
                  <a:pt x="19200" y="982"/>
                </a:lnTo>
                <a:cubicBezTo>
                  <a:pt x="19862" y="982"/>
                  <a:pt x="20400" y="1422"/>
                  <a:pt x="20400" y="1964"/>
                </a:cubicBezTo>
                <a:cubicBezTo>
                  <a:pt x="20400" y="1964"/>
                  <a:pt x="20400" y="19636"/>
                  <a:pt x="20400" y="19636"/>
                </a:cubicBezTo>
                <a:close/>
                <a:moveTo>
                  <a:pt x="6000" y="20618"/>
                </a:moveTo>
                <a:lnTo>
                  <a:pt x="3600" y="20618"/>
                </a:lnTo>
                <a:cubicBezTo>
                  <a:pt x="2937" y="20618"/>
                  <a:pt x="2400" y="20179"/>
                  <a:pt x="2400" y="19636"/>
                </a:cubicBezTo>
                <a:lnTo>
                  <a:pt x="2400" y="18655"/>
                </a:lnTo>
                <a:lnTo>
                  <a:pt x="3000" y="18655"/>
                </a:lnTo>
                <a:cubicBezTo>
                  <a:pt x="3332" y="18655"/>
                  <a:pt x="3600" y="18435"/>
                  <a:pt x="3600" y="18164"/>
                </a:cubicBezTo>
                <a:cubicBezTo>
                  <a:pt x="3600" y="17893"/>
                  <a:pt x="3332" y="17673"/>
                  <a:pt x="3000" y="17673"/>
                </a:cubicBezTo>
                <a:lnTo>
                  <a:pt x="2400" y="17673"/>
                </a:lnTo>
                <a:lnTo>
                  <a:pt x="2400" y="15709"/>
                </a:lnTo>
                <a:lnTo>
                  <a:pt x="3000" y="15709"/>
                </a:lnTo>
                <a:cubicBezTo>
                  <a:pt x="3332" y="15709"/>
                  <a:pt x="3600" y="15490"/>
                  <a:pt x="3600" y="15218"/>
                </a:cubicBezTo>
                <a:cubicBezTo>
                  <a:pt x="3600" y="14947"/>
                  <a:pt x="3332" y="14727"/>
                  <a:pt x="3000" y="14727"/>
                </a:cubicBezTo>
                <a:lnTo>
                  <a:pt x="2400" y="14727"/>
                </a:lnTo>
                <a:lnTo>
                  <a:pt x="2400" y="12764"/>
                </a:lnTo>
                <a:lnTo>
                  <a:pt x="3000" y="12764"/>
                </a:lnTo>
                <a:cubicBezTo>
                  <a:pt x="3332" y="12764"/>
                  <a:pt x="3600" y="12544"/>
                  <a:pt x="3600" y="12273"/>
                </a:cubicBezTo>
                <a:cubicBezTo>
                  <a:pt x="3600" y="12002"/>
                  <a:pt x="3332" y="11782"/>
                  <a:pt x="3000" y="11782"/>
                </a:cubicBezTo>
                <a:lnTo>
                  <a:pt x="2400" y="11782"/>
                </a:lnTo>
                <a:lnTo>
                  <a:pt x="2400" y="9818"/>
                </a:lnTo>
                <a:lnTo>
                  <a:pt x="3000" y="9818"/>
                </a:lnTo>
                <a:cubicBezTo>
                  <a:pt x="3332" y="9818"/>
                  <a:pt x="3600" y="9599"/>
                  <a:pt x="3600" y="9327"/>
                </a:cubicBezTo>
                <a:cubicBezTo>
                  <a:pt x="3600" y="9056"/>
                  <a:pt x="3332" y="8836"/>
                  <a:pt x="3000" y="8836"/>
                </a:cubicBezTo>
                <a:lnTo>
                  <a:pt x="2400" y="8836"/>
                </a:lnTo>
                <a:lnTo>
                  <a:pt x="2400" y="6873"/>
                </a:lnTo>
                <a:lnTo>
                  <a:pt x="3000" y="6873"/>
                </a:lnTo>
                <a:cubicBezTo>
                  <a:pt x="3332" y="6873"/>
                  <a:pt x="3600" y="6653"/>
                  <a:pt x="3600" y="6382"/>
                </a:cubicBezTo>
                <a:cubicBezTo>
                  <a:pt x="3600" y="6111"/>
                  <a:pt x="3332" y="5891"/>
                  <a:pt x="3000" y="5891"/>
                </a:cubicBezTo>
                <a:lnTo>
                  <a:pt x="2400" y="5891"/>
                </a:lnTo>
                <a:lnTo>
                  <a:pt x="2400" y="3927"/>
                </a:lnTo>
                <a:lnTo>
                  <a:pt x="3000" y="3927"/>
                </a:lnTo>
                <a:cubicBezTo>
                  <a:pt x="3332" y="3927"/>
                  <a:pt x="3600" y="3708"/>
                  <a:pt x="3600" y="3436"/>
                </a:cubicBezTo>
                <a:cubicBezTo>
                  <a:pt x="3600" y="3166"/>
                  <a:pt x="3332" y="2945"/>
                  <a:pt x="3000" y="2945"/>
                </a:cubicBezTo>
                <a:lnTo>
                  <a:pt x="2400" y="2945"/>
                </a:lnTo>
                <a:lnTo>
                  <a:pt x="2400" y="1964"/>
                </a:lnTo>
                <a:cubicBezTo>
                  <a:pt x="2400" y="1422"/>
                  <a:pt x="2937" y="982"/>
                  <a:pt x="3600" y="982"/>
                </a:cubicBezTo>
                <a:lnTo>
                  <a:pt x="6000" y="982"/>
                </a:lnTo>
                <a:cubicBezTo>
                  <a:pt x="6000" y="982"/>
                  <a:pt x="6000" y="20618"/>
                  <a:pt x="6000" y="20618"/>
                </a:cubicBezTo>
                <a:close/>
                <a:moveTo>
                  <a:pt x="19200" y="0"/>
                </a:moveTo>
                <a:lnTo>
                  <a:pt x="3600" y="0"/>
                </a:lnTo>
                <a:cubicBezTo>
                  <a:pt x="2275" y="0"/>
                  <a:pt x="1200" y="879"/>
                  <a:pt x="1200" y="1964"/>
                </a:cubicBezTo>
                <a:lnTo>
                  <a:pt x="1200" y="2945"/>
                </a:lnTo>
                <a:lnTo>
                  <a:pt x="600" y="2945"/>
                </a:lnTo>
                <a:cubicBezTo>
                  <a:pt x="268" y="2945"/>
                  <a:pt x="0" y="3166"/>
                  <a:pt x="0" y="3436"/>
                </a:cubicBezTo>
                <a:cubicBezTo>
                  <a:pt x="0" y="3708"/>
                  <a:pt x="268" y="3927"/>
                  <a:pt x="600" y="3927"/>
                </a:cubicBezTo>
                <a:lnTo>
                  <a:pt x="1200" y="3927"/>
                </a:lnTo>
                <a:lnTo>
                  <a:pt x="1200" y="5891"/>
                </a:lnTo>
                <a:lnTo>
                  <a:pt x="600" y="5891"/>
                </a:lnTo>
                <a:cubicBezTo>
                  <a:pt x="268" y="5891"/>
                  <a:pt x="0" y="6111"/>
                  <a:pt x="0" y="6382"/>
                </a:cubicBezTo>
                <a:cubicBezTo>
                  <a:pt x="0" y="6653"/>
                  <a:pt x="268" y="6873"/>
                  <a:pt x="600" y="6873"/>
                </a:cubicBezTo>
                <a:lnTo>
                  <a:pt x="1200" y="6873"/>
                </a:lnTo>
                <a:lnTo>
                  <a:pt x="1200" y="8836"/>
                </a:lnTo>
                <a:lnTo>
                  <a:pt x="600" y="8836"/>
                </a:lnTo>
                <a:cubicBezTo>
                  <a:pt x="268" y="8836"/>
                  <a:pt x="0" y="9056"/>
                  <a:pt x="0" y="9327"/>
                </a:cubicBezTo>
                <a:cubicBezTo>
                  <a:pt x="0" y="9599"/>
                  <a:pt x="268" y="9818"/>
                  <a:pt x="600" y="9818"/>
                </a:cubicBezTo>
                <a:lnTo>
                  <a:pt x="1200" y="9818"/>
                </a:lnTo>
                <a:lnTo>
                  <a:pt x="1200" y="11782"/>
                </a:lnTo>
                <a:lnTo>
                  <a:pt x="600" y="11782"/>
                </a:lnTo>
                <a:cubicBezTo>
                  <a:pt x="268" y="11782"/>
                  <a:pt x="0" y="12002"/>
                  <a:pt x="0" y="12273"/>
                </a:cubicBezTo>
                <a:cubicBezTo>
                  <a:pt x="0" y="12544"/>
                  <a:pt x="268" y="12764"/>
                  <a:pt x="600" y="12764"/>
                </a:cubicBezTo>
                <a:lnTo>
                  <a:pt x="1200" y="12764"/>
                </a:lnTo>
                <a:lnTo>
                  <a:pt x="1200" y="14727"/>
                </a:lnTo>
                <a:lnTo>
                  <a:pt x="600" y="14727"/>
                </a:lnTo>
                <a:cubicBezTo>
                  <a:pt x="268" y="14727"/>
                  <a:pt x="0" y="14947"/>
                  <a:pt x="0" y="15218"/>
                </a:cubicBezTo>
                <a:cubicBezTo>
                  <a:pt x="0" y="15490"/>
                  <a:pt x="268" y="15709"/>
                  <a:pt x="600" y="15709"/>
                </a:cubicBezTo>
                <a:lnTo>
                  <a:pt x="1200" y="15709"/>
                </a:lnTo>
                <a:lnTo>
                  <a:pt x="1200" y="17673"/>
                </a:lnTo>
                <a:lnTo>
                  <a:pt x="600" y="17673"/>
                </a:lnTo>
                <a:cubicBezTo>
                  <a:pt x="268" y="17673"/>
                  <a:pt x="0" y="17893"/>
                  <a:pt x="0" y="18164"/>
                </a:cubicBezTo>
                <a:cubicBezTo>
                  <a:pt x="0" y="18435"/>
                  <a:pt x="268" y="18655"/>
                  <a:pt x="600" y="18655"/>
                </a:cubicBezTo>
                <a:lnTo>
                  <a:pt x="1200" y="18655"/>
                </a:lnTo>
                <a:lnTo>
                  <a:pt x="1200" y="19636"/>
                </a:lnTo>
                <a:cubicBezTo>
                  <a:pt x="1200" y="20721"/>
                  <a:pt x="2275" y="21600"/>
                  <a:pt x="3600" y="21600"/>
                </a:cubicBezTo>
                <a:lnTo>
                  <a:pt x="19200" y="21600"/>
                </a:lnTo>
                <a:cubicBezTo>
                  <a:pt x="20525" y="21600"/>
                  <a:pt x="21600" y="20721"/>
                  <a:pt x="21600" y="19636"/>
                </a:cubicBezTo>
                <a:lnTo>
                  <a:pt x="21600" y="1964"/>
                </a:lnTo>
                <a:cubicBezTo>
                  <a:pt x="21600" y="879"/>
                  <a:pt x="20525" y="0"/>
                  <a:pt x="192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32" name="Shape 2532">
            <a:extLst>
              <a:ext uri="{FF2B5EF4-FFF2-40B4-BE49-F238E27FC236}">
                <a16:creationId xmlns:a16="http://schemas.microsoft.com/office/drawing/2014/main" id="{10DCAB68-7459-2943-ADE3-7A9EA19F9403}"/>
              </a:ext>
            </a:extLst>
          </p:cNvPr>
          <p:cNvSpPr/>
          <p:nvPr/>
        </p:nvSpPr>
        <p:spPr>
          <a:xfrm>
            <a:off x="9275763" y="2852738"/>
            <a:ext cx="455612" cy="558800"/>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33" name="Shape 2533">
            <a:extLst>
              <a:ext uri="{FF2B5EF4-FFF2-40B4-BE49-F238E27FC236}">
                <a16:creationId xmlns:a16="http://schemas.microsoft.com/office/drawing/2014/main" id="{E8E98306-515E-F148-8200-B658025CE53C}"/>
              </a:ext>
            </a:extLst>
          </p:cNvPr>
          <p:cNvSpPr/>
          <p:nvPr/>
        </p:nvSpPr>
        <p:spPr>
          <a:xfrm>
            <a:off x="10340975" y="2852738"/>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34" name="Shape 2534">
            <a:extLst>
              <a:ext uri="{FF2B5EF4-FFF2-40B4-BE49-F238E27FC236}">
                <a16:creationId xmlns:a16="http://schemas.microsoft.com/office/drawing/2014/main" id="{2AE7AA5A-304B-3540-870F-9762DD958899}"/>
              </a:ext>
            </a:extLst>
          </p:cNvPr>
          <p:cNvSpPr/>
          <p:nvPr/>
        </p:nvSpPr>
        <p:spPr>
          <a:xfrm>
            <a:off x="11407775" y="2852738"/>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8"/>
                  <a:pt x="19862" y="20617"/>
                  <a:pt x="19200" y="20617"/>
                </a:cubicBezTo>
                <a:lnTo>
                  <a:pt x="2400" y="20617"/>
                </a:lnTo>
                <a:cubicBezTo>
                  <a:pt x="1738" y="20617"/>
                  <a:pt x="1200" y="20178"/>
                  <a:pt x="1200" y="19636"/>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5400"/>
                </a:lnTo>
                <a:cubicBezTo>
                  <a:pt x="21600" y="5400"/>
                  <a:pt x="15600" y="0"/>
                  <a:pt x="15600" y="0"/>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35" name="Shape 2535">
            <a:extLst>
              <a:ext uri="{FF2B5EF4-FFF2-40B4-BE49-F238E27FC236}">
                <a16:creationId xmlns:a16="http://schemas.microsoft.com/office/drawing/2014/main" id="{43B45756-980A-474D-AEBB-4C29507E10D5}"/>
              </a:ext>
            </a:extLst>
          </p:cNvPr>
          <p:cNvSpPr/>
          <p:nvPr/>
        </p:nvSpPr>
        <p:spPr>
          <a:xfrm>
            <a:off x="1809750" y="3919538"/>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6"/>
                </a:lnTo>
                <a:lnTo>
                  <a:pt x="13928" y="8836"/>
                </a:lnTo>
                <a:cubicBezTo>
                  <a:pt x="13928" y="8836"/>
                  <a:pt x="10800" y="8836"/>
                  <a:pt x="10800" y="8836"/>
                </a:cubicBezTo>
                <a:close/>
                <a:moveTo>
                  <a:pt x="14400" y="19636"/>
                </a:moveTo>
                <a:cubicBezTo>
                  <a:pt x="14400" y="20178"/>
                  <a:pt x="13862" y="20617"/>
                  <a:pt x="13200" y="20617"/>
                </a:cubicBezTo>
                <a:lnTo>
                  <a:pt x="2400" y="20617"/>
                </a:lnTo>
                <a:cubicBezTo>
                  <a:pt x="1738" y="20617"/>
                  <a:pt x="1200" y="20178"/>
                  <a:pt x="1200" y="19636"/>
                </a:cubicBezTo>
                <a:lnTo>
                  <a:pt x="1200" y="6872"/>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2"/>
                </a:cubicBezTo>
                <a:lnTo>
                  <a:pt x="0" y="19636"/>
                </a:lnTo>
                <a:cubicBezTo>
                  <a:pt x="0" y="20720"/>
                  <a:pt x="1075" y="21600"/>
                  <a:pt x="2400" y="21600"/>
                </a:cubicBezTo>
                <a:lnTo>
                  <a:pt x="13200" y="21600"/>
                </a:lnTo>
                <a:cubicBezTo>
                  <a:pt x="14525" y="21600"/>
                  <a:pt x="15600" y="20720"/>
                  <a:pt x="15600" y="19636"/>
                </a:cubicBezTo>
                <a:lnTo>
                  <a:pt x="15600" y="8836"/>
                </a:lnTo>
                <a:lnTo>
                  <a:pt x="11400" y="4909"/>
                </a:lnTo>
                <a:cubicBezTo>
                  <a:pt x="11400" y="4909"/>
                  <a:pt x="2400" y="4909"/>
                  <a:pt x="2400" y="4909"/>
                </a:cubicBezTo>
                <a:close/>
                <a:moveTo>
                  <a:pt x="16800" y="3927"/>
                </a:moveTo>
                <a:lnTo>
                  <a:pt x="16800" y="1058"/>
                </a:lnTo>
                <a:lnTo>
                  <a:pt x="19928" y="3927"/>
                </a:lnTo>
                <a:cubicBezTo>
                  <a:pt x="19928" y="3927"/>
                  <a:pt x="16800" y="3927"/>
                  <a:pt x="16800" y="3927"/>
                </a:cubicBezTo>
                <a:close/>
                <a:moveTo>
                  <a:pt x="17400" y="0"/>
                </a:moveTo>
                <a:lnTo>
                  <a:pt x="8400" y="0"/>
                </a:lnTo>
                <a:cubicBezTo>
                  <a:pt x="7075" y="0"/>
                  <a:pt x="6000" y="879"/>
                  <a:pt x="6000" y="1964"/>
                </a:cubicBezTo>
                <a:lnTo>
                  <a:pt x="6000" y="3436"/>
                </a:lnTo>
                <a:cubicBezTo>
                  <a:pt x="6000" y="3708"/>
                  <a:pt x="6269" y="3927"/>
                  <a:pt x="6600" y="3927"/>
                </a:cubicBezTo>
                <a:cubicBezTo>
                  <a:pt x="6931"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9" y="15709"/>
                  <a:pt x="16800" y="15929"/>
                  <a:pt x="16800" y="16199"/>
                </a:cubicBezTo>
                <a:cubicBezTo>
                  <a:pt x="16800" y="16471"/>
                  <a:pt x="17069" y="16690"/>
                  <a:pt x="17400" y="16690"/>
                </a:cubicBezTo>
                <a:lnTo>
                  <a:pt x="19200" y="16690"/>
                </a:lnTo>
                <a:cubicBezTo>
                  <a:pt x="20525" y="16690"/>
                  <a:pt x="21600" y="15811"/>
                  <a:pt x="21600" y="14727"/>
                </a:cubicBezTo>
                <a:lnTo>
                  <a:pt x="21600" y="3927"/>
                </a:lnTo>
                <a:cubicBezTo>
                  <a:pt x="21600" y="3927"/>
                  <a:pt x="17400" y="0"/>
                  <a:pt x="17400" y="0"/>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36" name="Shape 2536">
            <a:extLst>
              <a:ext uri="{FF2B5EF4-FFF2-40B4-BE49-F238E27FC236}">
                <a16:creationId xmlns:a16="http://schemas.microsoft.com/office/drawing/2014/main" id="{901FDB3F-7BC4-CA4C-AFBB-9DE9B676D24E}"/>
              </a:ext>
            </a:extLst>
          </p:cNvPr>
          <p:cNvSpPr/>
          <p:nvPr/>
        </p:nvSpPr>
        <p:spPr>
          <a:xfrm>
            <a:off x="2825750" y="3919538"/>
            <a:ext cx="557213" cy="558800"/>
          </a:xfrm>
          <a:custGeom>
            <a:avLst/>
            <a:gdLst/>
            <a:ahLst/>
            <a:cxnLst>
              <a:cxn ang="0">
                <a:pos x="wd2" y="hd2"/>
              </a:cxn>
              <a:cxn ang="5400000">
                <a:pos x="wd2" y="hd2"/>
              </a:cxn>
              <a:cxn ang="10800000">
                <a:pos x="wd2" y="hd2"/>
              </a:cxn>
              <a:cxn ang="16200000">
                <a:pos x="wd2" y="hd2"/>
              </a:cxn>
            </a:cxnLst>
            <a:rect l="0" t="0" r="r" b="b"/>
            <a:pathLst>
              <a:path w="21600" h="21600" extrusionOk="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37" name="Shape 2537">
            <a:extLst>
              <a:ext uri="{FF2B5EF4-FFF2-40B4-BE49-F238E27FC236}">
                <a16:creationId xmlns:a16="http://schemas.microsoft.com/office/drawing/2014/main" id="{B2E8AEBC-74F2-EA49-8BAA-0B9910282847}"/>
              </a:ext>
            </a:extLst>
          </p:cNvPr>
          <p:cNvSpPr/>
          <p:nvPr/>
        </p:nvSpPr>
        <p:spPr>
          <a:xfrm>
            <a:off x="3941763" y="3919538"/>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3600" y="13745"/>
                </a:lnTo>
                <a:cubicBezTo>
                  <a:pt x="3269" y="13745"/>
                  <a:pt x="3000" y="13966"/>
                  <a:pt x="3000" y="14236"/>
                </a:cubicBezTo>
                <a:cubicBezTo>
                  <a:pt x="3000" y="14508"/>
                  <a:pt x="3269" y="14727"/>
                  <a:pt x="3600" y="14727"/>
                </a:cubicBezTo>
                <a:lnTo>
                  <a:pt x="14400" y="14727"/>
                </a:lnTo>
                <a:cubicBezTo>
                  <a:pt x="14731" y="14727"/>
                  <a:pt x="15000" y="14508"/>
                  <a:pt x="15000" y="14236"/>
                </a:cubicBezTo>
                <a:cubicBezTo>
                  <a:pt x="15000" y="13966"/>
                  <a:pt x="14731" y="13745"/>
                  <a:pt x="14400" y="13745"/>
                </a:cubicBezTo>
                <a:moveTo>
                  <a:pt x="3000" y="11291"/>
                </a:moveTo>
                <a:cubicBezTo>
                  <a:pt x="3000" y="11562"/>
                  <a:pt x="3269" y="11782"/>
                  <a:pt x="3600" y="11782"/>
                </a:cubicBezTo>
                <a:lnTo>
                  <a:pt x="18000" y="11782"/>
                </a:lnTo>
                <a:cubicBezTo>
                  <a:pt x="18331" y="11782"/>
                  <a:pt x="18600" y="11562"/>
                  <a:pt x="18600" y="11291"/>
                </a:cubicBezTo>
                <a:cubicBezTo>
                  <a:pt x="18600" y="11020"/>
                  <a:pt x="18331" y="10800"/>
                  <a:pt x="18000" y="10800"/>
                </a:cubicBezTo>
                <a:lnTo>
                  <a:pt x="3600" y="10800"/>
                </a:lnTo>
                <a:cubicBezTo>
                  <a:pt x="3269" y="10800"/>
                  <a:pt x="3000" y="11020"/>
                  <a:pt x="3000" y="11291"/>
                </a:cubicBezTo>
                <a:moveTo>
                  <a:pt x="20400" y="20618"/>
                </a:moveTo>
                <a:lnTo>
                  <a:pt x="6600" y="20618"/>
                </a:lnTo>
                <a:lnTo>
                  <a:pt x="1200" y="16200"/>
                </a:lnTo>
                <a:lnTo>
                  <a:pt x="1200" y="2945"/>
                </a:lnTo>
                <a:lnTo>
                  <a:pt x="4200" y="2945"/>
                </a:lnTo>
                <a:lnTo>
                  <a:pt x="4200" y="4418"/>
                </a:lnTo>
                <a:cubicBezTo>
                  <a:pt x="4200" y="4690"/>
                  <a:pt x="4469" y="4909"/>
                  <a:pt x="4800" y="4909"/>
                </a:cubicBezTo>
                <a:cubicBezTo>
                  <a:pt x="5131" y="4909"/>
                  <a:pt x="5400" y="4690"/>
                  <a:pt x="5400" y="4418"/>
                </a:cubicBezTo>
                <a:lnTo>
                  <a:pt x="5400" y="2945"/>
                </a:lnTo>
                <a:lnTo>
                  <a:pt x="6600" y="2945"/>
                </a:lnTo>
                <a:lnTo>
                  <a:pt x="6600" y="4418"/>
                </a:lnTo>
                <a:cubicBezTo>
                  <a:pt x="6600" y="4690"/>
                  <a:pt x="6869" y="4909"/>
                  <a:pt x="7200" y="4909"/>
                </a:cubicBezTo>
                <a:cubicBezTo>
                  <a:pt x="7531" y="4909"/>
                  <a:pt x="7800" y="4690"/>
                  <a:pt x="7800" y="4418"/>
                </a:cubicBezTo>
                <a:lnTo>
                  <a:pt x="7800" y="2945"/>
                </a:lnTo>
                <a:lnTo>
                  <a:pt x="9000" y="2945"/>
                </a:lnTo>
                <a:lnTo>
                  <a:pt x="9000" y="4418"/>
                </a:lnTo>
                <a:cubicBezTo>
                  <a:pt x="9000" y="4690"/>
                  <a:pt x="9269" y="4909"/>
                  <a:pt x="9600" y="4909"/>
                </a:cubicBezTo>
                <a:cubicBezTo>
                  <a:pt x="9931" y="4909"/>
                  <a:pt x="10200" y="4690"/>
                  <a:pt x="10200" y="4418"/>
                </a:cubicBezTo>
                <a:lnTo>
                  <a:pt x="10200" y="2945"/>
                </a:lnTo>
                <a:lnTo>
                  <a:pt x="11400" y="2945"/>
                </a:lnTo>
                <a:lnTo>
                  <a:pt x="11400" y="4418"/>
                </a:lnTo>
                <a:cubicBezTo>
                  <a:pt x="11400" y="4690"/>
                  <a:pt x="11669" y="4909"/>
                  <a:pt x="12000" y="4909"/>
                </a:cubicBezTo>
                <a:cubicBezTo>
                  <a:pt x="12331" y="4909"/>
                  <a:pt x="12600" y="4690"/>
                  <a:pt x="12600" y="4418"/>
                </a:cubicBezTo>
                <a:lnTo>
                  <a:pt x="12600" y="2945"/>
                </a:lnTo>
                <a:lnTo>
                  <a:pt x="13800" y="2945"/>
                </a:lnTo>
                <a:lnTo>
                  <a:pt x="13800" y="4418"/>
                </a:lnTo>
                <a:cubicBezTo>
                  <a:pt x="13800" y="4690"/>
                  <a:pt x="14069" y="4909"/>
                  <a:pt x="14400" y="4909"/>
                </a:cubicBezTo>
                <a:cubicBezTo>
                  <a:pt x="14731" y="4909"/>
                  <a:pt x="15000" y="4690"/>
                  <a:pt x="15000" y="4418"/>
                </a:cubicBezTo>
                <a:lnTo>
                  <a:pt x="15000" y="2945"/>
                </a:lnTo>
                <a:lnTo>
                  <a:pt x="16200" y="2945"/>
                </a:lnTo>
                <a:lnTo>
                  <a:pt x="16200" y="4418"/>
                </a:lnTo>
                <a:cubicBezTo>
                  <a:pt x="16200" y="4690"/>
                  <a:pt x="16469" y="4909"/>
                  <a:pt x="16800" y="4909"/>
                </a:cubicBezTo>
                <a:cubicBezTo>
                  <a:pt x="17131" y="4909"/>
                  <a:pt x="17400" y="4690"/>
                  <a:pt x="17400" y="4418"/>
                </a:cubicBezTo>
                <a:lnTo>
                  <a:pt x="17400" y="2945"/>
                </a:lnTo>
                <a:lnTo>
                  <a:pt x="20400" y="2945"/>
                </a:lnTo>
                <a:cubicBezTo>
                  <a:pt x="20400" y="2945"/>
                  <a:pt x="20400" y="20618"/>
                  <a:pt x="20400" y="20618"/>
                </a:cubicBezTo>
                <a:close/>
                <a:moveTo>
                  <a:pt x="1200" y="20618"/>
                </a:moveTo>
                <a:lnTo>
                  <a:pt x="1200" y="17673"/>
                </a:lnTo>
                <a:lnTo>
                  <a:pt x="4800" y="20618"/>
                </a:lnTo>
                <a:cubicBezTo>
                  <a:pt x="4800" y="20618"/>
                  <a:pt x="1200" y="20618"/>
                  <a:pt x="1200" y="20618"/>
                </a:cubicBezTo>
                <a:close/>
                <a:moveTo>
                  <a:pt x="20400" y="1964"/>
                </a:moveTo>
                <a:lnTo>
                  <a:pt x="17400" y="1964"/>
                </a:lnTo>
                <a:lnTo>
                  <a:pt x="17400" y="491"/>
                </a:lnTo>
                <a:cubicBezTo>
                  <a:pt x="17400" y="220"/>
                  <a:pt x="17131" y="0"/>
                  <a:pt x="16800" y="0"/>
                </a:cubicBezTo>
                <a:cubicBezTo>
                  <a:pt x="16469" y="0"/>
                  <a:pt x="16200" y="220"/>
                  <a:pt x="16200" y="491"/>
                </a:cubicBezTo>
                <a:lnTo>
                  <a:pt x="16200" y="1964"/>
                </a:lnTo>
                <a:lnTo>
                  <a:pt x="15000" y="1964"/>
                </a:lnTo>
                <a:lnTo>
                  <a:pt x="15000" y="491"/>
                </a:lnTo>
                <a:cubicBezTo>
                  <a:pt x="15000" y="220"/>
                  <a:pt x="14731" y="0"/>
                  <a:pt x="14400" y="0"/>
                </a:cubicBezTo>
                <a:cubicBezTo>
                  <a:pt x="14069" y="0"/>
                  <a:pt x="13800" y="220"/>
                  <a:pt x="13800" y="491"/>
                </a:cubicBezTo>
                <a:lnTo>
                  <a:pt x="13800" y="1964"/>
                </a:lnTo>
                <a:lnTo>
                  <a:pt x="12600" y="1964"/>
                </a:lnTo>
                <a:lnTo>
                  <a:pt x="12600" y="491"/>
                </a:lnTo>
                <a:cubicBezTo>
                  <a:pt x="12600" y="220"/>
                  <a:pt x="12331" y="0"/>
                  <a:pt x="12000" y="0"/>
                </a:cubicBezTo>
                <a:cubicBezTo>
                  <a:pt x="11669" y="0"/>
                  <a:pt x="11400" y="220"/>
                  <a:pt x="11400" y="491"/>
                </a:cubicBezTo>
                <a:lnTo>
                  <a:pt x="11400" y="1964"/>
                </a:lnTo>
                <a:lnTo>
                  <a:pt x="10200" y="1964"/>
                </a:lnTo>
                <a:lnTo>
                  <a:pt x="10200" y="491"/>
                </a:lnTo>
                <a:cubicBezTo>
                  <a:pt x="10200" y="220"/>
                  <a:pt x="9931" y="0"/>
                  <a:pt x="9600" y="0"/>
                </a:cubicBezTo>
                <a:cubicBezTo>
                  <a:pt x="9269" y="0"/>
                  <a:pt x="9000" y="220"/>
                  <a:pt x="9000" y="491"/>
                </a:cubicBezTo>
                <a:lnTo>
                  <a:pt x="9000" y="1964"/>
                </a:lnTo>
                <a:lnTo>
                  <a:pt x="7800" y="1964"/>
                </a:lnTo>
                <a:lnTo>
                  <a:pt x="7800" y="491"/>
                </a:lnTo>
                <a:cubicBezTo>
                  <a:pt x="7800" y="220"/>
                  <a:pt x="7531" y="0"/>
                  <a:pt x="7200" y="0"/>
                </a:cubicBezTo>
                <a:cubicBezTo>
                  <a:pt x="6869" y="0"/>
                  <a:pt x="6600" y="220"/>
                  <a:pt x="6600" y="491"/>
                </a:cubicBezTo>
                <a:lnTo>
                  <a:pt x="6600" y="1964"/>
                </a:lnTo>
                <a:lnTo>
                  <a:pt x="5400" y="1964"/>
                </a:lnTo>
                <a:lnTo>
                  <a:pt x="5400" y="491"/>
                </a:lnTo>
                <a:cubicBezTo>
                  <a:pt x="5400" y="220"/>
                  <a:pt x="5131" y="0"/>
                  <a:pt x="4800" y="0"/>
                </a:cubicBezTo>
                <a:cubicBezTo>
                  <a:pt x="4469" y="0"/>
                  <a:pt x="4200" y="220"/>
                  <a:pt x="4200" y="491"/>
                </a:cubicBezTo>
                <a:lnTo>
                  <a:pt x="4200" y="1964"/>
                </a:lnTo>
                <a:lnTo>
                  <a:pt x="1200" y="1964"/>
                </a:lnTo>
                <a:cubicBezTo>
                  <a:pt x="538" y="1964"/>
                  <a:pt x="0" y="2404"/>
                  <a:pt x="0" y="2945"/>
                </a:cubicBezTo>
                <a:lnTo>
                  <a:pt x="0" y="20618"/>
                </a:lnTo>
                <a:cubicBezTo>
                  <a:pt x="0" y="21161"/>
                  <a:pt x="538" y="21600"/>
                  <a:pt x="1200" y="21600"/>
                </a:cubicBezTo>
                <a:lnTo>
                  <a:pt x="20400" y="21600"/>
                </a:lnTo>
                <a:cubicBezTo>
                  <a:pt x="21062" y="21600"/>
                  <a:pt x="21600" y="21161"/>
                  <a:pt x="21600" y="20618"/>
                </a:cubicBezTo>
                <a:lnTo>
                  <a:pt x="21600" y="2945"/>
                </a:lnTo>
                <a:cubicBezTo>
                  <a:pt x="21600" y="2404"/>
                  <a:pt x="21062" y="1964"/>
                  <a:pt x="20400" y="1964"/>
                </a:cubicBezTo>
                <a:moveTo>
                  <a:pt x="3600" y="8836"/>
                </a:moveTo>
                <a:lnTo>
                  <a:pt x="10800" y="8836"/>
                </a:lnTo>
                <a:cubicBezTo>
                  <a:pt x="11131" y="8836"/>
                  <a:pt x="11400" y="8617"/>
                  <a:pt x="11400" y="8345"/>
                </a:cubicBezTo>
                <a:cubicBezTo>
                  <a:pt x="11400" y="8075"/>
                  <a:pt x="11131" y="7855"/>
                  <a:pt x="10800" y="7855"/>
                </a:cubicBezTo>
                <a:lnTo>
                  <a:pt x="3600" y="7855"/>
                </a:lnTo>
                <a:cubicBezTo>
                  <a:pt x="3269" y="7855"/>
                  <a:pt x="3000" y="8075"/>
                  <a:pt x="3000" y="8345"/>
                </a:cubicBezTo>
                <a:cubicBezTo>
                  <a:pt x="3000" y="8617"/>
                  <a:pt x="3269" y="8836"/>
                  <a:pt x="3600" y="8836"/>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38" name="Shape 2538">
            <a:extLst>
              <a:ext uri="{FF2B5EF4-FFF2-40B4-BE49-F238E27FC236}">
                <a16:creationId xmlns:a16="http://schemas.microsoft.com/office/drawing/2014/main" id="{0D700FB9-B163-F74B-9A55-0269BB98BF05}"/>
              </a:ext>
            </a:extLst>
          </p:cNvPr>
          <p:cNvSpPr/>
          <p:nvPr/>
        </p:nvSpPr>
        <p:spPr>
          <a:xfrm>
            <a:off x="5008563" y="3919538"/>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39" name="Shape 2539">
            <a:extLst>
              <a:ext uri="{FF2B5EF4-FFF2-40B4-BE49-F238E27FC236}">
                <a16:creationId xmlns:a16="http://schemas.microsoft.com/office/drawing/2014/main" id="{F8B4F1A4-CA9F-DD44-BBD5-0BF78266540A}"/>
              </a:ext>
            </a:extLst>
          </p:cNvPr>
          <p:cNvSpPr/>
          <p:nvPr/>
        </p:nvSpPr>
        <p:spPr>
          <a:xfrm>
            <a:off x="6024563" y="4008438"/>
            <a:ext cx="558800" cy="381000"/>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40" name="Shape 2540">
            <a:extLst>
              <a:ext uri="{FF2B5EF4-FFF2-40B4-BE49-F238E27FC236}">
                <a16:creationId xmlns:a16="http://schemas.microsoft.com/office/drawing/2014/main" id="{EF7FA53F-7A29-9341-94AA-491904169702}"/>
              </a:ext>
            </a:extLst>
          </p:cNvPr>
          <p:cNvSpPr/>
          <p:nvPr/>
        </p:nvSpPr>
        <p:spPr>
          <a:xfrm>
            <a:off x="7091363" y="39195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41" name="Shape 2541">
            <a:extLst>
              <a:ext uri="{FF2B5EF4-FFF2-40B4-BE49-F238E27FC236}">
                <a16:creationId xmlns:a16="http://schemas.microsoft.com/office/drawing/2014/main" id="{FD336DBB-373D-E94C-8C6C-ADA85102BDE6}"/>
              </a:ext>
            </a:extLst>
          </p:cNvPr>
          <p:cNvSpPr/>
          <p:nvPr/>
        </p:nvSpPr>
        <p:spPr>
          <a:xfrm>
            <a:off x="8208963" y="3970338"/>
            <a:ext cx="457200" cy="457200"/>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42" name="Shape 2542">
            <a:extLst>
              <a:ext uri="{FF2B5EF4-FFF2-40B4-BE49-F238E27FC236}">
                <a16:creationId xmlns:a16="http://schemas.microsoft.com/office/drawing/2014/main" id="{45DE3938-7E10-4F43-A5B5-56D48B352921}"/>
              </a:ext>
            </a:extLst>
          </p:cNvPr>
          <p:cNvSpPr/>
          <p:nvPr/>
        </p:nvSpPr>
        <p:spPr>
          <a:xfrm>
            <a:off x="9224963" y="3919538"/>
            <a:ext cx="557212" cy="558800"/>
          </a:xfrm>
          <a:custGeom>
            <a:avLst/>
            <a:gdLst/>
            <a:ahLst/>
            <a:cxnLst>
              <a:cxn ang="0">
                <a:pos x="wd2" y="hd2"/>
              </a:cxn>
              <a:cxn ang="5400000">
                <a:pos x="wd2" y="hd2"/>
              </a:cxn>
              <a:cxn ang="10800000">
                <a:pos x="wd2" y="hd2"/>
              </a:cxn>
              <a:cxn ang="16200000">
                <a:pos x="wd2" y="hd2"/>
              </a:cxn>
            </a:cxnLst>
            <a:rect l="0" t="0" r="r" b="b"/>
            <a:pathLst>
              <a:path w="21600" h="21600" extrusionOk="0">
                <a:moveTo>
                  <a:pt x="18655" y="4909"/>
                </a:moveTo>
                <a:lnTo>
                  <a:pt x="19636" y="4909"/>
                </a:lnTo>
                <a:lnTo>
                  <a:pt x="19636" y="3927"/>
                </a:lnTo>
                <a:lnTo>
                  <a:pt x="18655" y="3927"/>
                </a:lnTo>
                <a:cubicBezTo>
                  <a:pt x="18655" y="3927"/>
                  <a:pt x="18655" y="4909"/>
                  <a:pt x="18655" y="4909"/>
                </a:cubicBezTo>
                <a:close/>
                <a:moveTo>
                  <a:pt x="19636" y="12764"/>
                </a:moveTo>
                <a:lnTo>
                  <a:pt x="18655" y="12764"/>
                </a:lnTo>
                <a:lnTo>
                  <a:pt x="18655" y="13745"/>
                </a:lnTo>
                <a:lnTo>
                  <a:pt x="19636" y="13745"/>
                </a:lnTo>
                <a:cubicBezTo>
                  <a:pt x="19636" y="13745"/>
                  <a:pt x="19636" y="12764"/>
                  <a:pt x="19636" y="12764"/>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2"/>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10309"/>
                </a:moveTo>
                <a:lnTo>
                  <a:pt x="4909" y="10309"/>
                </a:lnTo>
                <a:lnTo>
                  <a:pt x="4909" y="982"/>
                </a:lnTo>
                <a:lnTo>
                  <a:pt x="16691" y="982"/>
                </a:lnTo>
                <a:cubicBezTo>
                  <a:pt x="16691" y="982"/>
                  <a:pt x="16691" y="10309"/>
                  <a:pt x="16691" y="10309"/>
                </a:cubicBezTo>
                <a:close/>
                <a:moveTo>
                  <a:pt x="16691" y="20618"/>
                </a:moveTo>
                <a:lnTo>
                  <a:pt x="4909" y="20618"/>
                </a:lnTo>
                <a:lnTo>
                  <a:pt x="4909" y="11291"/>
                </a:lnTo>
                <a:lnTo>
                  <a:pt x="16691" y="11291"/>
                </a:lnTo>
                <a:cubicBezTo>
                  <a:pt x="16691" y="11291"/>
                  <a:pt x="16691" y="20618"/>
                  <a:pt x="16691" y="20618"/>
                </a:cubicBezTo>
                <a:close/>
                <a:moveTo>
                  <a:pt x="3927" y="10309"/>
                </a:moveTo>
                <a:lnTo>
                  <a:pt x="982" y="10309"/>
                </a:lnTo>
                <a:lnTo>
                  <a:pt x="982" y="1964"/>
                </a:lnTo>
                <a:cubicBezTo>
                  <a:pt x="982" y="1422"/>
                  <a:pt x="1421" y="982"/>
                  <a:pt x="1964" y="982"/>
                </a:cubicBezTo>
                <a:lnTo>
                  <a:pt x="3927" y="982"/>
                </a:lnTo>
                <a:cubicBezTo>
                  <a:pt x="3927" y="982"/>
                  <a:pt x="3927" y="10309"/>
                  <a:pt x="3927" y="10309"/>
                </a:cubicBezTo>
                <a:close/>
                <a:moveTo>
                  <a:pt x="3927" y="20618"/>
                </a:moveTo>
                <a:lnTo>
                  <a:pt x="1964" y="20618"/>
                </a:lnTo>
                <a:cubicBezTo>
                  <a:pt x="1421"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9636" y="14727"/>
                </a:moveTo>
                <a:lnTo>
                  <a:pt x="18655" y="14727"/>
                </a:lnTo>
                <a:lnTo>
                  <a:pt x="18655" y="15709"/>
                </a:lnTo>
                <a:lnTo>
                  <a:pt x="19636" y="15709"/>
                </a:lnTo>
                <a:cubicBezTo>
                  <a:pt x="19636" y="15709"/>
                  <a:pt x="19636" y="14727"/>
                  <a:pt x="19636" y="14727"/>
                </a:cubicBezTo>
                <a:close/>
                <a:moveTo>
                  <a:pt x="18655" y="6873"/>
                </a:moveTo>
                <a:lnTo>
                  <a:pt x="19636" y="6873"/>
                </a:lnTo>
                <a:lnTo>
                  <a:pt x="19636" y="5891"/>
                </a:lnTo>
                <a:lnTo>
                  <a:pt x="18655" y="5891"/>
                </a:lnTo>
                <a:cubicBezTo>
                  <a:pt x="18655" y="5891"/>
                  <a:pt x="18655" y="6873"/>
                  <a:pt x="18655" y="6873"/>
                </a:cubicBezTo>
                <a:close/>
                <a:moveTo>
                  <a:pt x="18655" y="8836"/>
                </a:moveTo>
                <a:lnTo>
                  <a:pt x="19636" y="8836"/>
                </a:lnTo>
                <a:lnTo>
                  <a:pt x="19636" y="7855"/>
                </a:lnTo>
                <a:lnTo>
                  <a:pt x="18655" y="7855"/>
                </a:lnTo>
                <a:cubicBezTo>
                  <a:pt x="18655" y="7855"/>
                  <a:pt x="18655" y="8836"/>
                  <a:pt x="18655" y="8836"/>
                </a:cubicBezTo>
                <a:close/>
                <a:moveTo>
                  <a:pt x="19636" y="16691"/>
                </a:moveTo>
                <a:lnTo>
                  <a:pt x="18655" y="16691"/>
                </a:lnTo>
                <a:lnTo>
                  <a:pt x="18655" y="17673"/>
                </a:lnTo>
                <a:lnTo>
                  <a:pt x="19636" y="17673"/>
                </a:lnTo>
                <a:cubicBezTo>
                  <a:pt x="19636" y="17673"/>
                  <a:pt x="19636" y="16691"/>
                  <a:pt x="19636" y="16691"/>
                </a:cubicBezTo>
                <a:close/>
                <a:moveTo>
                  <a:pt x="19636" y="18655"/>
                </a:moveTo>
                <a:lnTo>
                  <a:pt x="18655" y="18655"/>
                </a:lnTo>
                <a:lnTo>
                  <a:pt x="18655" y="19636"/>
                </a:lnTo>
                <a:lnTo>
                  <a:pt x="19636" y="19636"/>
                </a:lnTo>
                <a:cubicBezTo>
                  <a:pt x="19636" y="19636"/>
                  <a:pt x="19636" y="18655"/>
                  <a:pt x="19636" y="18655"/>
                </a:cubicBezTo>
                <a:close/>
                <a:moveTo>
                  <a:pt x="2945" y="18655"/>
                </a:moveTo>
                <a:lnTo>
                  <a:pt x="1964" y="18655"/>
                </a:lnTo>
                <a:lnTo>
                  <a:pt x="1964" y="19636"/>
                </a:lnTo>
                <a:lnTo>
                  <a:pt x="2945" y="19636"/>
                </a:lnTo>
                <a:cubicBezTo>
                  <a:pt x="2945" y="19636"/>
                  <a:pt x="2945" y="18655"/>
                  <a:pt x="2945" y="18655"/>
                </a:cubicBezTo>
                <a:close/>
                <a:moveTo>
                  <a:pt x="2945" y="16691"/>
                </a:moveTo>
                <a:lnTo>
                  <a:pt x="1964" y="16691"/>
                </a:lnTo>
                <a:lnTo>
                  <a:pt x="1964" y="17673"/>
                </a:lnTo>
                <a:lnTo>
                  <a:pt x="2945" y="17673"/>
                </a:lnTo>
                <a:cubicBezTo>
                  <a:pt x="2945" y="17673"/>
                  <a:pt x="2945" y="16691"/>
                  <a:pt x="2945" y="16691"/>
                </a:cubicBezTo>
                <a:close/>
                <a:moveTo>
                  <a:pt x="1964" y="2945"/>
                </a:moveTo>
                <a:lnTo>
                  <a:pt x="2945" y="2945"/>
                </a:lnTo>
                <a:lnTo>
                  <a:pt x="2945" y="1964"/>
                </a:lnTo>
                <a:lnTo>
                  <a:pt x="1964" y="1964"/>
                </a:lnTo>
                <a:cubicBezTo>
                  <a:pt x="1964" y="1964"/>
                  <a:pt x="1964" y="2945"/>
                  <a:pt x="1964" y="2945"/>
                </a:cubicBezTo>
                <a:close/>
                <a:moveTo>
                  <a:pt x="2945" y="14727"/>
                </a:moveTo>
                <a:lnTo>
                  <a:pt x="1964" y="14727"/>
                </a:lnTo>
                <a:lnTo>
                  <a:pt x="1964" y="15709"/>
                </a:lnTo>
                <a:lnTo>
                  <a:pt x="2945" y="15709"/>
                </a:lnTo>
                <a:cubicBezTo>
                  <a:pt x="2945" y="15709"/>
                  <a:pt x="2945" y="14727"/>
                  <a:pt x="2945" y="14727"/>
                </a:cubicBezTo>
                <a:close/>
                <a:moveTo>
                  <a:pt x="2945" y="12764"/>
                </a:moveTo>
                <a:lnTo>
                  <a:pt x="1964" y="12764"/>
                </a:lnTo>
                <a:lnTo>
                  <a:pt x="1964" y="13745"/>
                </a:lnTo>
                <a:lnTo>
                  <a:pt x="2945" y="13745"/>
                </a:lnTo>
                <a:cubicBezTo>
                  <a:pt x="2945" y="13745"/>
                  <a:pt x="2945" y="12764"/>
                  <a:pt x="2945" y="12764"/>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moveTo>
                  <a:pt x="1964" y="8836"/>
                </a:moveTo>
                <a:lnTo>
                  <a:pt x="2945" y="8836"/>
                </a:lnTo>
                <a:lnTo>
                  <a:pt x="2945" y="7855"/>
                </a:lnTo>
                <a:lnTo>
                  <a:pt x="1964" y="7855"/>
                </a:lnTo>
                <a:cubicBezTo>
                  <a:pt x="1964" y="7855"/>
                  <a:pt x="1964" y="8836"/>
                  <a:pt x="1964" y="8836"/>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43" name="Shape 2543">
            <a:extLst>
              <a:ext uri="{FF2B5EF4-FFF2-40B4-BE49-F238E27FC236}">
                <a16:creationId xmlns:a16="http://schemas.microsoft.com/office/drawing/2014/main" id="{FD79112B-656E-9141-B7B3-AC06BAF6EBED}"/>
              </a:ext>
            </a:extLst>
          </p:cNvPr>
          <p:cNvSpPr/>
          <p:nvPr/>
        </p:nvSpPr>
        <p:spPr>
          <a:xfrm>
            <a:off x="10290175" y="39195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44" name="Shape 2544">
            <a:extLst>
              <a:ext uri="{FF2B5EF4-FFF2-40B4-BE49-F238E27FC236}">
                <a16:creationId xmlns:a16="http://schemas.microsoft.com/office/drawing/2014/main" id="{E8A1C8AA-E42C-F14D-AF39-57AF0462C57D}"/>
              </a:ext>
            </a:extLst>
          </p:cNvPr>
          <p:cNvSpPr/>
          <p:nvPr/>
        </p:nvSpPr>
        <p:spPr>
          <a:xfrm>
            <a:off x="11356975" y="39195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8836" y="8255"/>
                </a:moveTo>
                <a:lnTo>
                  <a:pt x="12837" y="10800"/>
                </a:lnTo>
                <a:lnTo>
                  <a:pt x="8836" y="13345"/>
                </a:lnTo>
                <a:cubicBezTo>
                  <a:pt x="8836" y="13345"/>
                  <a:pt x="8836" y="8255"/>
                  <a:pt x="8836" y="8255"/>
                </a:cubicBezTo>
                <a:close/>
                <a:moveTo>
                  <a:pt x="8345" y="14727"/>
                </a:moveTo>
                <a:cubicBezTo>
                  <a:pt x="8461" y="14727"/>
                  <a:pt x="8564" y="14681"/>
                  <a:pt x="8647" y="14614"/>
                </a:cubicBezTo>
                <a:lnTo>
                  <a:pt x="8652" y="14620"/>
                </a:lnTo>
                <a:lnTo>
                  <a:pt x="14052" y="11184"/>
                </a:lnTo>
                <a:lnTo>
                  <a:pt x="14047" y="11178"/>
                </a:lnTo>
                <a:cubicBezTo>
                  <a:pt x="14160" y="11088"/>
                  <a:pt x="14236" y="10955"/>
                  <a:pt x="14236" y="10800"/>
                </a:cubicBezTo>
                <a:cubicBezTo>
                  <a:pt x="14236" y="10645"/>
                  <a:pt x="14160" y="10512"/>
                  <a:pt x="14047" y="10422"/>
                </a:cubicBezTo>
                <a:lnTo>
                  <a:pt x="14052" y="10417"/>
                </a:lnTo>
                <a:lnTo>
                  <a:pt x="8652" y="6980"/>
                </a:lnTo>
                <a:lnTo>
                  <a:pt x="8647" y="6986"/>
                </a:lnTo>
                <a:cubicBezTo>
                  <a:pt x="8564" y="6919"/>
                  <a:pt x="8461" y="6873"/>
                  <a:pt x="8345" y="6873"/>
                </a:cubicBezTo>
                <a:cubicBezTo>
                  <a:pt x="8074" y="6873"/>
                  <a:pt x="7855" y="7093"/>
                  <a:pt x="7855" y="7364"/>
                </a:cubicBezTo>
                <a:lnTo>
                  <a:pt x="7855" y="14236"/>
                </a:lnTo>
                <a:cubicBezTo>
                  <a:pt x="7855" y="14507"/>
                  <a:pt x="8074" y="14727"/>
                  <a:pt x="8345" y="14727"/>
                </a:cubicBezTo>
                <a:moveTo>
                  <a:pt x="19636" y="18655"/>
                </a:moveTo>
                <a:lnTo>
                  <a:pt x="18655" y="18655"/>
                </a:lnTo>
                <a:lnTo>
                  <a:pt x="18655" y="19636"/>
                </a:lnTo>
                <a:lnTo>
                  <a:pt x="19636" y="19636"/>
                </a:lnTo>
                <a:cubicBezTo>
                  <a:pt x="19636" y="19636"/>
                  <a:pt x="19636" y="18655"/>
                  <a:pt x="19636" y="18655"/>
                </a:cubicBezTo>
                <a:close/>
                <a:moveTo>
                  <a:pt x="19636" y="14727"/>
                </a:moveTo>
                <a:lnTo>
                  <a:pt x="18655" y="14727"/>
                </a:lnTo>
                <a:lnTo>
                  <a:pt x="18655" y="15709"/>
                </a:lnTo>
                <a:lnTo>
                  <a:pt x="19636" y="15709"/>
                </a:lnTo>
                <a:cubicBezTo>
                  <a:pt x="19636" y="15709"/>
                  <a:pt x="19636" y="14727"/>
                  <a:pt x="19636" y="14727"/>
                </a:cubicBezTo>
                <a:close/>
                <a:moveTo>
                  <a:pt x="19636" y="12764"/>
                </a:moveTo>
                <a:lnTo>
                  <a:pt x="18655" y="12764"/>
                </a:lnTo>
                <a:lnTo>
                  <a:pt x="18655" y="13745"/>
                </a:lnTo>
                <a:lnTo>
                  <a:pt x="19636" y="13745"/>
                </a:lnTo>
                <a:cubicBezTo>
                  <a:pt x="19636" y="13745"/>
                  <a:pt x="19636" y="12764"/>
                  <a:pt x="19636" y="12764"/>
                </a:cubicBezTo>
                <a:close/>
                <a:moveTo>
                  <a:pt x="19636" y="16691"/>
                </a:moveTo>
                <a:lnTo>
                  <a:pt x="18655" y="16691"/>
                </a:lnTo>
                <a:lnTo>
                  <a:pt x="18655" y="17673"/>
                </a:lnTo>
                <a:lnTo>
                  <a:pt x="19636" y="17673"/>
                </a:lnTo>
                <a:cubicBezTo>
                  <a:pt x="19636" y="17673"/>
                  <a:pt x="19636" y="16691"/>
                  <a:pt x="19636" y="16691"/>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1"/>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20618"/>
                </a:moveTo>
                <a:lnTo>
                  <a:pt x="4909" y="20618"/>
                </a:lnTo>
                <a:lnTo>
                  <a:pt x="4909" y="982"/>
                </a:lnTo>
                <a:lnTo>
                  <a:pt x="16691" y="982"/>
                </a:lnTo>
                <a:cubicBezTo>
                  <a:pt x="16691" y="982"/>
                  <a:pt x="16691" y="20618"/>
                  <a:pt x="16691" y="20618"/>
                </a:cubicBezTo>
                <a:close/>
                <a:moveTo>
                  <a:pt x="3927" y="10309"/>
                </a:moveTo>
                <a:lnTo>
                  <a:pt x="982" y="10309"/>
                </a:lnTo>
                <a:lnTo>
                  <a:pt x="982" y="1964"/>
                </a:lnTo>
                <a:cubicBezTo>
                  <a:pt x="982" y="1421"/>
                  <a:pt x="1422" y="982"/>
                  <a:pt x="1964" y="982"/>
                </a:cubicBezTo>
                <a:lnTo>
                  <a:pt x="3927" y="982"/>
                </a:lnTo>
                <a:cubicBezTo>
                  <a:pt x="3927" y="982"/>
                  <a:pt x="3927" y="10309"/>
                  <a:pt x="3927" y="10309"/>
                </a:cubicBezTo>
                <a:close/>
                <a:moveTo>
                  <a:pt x="3927" y="20618"/>
                </a:moveTo>
                <a:lnTo>
                  <a:pt x="1964" y="20618"/>
                </a:lnTo>
                <a:cubicBezTo>
                  <a:pt x="1422"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655" y="8836"/>
                </a:moveTo>
                <a:lnTo>
                  <a:pt x="19636" y="8836"/>
                </a:lnTo>
                <a:lnTo>
                  <a:pt x="19636" y="7855"/>
                </a:lnTo>
                <a:lnTo>
                  <a:pt x="18655" y="7855"/>
                </a:lnTo>
                <a:cubicBezTo>
                  <a:pt x="18655" y="7855"/>
                  <a:pt x="18655" y="8836"/>
                  <a:pt x="18655" y="8836"/>
                </a:cubicBezTo>
                <a:close/>
                <a:moveTo>
                  <a:pt x="18655" y="6873"/>
                </a:moveTo>
                <a:lnTo>
                  <a:pt x="19636" y="6873"/>
                </a:lnTo>
                <a:lnTo>
                  <a:pt x="19636" y="5891"/>
                </a:lnTo>
                <a:lnTo>
                  <a:pt x="18655" y="5891"/>
                </a:lnTo>
                <a:cubicBezTo>
                  <a:pt x="18655" y="5891"/>
                  <a:pt x="18655" y="6873"/>
                  <a:pt x="18655" y="6873"/>
                </a:cubicBezTo>
                <a:close/>
                <a:moveTo>
                  <a:pt x="18655" y="4909"/>
                </a:moveTo>
                <a:lnTo>
                  <a:pt x="19636" y="4909"/>
                </a:lnTo>
                <a:lnTo>
                  <a:pt x="19636" y="3927"/>
                </a:lnTo>
                <a:lnTo>
                  <a:pt x="18655" y="3927"/>
                </a:lnTo>
                <a:cubicBezTo>
                  <a:pt x="18655" y="3927"/>
                  <a:pt x="18655" y="4909"/>
                  <a:pt x="18655" y="4909"/>
                </a:cubicBezTo>
                <a:close/>
                <a:moveTo>
                  <a:pt x="1964" y="2945"/>
                </a:moveTo>
                <a:lnTo>
                  <a:pt x="2945" y="2945"/>
                </a:lnTo>
                <a:lnTo>
                  <a:pt x="2945" y="1964"/>
                </a:lnTo>
                <a:lnTo>
                  <a:pt x="1964" y="1964"/>
                </a:lnTo>
                <a:cubicBezTo>
                  <a:pt x="1964" y="1964"/>
                  <a:pt x="1964" y="2945"/>
                  <a:pt x="1964" y="2945"/>
                </a:cubicBezTo>
                <a:close/>
                <a:moveTo>
                  <a:pt x="1964" y="8836"/>
                </a:moveTo>
                <a:lnTo>
                  <a:pt x="2945" y="8836"/>
                </a:lnTo>
                <a:lnTo>
                  <a:pt x="2945" y="7855"/>
                </a:lnTo>
                <a:lnTo>
                  <a:pt x="1964" y="7855"/>
                </a:lnTo>
                <a:cubicBezTo>
                  <a:pt x="1964" y="7855"/>
                  <a:pt x="1964" y="8836"/>
                  <a:pt x="1964" y="8836"/>
                </a:cubicBezTo>
                <a:close/>
                <a:moveTo>
                  <a:pt x="2945" y="16691"/>
                </a:moveTo>
                <a:lnTo>
                  <a:pt x="1964" y="16691"/>
                </a:lnTo>
                <a:lnTo>
                  <a:pt x="1964" y="17673"/>
                </a:lnTo>
                <a:lnTo>
                  <a:pt x="2945" y="17673"/>
                </a:lnTo>
                <a:cubicBezTo>
                  <a:pt x="2945" y="17673"/>
                  <a:pt x="2945" y="16691"/>
                  <a:pt x="2945" y="16691"/>
                </a:cubicBezTo>
                <a:close/>
                <a:moveTo>
                  <a:pt x="2945" y="12764"/>
                </a:moveTo>
                <a:lnTo>
                  <a:pt x="1964" y="12764"/>
                </a:lnTo>
                <a:lnTo>
                  <a:pt x="1964" y="13745"/>
                </a:lnTo>
                <a:lnTo>
                  <a:pt x="2945" y="13745"/>
                </a:lnTo>
                <a:cubicBezTo>
                  <a:pt x="2945" y="13745"/>
                  <a:pt x="2945" y="12764"/>
                  <a:pt x="2945" y="12764"/>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45" name="Shape 2545">
            <a:extLst>
              <a:ext uri="{FF2B5EF4-FFF2-40B4-BE49-F238E27FC236}">
                <a16:creationId xmlns:a16="http://schemas.microsoft.com/office/drawing/2014/main" id="{25D76E43-E5B5-E046-AC06-3B63E36F2D5F}"/>
              </a:ext>
            </a:extLst>
          </p:cNvPr>
          <p:cNvSpPr/>
          <p:nvPr/>
        </p:nvSpPr>
        <p:spPr>
          <a:xfrm>
            <a:off x="1758950" y="49863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9"/>
                </a:moveTo>
                <a:cubicBezTo>
                  <a:pt x="5377" y="20619"/>
                  <a:pt x="982" y="16223"/>
                  <a:pt x="982" y="10800"/>
                </a:cubicBezTo>
                <a:cubicBezTo>
                  <a:pt x="982" y="5378"/>
                  <a:pt x="5377" y="982"/>
                  <a:pt x="10800" y="982"/>
                </a:cubicBezTo>
                <a:cubicBezTo>
                  <a:pt x="13336" y="982"/>
                  <a:pt x="15638" y="1950"/>
                  <a:pt x="17377" y="3529"/>
                </a:cubicBezTo>
                <a:lnTo>
                  <a:pt x="10453" y="10453"/>
                </a:lnTo>
                <a:cubicBezTo>
                  <a:pt x="10364" y="10542"/>
                  <a:pt x="10309" y="10665"/>
                  <a:pt x="10309" y="10800"/>
                </a:cubicBezTo>
                <a:cubicBezTo>
                  <a:pt x="10309" y="11072"/>
                  <a:pt x="10529" y="11291"/>
                  <a:pt x="10800" y="11291"/>
                </a:cubicBezTo>
                <a:lnTo>
                  <a:pt x="20594" y="11291"/>
                </a:lnTo>
                <a:cubicBezTo>
                  <a:pt x="20336" y="16484"/>
                  <a:pt x="16057" y="20619"/>
                  <a:pt x="10800" y="20619"/>
                </a:cubicBezTo>
                <a:moveTo>
                  <a:pt x="20594" y="10309"/>
                </a:moveTo>
                <a:lnTo>
                  <a:pt x="11985" y="10309"/>
                </a:lnTo>
                <a:lnTo>
                  <a:pt x="18071" y="4223"/>
                </a:lnTo>
                <a:cubicBezTo>
                  <a:pt x="19541" y="5852"/>
                  <a:pt x="20477" y="7971"/>
                  <a:pt x="20594" y="10309"/>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46" name="Shape 2546">
            <a:extLst>
              <a:ext uri="{FF2B5EF4-FFF2-40B4-BE49-F238E27FC236}">
                <a16:creationId xmlns:a16="http://schemas.microsoft.com/office/drawing/2014/main" id="{BCED6300-ED8A-9F4F-B53D-E37320C33ECE}"/>
              </a:ext>
            </a:extLst>
          </p:cNvPr>
          <p:cNvSpPr/>
          <p:nvPr/>
        </p:nvSpPr>
        <p:spPr>
          <a:xfrm>
            <a:off x="2825750" y="5037138"/>
            <a:ext cx="557213" cy="457200"/>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47" name="Shape 2547">
            <a:extLst>
              <a:ext uri="{FF2B5EF4-FFF2-40B4-BE49-F238E27FC236}">
                <a16:creationId xmlns:a16="http://schemas.microsoft.com/office/drawing/2014/main" id="{E8E1B54D-D9E7-D84C-920F-2673B2B486F6}"/>
              </a:ext>
            </a:extLst>
          </p:cNvPr>
          <p:cNvSpPr/>
          <p:nvPr/>
        </p:nvSpPr>
        <p:spPr>
          <a:xfrm>
            <a:off x="3890963" y="49863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48" name="Shape 2548">
            <a:extLst>
              <a:ext uri="{FF2B5EF4-FFF2-40B4-BE49-F238E27FC236}">
                <a16:creationId xmlns:a16="http://schemas.microsoft.com/office/drawing/2014/main" id="{C5DE958F-8F35-6F4B-B527-F10471F3FB09}"/>
              </a:ext>
            </a:extLst>
          </p:cNvPr>
          <p:cNvSpPr/>
          <p:nvPr/>
        </p:nvSpPr>
        <p:spPr>
          <a:xfrm>
            <a:off x="4957763" y="5202238"/>
            <a:ext cx="558800" cy="127000"/>
          </a:xfrm>
          <a:custGeom>
            <a:avLst/>
            <a:gdLst/>
            <a:ahLst/>
            <a:cxnLst>
              <a:cxn ang="0">
                <a:pos x="wd2" y="hd2"/>
              </a:cxn>
              <a:cxn ang="5400000">
                <a:pos x="wd2" y="hd2"/>
              </a:cxn>
              <a:cxn ang="10800000">
                <a:pos x="wd2" y="hd2"/>
              </a:cxn>
              <a:cxn ang="16200000">
                <a:pos x="wd2" y="hd2"/>
              </a:cxn>
            </a:cxnLst>
            <a:rect l="0" t="0" r="r" b="b"/>
            <a:pathLst>
              <a:path w="21600" h="21600" extrusionOk="0">
                <a:moveTo>
                  <a:pt x="19145" y="17280"/>
                </a:moveTo>
                <a:cubicBezTo>
                  <a:pt x="18332" y="17280"/>
                  <a:pt x="17673" y="14380"/>
                  <a:pt x="17673" y="10800"/>
                </a:cubicBezTo>
                <a:cubicBezTo>
                  <a:pt x="17673" y="7224"/>
                  <a:pt x="18332" y="4320"/>
                  <a:pt x="19145" y="4320"/>
                </a:cubicBezTo>
                <a:cubicBezTo>
                  <a:pt x="19959" y="4320"/>
                  <a:pt x="20618" y="7224"/>
                  <a:pt x="20618" y="10800"/>
                </a:cubicBezTo>
                <a:cubicBezTo>
                  <a:pt x="20618" y="14380"/>
                  <a:pt x="19959" y="17280"/>
                  <a:pt x="19145" y="17280"/>
                </a:cubicBezTo>
                <a:moveTo>
                  <a:pt x="19145" y="0"/>
                </a:moveTo>
                <a:cubicBezTo>
                  <a:pt x="17790" y="0"/>
                  <a:pt x="16691" y="4837"/>
                  <a:pt x="16691" y="10800"/>
                </a:cubicBezTo>
                <a:cubicBezTo>
                  <a:pt x="16691" y="16766"/>
                  <a:pt x="17790" y="21600"/>
                  <a:pt x="19145" y="21600"/>
                </a:cubicBezTo>
                <a:cubicBezTo>
                  <a:pt x="20501" y="21600"/>
                  <a:pt x="21600" y="16766"/>
                  <a:pt x="21600" y="10800"/>
                </a:cubicBezTo>
                <a:cubicBezTo>
                  <a:pt x="21600" y="4837"/>
                  <a:pt x="20501" y="0"/>
                  <a:pt x="19145" y="0"/>
                </a:cubicBezTo>
                <a:moveTo>
                  <a:pt x="10800" y="17280"/>
                </a:moveTo>
                <a:cubicBezTo>
                  <a:pt x="9986" y="17280"/>
                  <a:pt x="9327" y="14380"/>
                  <a:pt x="9327" y="10800"/>
                </a:cubicBezTo>
                <a:cubicBezTo>
                  <a:pt x="9327" y="7224"/>
                  <a:pt x="9986" y="4320"/>
                  <a:pt x="10800" y="4320"/>
                </a:cubicBezTo>
                <a:cubicBezTo>
                  <a:pt x="11614" y="4320"/>
                  <a:pt x="12273" y="7224"/>
                  <a:pt x="12273" y="10800"/>
                </a:cubicBezTo>
                <a:cubicBezTo>
                  <a:pt x="12273" y="14380"/>
                  <a:pt x="11614" y="17280"/>
                  <a:pt x="10800" y="17280"/>
                </a:cubicBezTo>
                <a:moveTo>
                  <a:pt x="10800" y="0"/>
                </a:moveTo>
                <a:cubicBezTo>
                  <a:pt x="9444" y="0"/>
                  <a:pt x="8345" y="4837"/>
                  <a:pt x="8345" y="10800"/>
                </a:cubicBezTo>
                <a:cubicBezTo>
                  <a:pt x="8345" y="16766"/>
                  <a:pt x="9444" y="21600"/>
                  <a:pt x="10800" y="21600"/>
                </a:cubicBezTo>
                <a:cubicBezTo>
                  <a:pt x="12156" y="21600"/>
                  <a:pt x="13255" y="16766"/>
                  <a:pt x="13255" y="10800"/>
                </a:cubicBezTo>
                <a:cubicBezTo>
                  <a:pt x="13255" y="4837"/>
                  <a:pt x="12156" y="0"/>
                  <a:pt x="10800" y="0"/>
                </a:cubicBezTo>
                <a:moveTo>
                  <a:pt x="2455" y="17280"/>
                </a:moveTo>
                <a:cubicBezTo>
                  <a:pt x="1641" y="17280"/>
                  <a:pt x="982" y="14380"/>
                  <a:pt x="982" y="10800"/>
                </a:cubicBezTo>
                <a:cubicBezTo>
                  <a:pt x="982" y="7224"/>
                  <a:pt x="1641" y="4320"/>
                  <a:pt x="2455" y="4320"/>
                </a:cubicBezTo>
                <a:cubicBezTo>
                  <a:pt x="3268" y="4320"/>
                  <a:pt x="3927" y="7224"/>
                  <a:pt x="3927" y="10800"/>
                </a:cubicBezTo>
                <a:cubicBezTo>
                  <a:pt x="3927" y="14380"/>
                  <a:pt x="3268" y="17280"/>
                  <a:pt x="2455" y="17280"/>
                </a:cubicBezTo>
                <a:moveTo>
                  <a:pt x="2455" y="0"/>
                </a:moveTo>
                <a:cubicBezTo>
                  <a:pt x="1099" y="0"/>
                  <a:pt x="0" y="4837"/>
                  <a:pt x="0" y="10800"/>
                </a:cubicBezTo>
                <a:cubicBezTo>
                  <a:pt x="0" y="16766"/>
                  <a:pt x="1099" y="21600"/>
                  <a:pt x="2455" y="21600"/>
                </a:cubicBezTo>
                <a:cubicBezTo>
                  <a:pt x="3811" y="21600"/>
                  <a:pt x="4909" y="16766"/>
                  <a:pt x="4909" y="10800"/>
                </a:cubicBezTo>
                <a:cubicBezTo>
                  <a:pt x="4909" y="4837"/>
                  <a:pt x="3811" y="0"/>
                  <a:pt x="2455"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49" name="Shape 2549">
            <a:extLst>
              <a:ext uri="{FF2B5EF4-FFF2-40B4-BE49-F238E27FC236}">
                <a16:creationId xmlns:a16="http://schemas.microsoft.com/office/drawing/2014/main" id="{4AB12F4D-C943-3D44-BF5D-99CD095B0BD2}"/>
              </a:ext>
            </a:extLst>
          </p:cNvPr>
          <p:cNvSpPr/>
          <p:nvPr/>
        </p:nvSpPr>
        <p:spPr>
          <a:xfrm>
            <a:off x="6024563" y="49863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1291"/>
                </a:moveTo>
                <a:cubicBezTo>
                  <a:pt x="10529" y="11291"/>
                  <a:pt x="10309" y="11072"/>
                  <a:pt x="10309" y="10800"/>
                </a:cubicBezTo>
                <a:cubicBezTo>
                  <a:pt x="10309" y="10529"/>
                  <a:pt x="10529" y="10309"/>
                  <a:pt x="10800" y="10309"/>
                </a:cubicBezTo>
                <a:cubicBezTo>
                  <a:pt x="11071" y="10309"/>
                  <a:pt x="11291" y="10529"/>
                  <a:pt x="11291" y="10800"/>
                </a:cubicBezTo>
                <a:cubicBezTo>
                  <a:pt x="11291" y="11072"/>
                  <a:pt x="11071" y="11291"/>
                  <a:pt x="10800" y="11291"/>
                </a:cubicBezTo>
                <a:moveTo>
                  <a:pt x="10800" y="9327"/>
                </a:moveTo>
                <a:cubicBezTo>
                  <a:pt x="9986" y="9327"/>
                  <a:pt x="9327" y="9987"/>
                  <a:pt x="9327" y="10800"/>
                </a:cubicBezTo>
                <a:cubicBezTo>
                  <a:pt x="9327" y="11614"/>
                  <a:pt x="9986" y="12273"/>
                  <a:pt x="10800" y="12273"/>
                </a:cubicBezTo>
                <a:cubicBezTo>
                  <a:pt x="11614" y="12273"/>
                  <a:pt x="12273" y="11614"/>
                  <a:pt x="12273" y="10800"/>
                </a:cubicBezTo>
                <a:cubicBezTo>
                  <a:pt x="12273" y="9987"/>
                  <a:pt x="11614" y="9327"/>
                  <a:pt x="10800" y="9327"/>
                </a:cubicBezTo>
                <a:moveTo>
                  <a:pt x="5400" y="11291"/>
                </a:moveTo>
                <a:cubicBezTo>
                  <a:pt x="5129" y="11291"/>
                  <a:pt x="4909" y="11072"/>
                  <a:pt x="4909" y="10800"/>
                </a:cubicBezTo>
                <a:cubicBezTo>
                  <a:pt x="4909" y="10529"/>
                  <a:pt x="5129" y="10309"/>
                  <a:pt x="5400" y="10309"/>
                </a:cubicBezTo>
                <a:cubicBezTo>
                  <a:pt x="5671" y="10309"/>
                  <a:pt x="5891" y="10529"/>
                  <a:pt x="5891" y="10800"/>
                </a:cubicBezTo>
                <a:cubicBezTo>
                  <a:pt x="5891" y="11072"/>
                  <a:pt x="5671" y="11291"/>
                  <a:pt x="5400" y="11291"/>
                </a:cubicBezTo>
                <a:moveTo>
                  <a:pt x="5400" y="9327"/>
                </a:moveTo>
                <a:cubicBezTo>
                  <a:pt x="4586" y="9327"/>
                  <a:pt x="3927" y="9987"/>
                  <a:pt x="3927" y="10800"/>
                </a:cubicBezTo>
                <a:cubicBezTo>
                  <a:pt x="3927" y="11614"/>
                  <a:pt x="4586" y="12273"/>
                  <a:pt x="5400" y="12273"/>
                </a:cubicBezTo>
                <a:cubicBezTo>
                  <a:pt x="6214" y="12273"/>
                  <a:pt x="6873" y="11614"/>
                  <a:pt x="6873" y="10800"/>
                </a:cubicBezTo>
                <a:cubicBezTo>
                  <a:pt x="6873" y="9987"/>
                  <a:pt x="6214" y="9327"/>
                  <a:pt x="5400" y="9327"/>
                </a:cubicBezTo>
                <a:moveTo>
                  <a:pt x="16200" y="11291"/>
                </a:moveTo>
                <a:cubicBezTo>
                  <a:pt x="15929" y="11291"/>
                  <a:pt x="15709" y="11072"/>
                  <a:pt x="15709" y="10800"/>
                </a:cubicBezTo>
                <a:cubicBezTo>
                  <a:pt x="15709" y="10529"/>
                  <a:pt x="15929" y="10309"/>
                  <a:pt x="16200" y="10309"/>
                </a:cubicBezTo>
                <a:cubicBezTo>
                  <a:pt x="16471" y="10309"/>
                  <a:pt x="16691" y="10529"/>
                  <a:pt x="16691" y="10800"/>
                </a:cubicBezTo>
                <a:cubicBezTo>
                  <a:pt x="16691" y="11072"/>
                  <a:pt x="16471" y="11291"/>
                  <a:pt x="16200" y="11291"/>
                </a:cubicBezTo>
                <a:moveTo>
                  <a:pt x="16200" y="9327"/>
                </a:moveTo>
                <a:cubicBezTo>
                  <a:pt x="15386" y="9327"/>
                  <a:pt x="14727" y="9987"/>
                  <a:pt x="14727" y="10800"/>
                </a:cubicBezTo>
                <a:cubicBezTo>
                  <a:pt x="14727" y="11614"/>
                  <a:pt x="15386" y="12273"/>
                  <a:pt x="16200" y="12273"/>
                </a:cubicBezTo>
                <a:cubicBezTo>
                  <a:pt x="17014" y="12273"/>
                  <a:pt x="17673" y="11614"/>
                  <a:pt x="17673" y="10800"/>
                </a:cubicBezTo>
                <a:cubicBezTo>
                  <a:pt x="17673" y="9987"/>
                  <a:pt x="17014" y="9327"/>
                  <a:pt x="16200" y="9327"/>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50" name="Shape 2550">
            <a:extLst>
              <a:ext uri="{FF2B5EF4-FFF2-40B4-BE49-F238E27FC236}">
                <a16:creationId xmlns:a16="http://schemas.microsoft.com/office/drawing/2014/main" id="{36F01A75-405F-ED4E-8DB9-E7121D0B2EE3}"/>
              </a:ext>
            </a:extLst>
          </p:cNvPr>
          <p:cNvSpPr/>
          <p:nvPr/>
        </p:nvSpPr>
        <p:spPr>
          <a:xfrm>
            <a:off x="7091363" y="49863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51" name="Shape 2551">
            <a:extLst>
              <a:ext uri="{FF2B5EF4-FFF2-40B4-BE49-F238E27FC236}">
                <a16:creationId xmlns:a16="http://schemas.microsoft.com/office/drawing/2014/main" id="{4D163C84-027C-EB4C-90C9-6940D0E7A5A0}"/>
              </a:ext>
            </a:extLst>
          </p:cNvPr>
          <p:cNvSpPr/>
          <p:nvPr/>
        </p:nvSpPr>
        <p:spPr>
          <a:xfrm>
            <a:off x="8158163" y="49863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52" name="Shape 2552">
            <a:extLst>
              <a:ext uri="{FF2B5EF4-FFF2-40B4-BE49-F238E27FC236}">
                <a16:creationId xmlns:a16="http://schemas.microsoft.com/office/drawing/2014/main" id="{68B3F581-A1AA-C44B-AB51-1C7C59419CA9}"/>
              </a:ext>
            </a:extLst>
          </p:cNvPr>
          <p:cNvSpPr/>
          <p:nvPr/>
        </p:nvSpPr>
        <p:spPr>
          <a:xfrm>
            <a:off x="9224963" y="5011738"/>
            <a:ext cx="557212" cy="508000"/>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53" name="Shape 2553">
            <a:extLst>
              <a:ext uri="{FF2B5EF4-FFF2-40B4-BE49-F238E27FC236}">
                <a16:creationId xmlns:a16="http://schemas.microsoft.com/office/drawing/2014/main" id="{4CB8BA05-4BCE-914D-AFB6-5CEC9ED05F6A}"/>
              </a:ext>
            </a:extLst>
          </p:cNvPr>
          <p:cNvSpPr/>
          <p:nvPr/>
        </p:nvSpPr>
        <p:spPr>
          <a:xfrm>
            <a:off x="10290175" y="5011738"/>
            <a:ext cx="558800" cy="508000"/>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54" name="Shape 2554">
            <a:extLst>
              <a:ext uri="{FF2B5EF4-FFF2-40B4-BE49-F238E27FC236}">
                <a16:creationId xmlns:a16="http://schemas.microsoft.com/office/drawing/2014/main" id="{5B870CC8-66A6-4B4B-82AA-5530E727BD95}"/>
              </a:ext>
            </a:extLst>
          </p:cNvPr>
          <p:cNvSpPr/>
          <p:nvPr/>
        </p:nvSpPr>
        <p:spPr>
          <a:xfrm>
            <a:off x="11356975" y="5011738"/>
            <a:ext cx="558800" cy="508000"/>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55" name="Shape 2555">
            <a:extLst>
              <a:ext uri="{FF2B5EF4-FFF2-40B4-BE49-F238E27FC236}">
                <a16:creationId xmlns:a16="http://schemas.microsoft.com/office/drawing/2014/main" id="{FDC53AF1-E4CB-544A-8352-451F695E3F88}"/>
              </a:ext>
            </a:extLst>
          </p:cNvPr>
          <p:cNvSpPr/>
          <p:nvPr/>
        </p:nvSpPr>
        <p:spPr>
          <a:xfrm>
            <a:off x="1758950" y="60531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4221" y="3527"/>
                </a:lnTo>
                <a:cubicBezTo>
                  <a:pt x="5963" y="1950"/>
                  <a:pt x="8265" y="982"/>
                  <a:pt x="10800" y="982"/>
                </a:cubicBezTo>
                <a:cubicBezTo>
                  <a:pt x="16223" y="982"/>
                  <a:pt x="20618" y="5377"/>
                  <a:pt x="20618" y="10800"/>
                </a:cubicBezTo>
                <a:cubicBezTo>
                  <a:pt x="20618" y="13335"/>
                  <a:pt x="19650" y="15637"/>
                  <a:pt x="18073" y="17379"/>
                </a:cubicBezTo>
                <a:moveTo>
                  <a:pt x="10800" y="20618"/>
                </a:moveTo>
                <a:cubicBezTo>
                  <a:pt x="5377" y="20618"/>
                  <a:pt x="982" y="16223"/>
                  <a:pt x="982" y="10800"/>
                </a:cubicBezTo>
                <a:cubicBezTo>
                  <a:pt x="982" y="8266"/>
                  <a:pt x="1950" y="5963"/>
                  <a:pt x="3527" y="4221"/>
                </a:cubicBezTo>
                <a:lnTo>
                  <a:pt x="17379" y="18073"/>
                </a:lnTo>
                <a:cubicBezTo>
                  <a:pt x="15637" y="19650"/>
                  <a:pt x="13334"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56" name="Shape 2556">
            <a:extLst>
              <a:ext uri="{FF2B5EF4-FFF2-40B4-BE49-F238E27FC236}">
                <a16:creationId xmlns:a16="http://schemas.microsoft.com/office/drawing/2014/main" id="{0B9ACCF0-20EB-A644-A1DF-FB6C263CEB89}"/>
              </a:ext>
            </a:extLst>
          </p:cNvPr>
          <p:cNvSpPr/>
          <p:nvPr/>
        </p:nvSpPr>
        <p:spPr>
          <a:xfrm>
            <a:off x="2825750" y="6053138"/>
            <a:ext cx="557213"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57" name="Shape 2557">
            <a:extLst>
              <a:ext uri="{FF2B5EF4-FFF2-40B4-BE49-F238E27FC236}">
                <a16:creationId xmlns:a16="http://schemas.microsoft.com/office/drawing/2014/main" id="{CEE889E7-666B-0945-847C-E2CBECD5AFAE}"/>
              </a:ext>
            </a:extLst>
          </p:cNvPr>
          <p:cNvSpPr/>
          <p:nvPr/>
        </p:nvSpPr>
        <p:spPr>
          <a:xfrm>
            <a:off x="3890963" y="60531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58" name="Shape 2558">
            <a:extLst>
              <a:ext uri="{FF2B5EF4-FFF2-40B4-BE49-F238E27FC236}">
                <a16:creationId xmlns:a16="http://schemas.microsoft.com/office/drawing/2014/main" id="{6EF58BBC-5AF3-FD48-B6D5-35216B3AE71D}"/>
              </a:ext>
            </a:extLst>
          </p:cNvPr>
          <p:cNvSpPr/>
          <p:nvPr/>
        </p:nvSpPr>
        <p:spPr>
          <a:xfrm>
            <a:off x="4957763" y="60531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782" y="5891"/>
                </a:moveTo>
                <a:lnTo>
                  <a:pt x="9818" y="5891"/>
                </a:lnTo>
                <a:cubicBezTo>
                  <a:pt x="9547" y="5891"/>
                  <a:pt x="9327" y="6111"/>
                  <a:pt x="9327" y="6382"/>
                </a:cubicBezTo>
                <a:cubicBezTo>
                  <a:pt x="9327" y="6394"/>
                  <a:pt x="9334" y="6405"/>
                  <a:pt x="9334" y="6417"/>
                </a:cubicBezTo>
                <a:lnTo>
                  <a:pt x="9328" y="6417"/>
                </a:lnTo>
                <a:lnTo>
                  <a:pt x="9819" y="12308"/>
                </a:lnTo>
                <a:lnTo>
                  <a:pt x="9825" y="12307"/>
                </a:lnTo>
                <a:cubicBezTo>
                  <a:pt x="9844" y="12562"/>
                  <a:pt x="10050" y="12764"/>
                  <a:pt x="10309" y="12764"/>
                </a:cubicBezTo>
                <a:lnTo>
                  <a:pt x="11291" y="12764"/>
                </a:lnTo>
                <a:cubicBezTo>
                  <a:pt x="11550" y="12764"/>
                  <a:pt x="11756" y="12562"/>
                  <a:pt x="11775" y="12307"/>
                </a:cubicBezTo>
                <a:lnTo>
                  <a:pt x="11781" y="12308"/>
                </a:lnTo>
                <a:lnTo>
                  <a:pt x="12272" y="6417"/>
                </a:lnTo>
                <a:lnTo>
                  <a:pt x="12266" y="6417"/>
                </a:lnTo>
                <a:cubicBezTo>
                  <a:pt x="12267" y="6405"/>
                  <a:pt x="12273" y="6394"/>
                  <a:pt x="12273" y="6382"/>
                </a:cubicBezTo>
                <a:cubicBezTo>
                  <a:pt x="12273" y="6111"/>
                  <a:pt x="12053" y="5891"/>
                  <a:pt x="11782" y="5891"/>
                </a:cubicBezTo>
                <a:moveTo>
                  <a:pt x="10800" y="13745"/>
                </a:moveTo>
                <a:cubicBezTo>
                  <a:pt x="10258" y="13745"/>
                  <a:pt x="9818" y="14186"/>
                  <a:pt x="9818" y="14727"/>
                </a:cubicBezTo>
                <a:cubicBezTo>
                  <a:pt x="9818" y="15269"/>
                  <a:pt x="10258" y="15709"/>
                  <a:pt x="10800" y="15709"/>
                </a:cubicBezTo>
                <a:cubicBezTo>
                  <a:pt x="11342" y="15709"/>
                  <a:pt x="11782" y="15269"/>
                  <a:pt x="11782" y="14727"/>
                </a:cubicBezTo>
                <a:cubicBezTo>
                  <a:pt x="11782" y="14186"/>
                  <a:pt x="11342" y="13745"/>
                  <a:pt x="10800" y="1374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59" name="Shape 2559">
            <a:extLst>
              <a:ext uri="{FF2B5EF4-FFF2-40B4-BE49-F238E27FC236}">
                <a16:creationId xmlns:a16="http://schemas.microsoft.com/office/drawing/2014/main" id="{B6DB7C56-AB54-BB49-8BEB-41776E4A8896}"/>
              </a:ext>
            </a:extLst>
          </p:cNvPr>
          <p:cNvSpPr/>
          <p:nvPr/>
        </p:nvSpPr>
        <p:spPr>
          <a:xfrm>
            <a:off x="6024563" y="6103938"/>
            <a:ext cx="558800" cy="457200"/>
          </a:xfrm>
          <a:custGeom>
            <a:avLst/>
            <a:gdLst/>
            <a:ahLst/>
            <a:cxnLst>
              <a:cxn ang="0">
                <a:pos x="wd2" y="hd2"/>
              </a:cxn>
              <a:cxn ang="5400000">
                <a:pos x="wd2" y="hd2"/>
              </a:cxn>
              <a:cxn ang="10800000">
                <a:pos x="wd2" y="hd2"/>
              </a:cxn>
              <a:cxn ang="16200000">
                <a:pos x="wd2" y="hd2"/>
              </a:cxn>
            </a:cxnLst>
            <a:rect l="0" t="0" r="r" b="b"/>
            <a:pathLst>
              <a:path w="21600" h="21600" extrusionOk="0">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0"/>
                  <a:pt x="982" y="16800"/>
                </a:cubicBezTo>
                <a:lnTo>
                  <a:pt x="2455" y="16800"/>
                </a:lnTo>
                <a:cubicBezTo>
                  <a:pt x="2725" y="16800"/>
                  <a:pt x="2945" y="16532"/>
                  <a:pt x="2945" y="16200"/>
                </a:cubicBezTo>
                <a:cubicBezTo>
                  <a:pt x="2945" y="15869"/>
                  <a:pt x="2725" y="15600"/>
                  <a:pt x="2455" y="15600"/>
                </a:cubicBezTo>
                <a:moveTo>
                  <a:pt x="20618" y="20400"/>
                </a:move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60" name="Shape 2560">
            <a:extLst>
              <a:ext uri="{FF2B5EF4-FFF2-40B4-BE49-F238E27FC236}">
                <a16:creationId xmlns:a16="http://schemas.microsoft.com/office/drawing/2014/main" id="{0A64131D-8EB6-0E48-B4FA-0CCE1039C297}"/>
              </a:ext>
            </a:extLst>
          </p:cNvPr>
          <p:cNvSpPr/>
          <p:nvPr/>
        </p:nvSpPr>
        <p:spPr>
          <a:xfrm>
            <a:off x="7091363" y="60531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455" y="13745"/>
                </a:moveTo>
                <a:cubicBezTo>
                  <a:pt x="2726" y="13745"/>
                  <a:pt x="2945" y="13526"/>
                  <a:pt x="2945" y="13255"/>
                </a:cubicBezTo>
                <a:cubicBezTo>
                  <a:pt x="2945" y="12984"/>
                  <a:pt x="2726" y="12764"/>
                  <a:pt x="2455" y="12764"/>
                </a:cubicBezTo>
                <a:lnTo>
                  <a:pt x="982" y="12764"/>
                </a:lnTo>
                <a:lnTo>
                  <a:pt x="982" y="982"/>
                </a:lnTo>
                <a:lnTo>
                  <a:pt x="16691" y="982"/>
                </a:lnTo>
                <a:lnTo>
                  <a:pt x="16691" y="2455"/>
                </a:lnTo>
                <a:cubicBezTo>
                  <a:pt x="16691" y="2726"/>
                  <a:pt x="16910" y="2945"/>
                  <a:pt x="17182" y="2945"/>
                </a:cubicBezTo>
                <a:cubicBezTo>
                  <a:pt x="17453" y="2945"/>
                  <a:pt x="17673" y="2726"/>
                  <a:pt x="17673" y="2455"/>
                </a:cubicBezTo>
                <a:lnTo>
                  <a:pt x="17673" y="982"/>
                </a:lnTo>
                <a:cubicBezTo>
                  <a:pt x="17673" y="440"/>
                  <a:pt x="17233" y="0"/>
                  <a:pt x="16691" y="0"/>
                </a:cubicBezTo>
                <a:lnTo>
                  <a:pt x="982" y="0"/>
                </a:lnTo>
                <a:cubicBezTo>
                  <a:pt x="440" y="0"/>
                  <a:pt x="0" y="440"/>
                  <a:pt x="0" y="982"/>
                </a:cubicBezTo>
                <a:lnTo>
                  <a:pt x="0" y="16691"/>
                </a:lnTo>
                <a:cubicBezTo>
                  <a:pt x="0" y="17233"/>
                  <a:pt x="440" y="17673"/>
                  <a:pt x="982" y="17673"/>
                </a:cubicBezTo>
                <a:lnTo>
                  <a:pt x="2455" y="17673"/>
                </a:lnTo>
                <a:cubicBezTo>
                  <a:pt x="2726" y="17673"/>
                  <a:pt x="2945" y="17453"/>
                  <a:pt x="2945" y="17182"/>
                </a:cubicBezTo>
                <a:cubicBezTo>
                  <a:pt x="2945" y="16911"/>
                  <a:pt x="2726" y="16691"/>
                  <a:pt x="2455" y="16691"/>
                </a:cubicBezTo>
                <a:lnTo>
                  <a:pt x="982" y="16691"/>
                </a:lnTo>
                <a:lnTo>
                  <a:pt x="982" y="13745"/>
                </a:lnTo>
                <a:cubicBezTo>
                  <a:pt x="982" y="13745"/>
                  <a:pt x="2455" y="13745"/>
                  <a:pt x="2455" y="13745"/>
                </a:cubicBezTo>
                <a:close/>
                <a:moveTo>
                  <a:pt x="20618" y="16691"/>
                </a:moveTo>
                <a:lnTo>
                  <a:pt x="4909" y="16691"/>
                </a:lnTo>
                <a:lnTo>
                  <a:pt x="4909" y="4909"/>
                </a:lnTo>
                <a:lnTo>
                  <a:pt x="20618" y="4909"/>
                </a:lnTo>
                <a:cubicBezTo>
                  <a:pt x="20618" y="4909"/>
                  <a:pt x="20618" y="16691"/>
                  <a:pt x="20618" y="16691"/>
                </a:cubicBezTo>
                <a:close/>
                <a:moveTo>
                  <a:pt x="20618" y="20618"/>
                </a:moveTo>
                <a:lnTo>
                  <a:pt x="4909" y="20618"/>
                </a:lnTo>
                <a:lnTo>
                  <a:pt x="4909" y="17673"/>
                </a:lnTo>
                <a:lnTo>
                  <a:pt x="20618" y="17673"/>
                </a:lnTo>
                <a:cubicBezTo>
                  <a:pt x="20618" y="17673"/>
                  <a:pt x="20618" y="20618"/>
                  <a:pt x="20618" y="20618"/>
                </a:cubicBezTo>
                <a:close/>
                <a:moveTo>
                  <a:pt x="20618" y="3927"/>
                </a:moveTo>
                <a:lnTo>
                  <a:pt x="4909" y="3927"/>
                </a:lnTo>
                <a:cubicBezTo>
                  <a:pt x="4367" y="3927"/>
                  <a:pt x="3927" y="4367"/>
                  <a:pt x="3927" y="4909"/>
                </a:cubicBezTo>
                <a:lnTo>
                  <a:pt x="3927" y="20618"/>
                </a:lnTo>
                <a:cubicBezTo>
                  <a:pt x="3927" y="21160"/>
                  <a:pt x="4367" y="21600"/>
                  <a:pt x="4909" y="21600"/>
                </a:cubicBezTo>
                <a:lnTo>
                  <a:pt x="20618" y="21600"/>
                </a:lnTo>
                <a:cubicBezTo>
                  <a:pt x="21160" y="21600"/>
                  <a:pt x="21600" y="21160"/>
                  <a:pt x="21600" y="20618"/>
                </a:cubicBezTo>
                <a:lnTo>
                  <a:pt x="21600" y="4909"/>
                </a:lnTo>
                <a:cubicBezTo>
                  <a:pt x="21600" y="4367"/>
                  <a:pt x="21160" y="3927"/>
                  <a:pt x="20618" y="3927"/>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61" name="Shape 2561">
            <a:extLst>
              <a:ext uri="{FF2B5EF4-FFF2-40B4-BE49-F238E27FC236}">
                <a16:creationId xmlns:a16="http://schemas.microsoft.com/office/drawing/2014/main" id="{67B1F764-DFC9-DE48-8E50-59DB5B36C126}"/>
              </a:ext>
            </a:extLst>
          </p:cNvPr>
          <p:cNvSpPr/>
          <p:nvPr/>
        </p:nvSpPr>
        <p:spPr>
          <a:xfrm>
            <a:off x="8158163" y="6103938"/>
            <a:ext cx="558800" cy="457200"/>
          </a:xfrm>
          <a:custGeom>
            <a:avLst/>
            <a:gdLst/>
            <a:ahLst/>
            <a:cxnLst>
              <a:cxn ang="0">
                <a:pos x="wd2" y="hd2"/>
              </a:cxn>
              <a:cxn ang="5400000">
                <a:pos x="wd2" y="hd2"/>
              </a:cxn>
              <a:cxn ang="10800000">
                <a:pos x="wd2" y="hd2"/>
              </a:cxn>
              <a:cxn ang="16200000">
                <a:pos x="wd2" y="hd2"/>
              </a:cxn>
            </a:cxnLst>
            <a:rect l="0" t="0" r="r" b="b"/>
            <a:pathLst>
              <a:path w="21600" h="21600" extrusionOk="0">
                <a:moveTo>
                  <a:pt x="2455" y="3600"/>
                </a:moveTo>
                <a:lnTo>
                  <a:pt x="19145" y="3600"/>
                </a:lnTo>
                <a:cubicBezTo>
                  <a:pt x="19417" y="3600"/>
                  <a:pt x="19636" y="3332"/>
                  <a:pt x="19636" y="3000"/>
                </a:cubicBezTo>
                <a:cubicBezTo>
                  <a:pt x="19636" y="2669"/>
                  <a:pt x="19417" y="2400"/>
                  <a:pt x="19145" y="2400"/>
                </a:cubicBezTo>
                <a:lnTo>
                  <a:pt x="2455" y="2400"/>
                </a:lnTo>
                <a:cubicBezTo>
                  <a:pt x="2183" y="2400"/>
                  <a:pt x="1964" y="2669"/>
                  <a:pt x="1964" y="3000"/>
                </a:cubicBezTo>
                <a:cubicBezTo>
                  <a:pt x="1964" y="3332"/>
                  <a:pt x="2183" y="3600"/>
                  <a:pt x="2455" y="3600"/>
                </a:cubicBezTo>
                <a:moveTo>
                  <a:pt x="20618" y="20400"/>
                </a:moveTo>
                <a:lnTo>
                  <a:pt x="982" y="20400"/>
                </a:lnTo>
                <a:lnTo>
                  <a:pt x="982" y="6000"/>
                </a:lnTo>
                <a:lnTo>
                  <a:pt x="20618" y="6000"/>
                </a:lnTo>
                <a:cubicBezTo>
                  <a:pt x="20618" y="6000"/>
                  <a:pt x="20618" y="20400"/>
                  <a:pt x="20618" y="20400"/>
                </a:cubicBezTo>
                <a:close/>
                <a:moveTo>
                  <a:pt x="20618" y="4800"/>
                </a:moveTo>
                <a:lnTo>
                  <a:pt x="982" y="4800"/>
                </a:lnTo>
                <a:cubicBezTo>
                  <a:pt x="439" y="4800"/>
                  <a:pt x="0" y="5338"/>
                  <a:pt x="0" y="6000"/>
                </a:cubicBezTo>
                <a:lnTo>
                  <a:pt x="0" y="20400"/>
                </a:lnTo>
                <a:cubicBezTo>
                  <a:pt x="0" y="21062"/>
                  <a:pt x="439" y="21600"/>
                  <a:pt x="982" y="21600"/>
                </a:cubicBezTo>
                <a:lnTo>
                  <a:pt x="20618" y="21600"/>
                </a:lnTo>
                <a:cubicBezTo>
                  <a:pt x="21160" y="21600"/>
                  <a:pt x="21600" y="21062"/>
                  <a:pt x="21600" y="20400"/>
                </a:cubicBezTo>
                <a:lnTo>
                  <a:pt x="21600" y="6000"/>
                </a:lnTo>
                <a:cubicBezTo>
                  <a:pt x="21600" y="5338"/>
                  <a:pt x="21160" y="4800"/>
                  <a:pt x="20618" y="4800"/>
                </a:cubicBezTo>
                <a:moveTo>
                  <a:pt x="4418" y="1200"/>
                </a:moveTo>
                <a:lnTo>
                  <a:pt x="17182" y="1200"/>
                </a:lnTo>
                <a:cubicBezTo>
                  <a:pt x="17453" y="1200"/>
                  <a:pt x="17673" y="932"/>
                  <a:pt x="17673" y="600"/>
                </a:cubicBezTo>
                <a:cubicBezTo>
                  <a:pt x="17673" y="269"/>
                  <a:pt x="17453" y="0"/>
                  <a:pt x="17182" y="0"/>
                </a:cubicBezTo>
                <a:lnTo>
                  <a:pt x="4418" y="0"/>
                </a:lnTo>
                <a:cubicBezTo>
                  <a:pt x="4147" y="0"/>
                  <a:pt x="3927" y="269"/>
                  <a:pt x="3927" y="600"/>
                </a:cubicBezTo>
                <a:cubicBezTo>
                  <a:pt x="3927" y="932"/>
                  <a:pt x="4147" y="1200"/>
                  <a:pt x="4418" y="12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62" name="Shape 2562">
            <a:extLst>
              <a:ext uri="{FF2B5EF4-FFF2-40B4-BE49-F238E27FC236}">
                <a16:creationId xmlns:a16="http://schemas.microsoft.com/office/drawing/2014/main" id="{C7D0B9A1-6975-F245-85AC-6F7DA45B24D4}"/>
              </a:ext>
            </a:extLst>
          </p:cNvPr>
          <p:cNvSpPr/>
          <p:nvPr/>
        </p:nvSpPr>
        <p:spPr>
          <a:xfrm>
            <a:off x="9224963" y="6053138"/>
            <a:ext cx="557212"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63" name="Shape 2563">
            <a:extLst>
              <a:ext uri="{FF2B5EF4-FFF2-40B4-BE49-F238E27FC236}">
                <a16:creationId xmlns:a16="http://schemas.microsoft.com/office/drawing/2014/main" id="{501F5A3E-2215-504E-BAD1-A4BF3E519B01}"/>
              </a:ext>
            </a:extLst>
          </p:cNvPr>
          <p:cNvSpPr/>
          <p:nvPr/>
        </p:nvSpPr>
        <p:spPr>
          <a:xfrm>
            <a:off x="10290175" y="60531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64" name="Shape 2564">
            <a:extLst>
              <a:ext uri="{FF2B5EF4-FFF2-40B4-BE49-F238E27FC236}">
                <a16:creationId xmlns:a16="http://schemas.microsoft.com/office/drawing/2014/main" id="{B0D0262A-3E09-924C-9E45-686515F44ADA}"/>
              </a:ext>
            </a:extLst>
          </p:cNvPr>
          <p:cNvSpPr/>
          <p:nvPr/>
        </p:nvSpPr>
        <p:spPr>
          <a:xfrm>
            <a:off x="11356975" y="60531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9818" y="10800"/>
                </a:moveTo>
                <a:lnTo>
                  <a:pt x="11782" y="10800"/>
                </a:lnTo>
                <a:lnTo>
                  <a:pt x="11782" y="12764"/>
                </a:lnTo>
                <a:lnTo>
                  <a:pt x="9818" y="12764"/>
                </a:lnTo>
                <a:cubicBezTo>
                  <a:pt x="9818" y="12764"/>
                  <a:pt x="9818" y="10800"/>
                  <a:pt x="9818" y="10800"/>
                </a:cubicBezTo>
                <a:close/>
                <a:moveTo>
                  <a:pt x="9327" y="13745"/>
                </a:moveTo>
                <a:lnTo>
                  <a:pt x="12273" y="13745"/>
                </a:lnTo>
                <a:cubicBezTo>
                  <a:pt x="12544" y="13745"/>
                  <a:pt x="12764" y="13526"/>
                  <a:pt x="12764" y="13255"/>
                </a:cubicBezTo>
                <a:lnTo>
                  <a:pt x="12764" y="10309"/>
                </a:lnTo>
                <a:cubicBezTo>
                  <a:pt x="12764" y="10038"/>
                  <a:pt x="12544" y="9818"/>
                  <a:pt x="12273" y="9818"/>
                </a:cubicBezTo>
                <a:lnTo>
                  <a:pt x="9327" y="9818"/>
                </a:lnTo>
                <a:cubicBezTo>
                  <a:pt x="9056" y="9818"/>
                  <a:pt x="8836" y="10038"/>
                  <a:pt x="8836" y="10309"/>
                </a:cubicBezTo>
                <a:lnTo>
                  <a:pt x="8836" y="13255"/>
                </a:lnTo>
                <a:cubicBezTo>
                  <a:pt x="8836" y="13526"/>
                  <a:pt x="9056" y="13745"/>
                  <a:pt x="9327" y="13745"/>
                </a:cubicBezTo>
                <a:moveTo>
                  <a:pt x="14727" y="15709"/>
                </a:moveTo>
                <a:lnTo>
                  <a:pt x="16691" y="15709"/>
                </a:lnTo>
                <a:lnTo>
                  <a:pt x="16691" y="17673"/>
                </a:lnTo>
                <a:lnTo>
                  <a:pt x="14727" y="17673"/>
                </a:lnTo>
                <a:cubicBezTo>
                  <a:pt x="14727" y="17673"/>
                  <a:pt x="14727" y="15709"/>
                  <a:pt x="14727" y="15709"/>
                </a:cubicBezTo>
                <a:close/>
                <a:moveTo>
                  <a:pt x="14236" y="18655"/>
                </a:moveTo>
                <a:lnTo>
                  <a:pt x="17182" y="18655"/>
                </a:lnTo>
                <a:cubicBezTo>
                  <a:pt x="17453" y="18655"/>
                  <a:pt x="17673" y="18435"/>
                  <a:pt x="17673" y="18164"/>
                </a:cubicBezTo>
                <a:lnTo>
                  <a:pt x="17673" y="15218"/>
                </a:lnTo>
                <a:cubicBezTo>
                  <a:pt x="17673" y="14947"/>
                  <a:pt x="17453" y="14727"/>
                  <a:pt x="17182" y="14727"/>
                </a:cubicBezTo>
                <a:lnTo>
                  <a:pt x="14236" y="14727"/>
                </a:lnTo>
                <a:cubicBezTo>
                  <a:pt x="13965" y="14727"/>
                  <a:pt x="13745" y="14947"/>
                  <a:pt x="13745" y="15218"/>
                </a:cubicBezTo>
                <a:lnTo>
                  <a:pt x="13745" y="18164"/>
                </a:lnTo>
                <a:cubicBezTo>
                  <a:pt x="13745" y="18435"/>
                  <a:pt x="13965" y="18655"/>
                  <a:pt x="14236" y="18655"/>
                </a:cubicBezTo>
                <a:moveTo>
                  <a:pt x="9818" y="5891"/>
                </a:moveTo>
                <a:lnTo>
                  <a:pt x="11782" y="5891"/>
                </a:lnTo>
                <a:lnTo>
                  <a:pt x="11782" y="7855"/>
                </a:lnTo>
                <a:lnTo>
                  <a:pt x="9818" y="7855"/>
                </a:lnTo>
                <a:cubicBezTo>
                  <a:pt x="9818" y="7855"/>
                  <a:pt x="9818" y="5891"/>
                  <a:pt x="9818" y="5891"/>
                </a:cubicBezTo>
                <a:close/>
                <a:moveTo>
                  <a:pt x="9327" y="8836"/>
                </a:moveTo>
                <a:lnTo>
                  <a:pt x="12273" y="8836"/>
                </a:lnTo>
                <a:cubicBezTo>
                  <a:pt x="12544" y="8836"/>
                  <a:pt x="12764" y="8617"/>
                  <a:pt x="12764" y="8345"/>
                </a:cubicBezTo>
                <a:lnTo>
                  <a:pt x="12764" y="5400"/>
                </a:lnTo>
                <a:cubicBezTo>
                  <a:pt x="12764" y="5129"/>
                  <a:pt x="12544" y="4909"/>
                  <a:pt x="12273" y="4909"/>
                </a:cubicBezTo>
                <a:lnTo>
                  <a:pt x="9327" y="4909"/>
                </a:lnTo>
                <a:cubicBezTo>
                  <a:pt x="9056" y="4909"/>
                  <a:pt x="8836" y="5129"/>
                  <a:pt x="8836" y="5400"/>
                </a:cubicBezTo>
                <a:lnTo>
                  <a:pt x="8836" y="8345"/>
                </a:lnTo>
                <a:cubicBezTo>
                  <a:pt x="8836" y="8617"/>
                  <a:pt x="9056" y="8836"/>
                  <a:pt x="9327" y="8836"/>
                </a:cubicBezTo>
                <a:moveTo>
                  <a:pt x="4909" y="15709"/>
                </a:moveTo>
                <a:lnTo>
                  <a:pt x="6873" y="15709"/>
                </a:lnTo>
                <a:lnTo>
                  <a:pt x="6873" y="17673"/>
                </a:lnTo>
                <a:lnTo>
                  <a:pt x="4909" y="17673"/>
                </a:lnTo>
                <a:cubicBezTo>
                  <a:pt x="4909" y="17673"/>
                  <a:pt x="4909" y="15709"/>
                  <a:pt x="4909" y="15709"/>
                </a:cubicBezTo>
                <a:close/>
                <a:moveTo>
                  <a:pt x="4418" y="18655"/>
                </a:moveTo>
                <a:lnTo>
                  <a:pt x="7364" y="18655"/>
                </a:lnTo>
                <a:cubicBezTo>
                  <a:pt x="7635" y="18655"/>
                  <a:pt x="7855" y="18435"/>
                  <a:pt x="7855" y="18164"/>
                </a:cubicBezTo>
                <a:lnTo>
                  <a:pt x="7855" y="15218"/>
                </a:lnTo>
                <a:cubicBezTo>
                  <a:pt x="7855" y="14947"/>
                  <a:pt x="7635" y="14727"/>
                  <a:pt x="7364" y="14727"/>
                </a:cubicBezTo>
                <a:lnTo>
                  <a:pt x="4418" y="14727"/>
                </a:lnTo>
                <a:cubicBezTo>
                  <a:pt x="4147" y="14727"/>
                  <a:pt x="3927" y="14947"/>
                  <a:pt x="3927" y="15218"/>
                </a:cubicBezTo>
                <a:lnTo>
                  <a:pt x="3927" y="18164"/>
                </a:lnTo>
                <a:cubicBezTo>
                  <a:pt x="3927" y="18435"/>
                  <a:pt x="4147" y="18655"/>
                  <a:pt x="4418" y="18655"/>
                </a:cubicBezTo>
                <a:moveTo>
                  <a:pt x="14727" y="10800"/>
                </a:moveTo>
                <a:lnTo>
                  <a:pt x="16691" y="10800"/>
                </a:lnTo>
                <a:lnTo>
                  <a:pt x="16691" y="12764"/>
                </a:lnTo>
                <a:lnTo>
                  <a:pt x="14727" y="12764"/>
                </a:lnTo>
                <a:cubicBezTo>
                  <a:pt x="14727" y="12764"/>
                  <a:pt x="14727" y="10800"/>
                  <a:pt x="14727" y="10800"/>
                </a:cubicBezTo>
                <a:close/>
                <a:moveTo>
                  <a:pt x="14236" y="13745"/>
                </a:moveTo>
                <a:lnTo>
                  <a:pt x="17182" y="13745"/>
                </a:lnTo>
                <a:cubicBezTo>
                  <a:pt x="17453" y="13745"/>
                  <a:pt x="17673" y="13526"/>
                  <a:pt x="17673" y="13255"/>
                </a:cubicBezTo>
                <a:lnTo>
                  <a:pt x="17673" y="10309"/>
                </a:lnTo>
                <a:cubicBezTo>
                  <a:pt x="17673" y="10038"/>
                  <a:pt x="17453" y="9818"/>
                  <a:pt x="17182" y="9818"/>
                </a:cubicBezTo>
                <a:lnTo>
                  <a:pt x="14236" y="9818"/>
                </a:lnTo>
                <a:cubicBezTo>
                  <a:pt x="13965" y="9818"/>
                  <a:pt x="13745" y="10038"/>
                  <a:pt x="13745" y="10309"/>
                </a:cubicBezTo>
                <a:lnTo>
                  <a:pt x="13745" y="13255"/>
                </a:lnTo>
                <a:cubicBezTo>
                  <a:pt x="13745" y="13526"/>
                  <a:pt x="13965" y="13745"/>
                  <a:pt x="14236" y="13745"/>
                </a:cubicBezTo>
                <a:moveTo>
                  <a:pt x="4909" y="10800"/>
                </a:moveTo>
                <a:lnTo>
                  <a:pt x="6873" y="10800"/>
                </a:lnTo>
                <a:lnTo>
                  <a:pt x="6873" y="12764"/>
                </a:lnTo>
                <a:lnTo>
                  <a:pt x="4909" y="12764"/>
                </a:lnTo>
                <a:cubicBezTo>
                  <a:pt x="4909" y="12764"/>
                  <a:pt x="4909" y="10800"/>
                  <a:pt x="4909" y="10800"/>
                </a:cubicBezTo>
                <a:close/>
                <a:moveTo>
                  <a:pt x="4418" y="13745"/>
                </a:moveTo>
                <a:lnTo>
                  <a:pt x="7364" y="13745"/>
                </a:lnTo>
                <a:cubicBezTo>
                  <a:pt x="7635" y="13745"/>
                  <a:pt x="7855" y="13526"/>
                  <a:pt x="7855" y="13255"/>
                </a:cubicBezTo>
                <a:lnTo>
                  <a:pt x="7855" y="10309"/>
                </a:lnTo>
                <a:cubicBezTo>
                  <a:pt x="7855" y="10038"/>
                  <a:pt x="7635" y="9818"/>
                  <a:pt x="7364" y="9818"/>
                </a:cubicBezTo>
                <a:lnTo>
                  <a:pt x="4418" y="9818"/>
                </a:lnTo>
                <a:cubicBezTo>
                  <a:pt x="4147" y="9818"/>
                  <a:pt x="3927" y="10038"/>
                  <a:pt x="3927" y="10309"/>
                </a:cubicBezTo>
                <a:lnTo>
                  <a:pt x="3927" y="13255"/>
                </a:lnTo>
                <a:cubicBezTo>
                  <a:pt x="3927" y="13526"/>
                  <a:pt x="4147" y="13745"/>
                  <a:pt x="4418" y="13745"/>
                </a:cubicBezTo>
                <a:moveTo>
                  <a:pt x="4909" y="5891"/>
                </a:moveTo>
                <a:lnTo>
                  <a:pt x="6873" y="5891"/>
                </a:lnTo>
                <a:lnTo>
                  <a:pt x="6873" y="7855"/>
                </a:lnTo>
                <a:lnTo>
                  <a:pt x="4909" y="7855"/>
                </a:lnTo>
                <a:cubicBezTo>
                  <a:pt x="4909" y="7855"/>
                  <a:pt x="4909" y="5891"/>
                  <a:pt x="4909" y="5891"/>
                </a:cubicBezTo>
                <a:close/>
                <a:moveTo>
                  <a:pt x="4418" y="8836"/>
                </a:moveTo>
                <a:lnTo>
                  <a:pt x="7364" y="8836"/>
                </a:lnTo>
                <a:cubicBezTo>
                  <a:pt x="7635" y="8836"/>
                  <a:pt x="7855" y="8617"/>
                  <a:pt x="7855" y="8345"/>
                </a:cubicBezTo>
                <a:lnTo>
                  <a:pt x="7855" y="5400"/>
                </a:lnTo>
                <a:cubicBezTo>
                  <a:pt x="7855" y="5129"/>
                  <a:pt x="7635" y="4909"/>
                  <a:pt x="7364" y="4909"/>
                </a:cubicBezTo>
                <a:lnTo>
                  <a:pt x="4418" y="4909"/>
                </a:lnTo>
                <a:cubicBezTo>
                  <a:pt x="4147" y="4909"/>
                  <a:pt x="3927" y="5129"/>
                  <a:pt x="3927" y="5400"/>
                </a:cubicBezTo>
                <a:lnTo>
                  <a:pt x="3927" y="8345"/>
                </a:lnTo>
                <a:cubicBezTo>
                  <a:pt x="3927" y="8617"/>
                  <a:pt x="4147" y="8836"/>
                  <a:pt x="4418" y="8836"/>
                </a:cubicBezTo>
                <a:moveTo>
                  <a:pt x="14727" y="5891"/>
                </a:moveTo>
                <a:lnTo>
                  <a:pt x="16691" y="5891"/>
                </a:lnTo>
                <a:lnTo>
                  <a:pt x="16691" y="7855"/>
                </a:lnTo>
                <a:lnTo>
                  <a:pt x="14727" y="7855"/>
                </a:lnTo>
                <a:cubicBezTo>
                  <a:pt x="14727" y="7855"/>
                  <a:pt x="14727" y="5891"/>
                  <a:pt x="14727" y="5891"/>
                </a:cubicBezTo>
                <a:close/>
                <a:moveTo>
                  <a:pt x="14236" y="8836"/>
                </a:moveTo>
                <a:lnTo>
                  <a:pt x="17182" y="8836"/>
                </a:lnTo>
                <a:cubicBezTo>
                  <a:pt x="17453" y="8836"/>
                  <a:pt x="17673" y="8617"/>
                  <a:pt x="17673" y="8345"/>
                </a:cubicBezTo>
                <a:lnTo>
                  <a:pt x="17673" y="5400"/>
                </a:lnTo>
                <a:cubicBezTo>
                  <a:pt x="17673" y="5129"/>
                  <a:pt x="17453" y="4909"/>
                  <a:pt x="17182" y="4909"/>
                </a:cubicBezTo>
                <a:lnTo>
                  <a:pt x="14236" y="4909"/>
                </a:lnTo>
                <a:cubicBezTo>
                  <a:pt x="13965" y="4909"/>
                  <a:pt x="13745" y="5129"/>
                  <a:pt x="13745" y="5400"/>
                </a:cubicBezTo>
                <a:lnTo>
                  <a:pt x="13745" y="8345"/>
                </a:lnTo>
                <a:cubicBezTo>
                  <a:pt x="13745" y="8617"/>
                  <a:pt x="13965" y="8836"/>
                  <a:pt x="14236" y="8836"/>
                </a:cubicBezTo>
                <a:moveTo>
                  <a:pt x="19636" y="1964"/>
                </a:moveTo>
                <a:lnTo>
                  <a:pt x="1964" y="1964"/>
                </a:lnTo>
                <a:lnTo>
                  <a:pt x="1964" y="982"/>
                </a:lnTo>
                <a:lnTo>
                  <a:pt x="19636" y="982"/>
                </a:lnTo>
                <a:cubicBezTo>
                  <a:pt x="19636" y="982"/>
                  <a:pt x="19636" y="1964"/>
                  <a:pt x="19636" y="1964"/>
                </a:cubicBezTo>
                <a:close/>
                <a:moveTo>
                  <a:pt x="19636" y="20618"/>
                </a:moveTo>
                <a:lnTo>
                  <a:pt x="12764" y="20618"/>
                </a:lnTo>
                <a:lnTo>
                  <a:pt x="12764" y="15218"/>
                </a:lnTo>
                <a:cubicBezTo>
                  <a:pt x="12764" y="14947"/>
                  <a:pt x="12544" y="14727"/>
                  <a:pt x="12273" y="14727"/>
                </a:cubicBezTo>
                <a:lnTo>
                  <a:pt x="9327" y="14727"/>
                </a:lnTo>
                <a:cubicBezTo>
                  <a:pt x="9056" y="14727"/>
                  <a:pt x="8836" y="14947"/>
                  <a:pt x="8836" y="15218"/>
                </a:cubicBezTo>
                <a:lnTo>
                  <a:pt x="8836" y="20618"/>
                </a:lnTo>
                <a:lnTo>
                  <a:pt x="1964" y="20618"/>
                </a:lnTo>
                <a:lnTo>
                  <a:pt x="1964" y="2945"/>
                </a:lnTo>
                <a:lnTo>
                  <a:pt x="19636" y="2945"/>
                </a:lnTo>
                <a:cubicBezTo>
                  <a:pt x="19636" y="2945"/>
                  <a:pt x="19636" y="20618"/>
                  <a:pt x="19636" y="20618"/>
                </a:cubicBezTo>
                <a:close/>
                <a:moveTo>
                  <a:pt x="11782" y="20618"/>
                </a:moveTo>
                <a:lnTo>
                  <a:pt x="9818" y="20618"/>
                </a:lnTo>
                <a:lnTo>
                  <a:pt x="9818" y="15709"/>
                </a:lnTo>
                <a:lnTo>
                  <a:pt x="11782" y="15709"/>
                </a:lnTo>
                <a:cubicBezTo>
                  <a:pt x="11782" y="15709"/>
                  <a:pt x="11782" y="20618"/>
                  <a:pt x="11782" y="20618"/>
                </a:cubicBezTo>
                <a:close/>
                <a:moveTo>
                  <a:pt x="21109" y="1964"/>
                </a:moveTo>
                <a:lnTo>
                  <a:pt x="20618" y="1964"/>
                </a:lnTo>
                <a:lnTo>
                  <a:pt x="20618" y="491"/>
                </a:lnTo>
                <a:cubicBezTo>
                  <a:pt x="20618" y="220"/>
                  <a:pt x="20399" y="0"/>
                  <a:pt x="20127" y="0"/>
                </a:cubicBezTo>
                <a:lnTo>
                  <a:pt x="1473" y="0"/>
                </a:lnTo>
                <a:cubicBezTo>
                  <a:pt x="1201" y="0"/>
                  <a:pt x="982" y="220"/>
                  <a:pt x="982" y="491"/>
                </a:cubicBezTo>
                <a:lnTo>
                  <a:pt x="982" y="1964"/>
                </a:lnTo>
                <a:lnTo>
                  <a:pt x="491" y="1964"/>
                </a:lnTo>
                <a:cubicBezTo>
                  <a:pt x="220" y="1964"/>
                  <a:pt x="0" y="2184"/>
                  <a:pt x="0" y="2455"/>
                </a:cubicBezTo>
                <a:cubicBezTo>
                  <a:pt x="0" y="2726"/>
                  <a:pt x="220" y="2945"/>
                  <a:pt x="491" y="2945"/>
                </a:cubicBezTo>
                <a:lnTo>
                  <a:pt x="982" y="2945"/>
                </a:lnTo>
                <a:lnTo>
                  <a:pt x="982" y="21109"/>
                </a:lnTo>
                <a:cubicBezTo>
                  <a:pt x="982" y="21381"/>
                  <a:pt x="1201" y="21600"/>
                  <a:pt x="1473" y="21600"/>
                </a:cubicBezTo>
                <a:lnTo>
                  <a:pt x="20127" y="21600"/>
                </a:lnTo>
                <a:cubicBezTo>
                  <a:pt x="20399" y="21600"/>
                  <a:pt x="20618" y="21381"/>
                  <a:pt x="20618" y="21109"/>
                </a:cubicBezTo>
                <a:lnTo>
                  <a:pt x="20618" y="2945"/>
                </a:lnTo>
                <a:lnTo>
                  <a:pt x="21109" y="2945"/>
                </a:lnTo>
                <a:cubicBezTo>
                  <a:pt x="21380" y="2945"/>
                  <a:pt x="21600" y="2726"/>
                  <a:pt x="21600" y="2455"/>
                </a:cubicBezTo>
                <a:cubicBezTo>
                  <a:pt x="21600" y="2184"/>
                  <a:pt x="21380" y="1964"/>
                  <a:pt x="21109" y="1964"/>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65" name="Shape 2565">
            <a:extLst>
              <a:ext uri="{FF2B5EF4-FFF2-40B4-BE49-F238E27FC236}">
                <a16:creationId xmlns:a16="http://schemas.microsoft.com/office/drawing/2014/main" id="{61072948-AA73-9C47-9D08-D4D9A367BDAB}"/>
              </a:ext>
            </a:extLst>
          </p:cNvPr>
          <p:cNvSpPr/>
          <p:nvPr/>
        </p:nvSpPr>
        <p:spPr>
          <a:xfrm>
            <a:off x="1758950" y="7170738"/>
            <a:ext cx="558800" cy="455612"/>
          </a:xfrm>
          <a:custGeom>
            <a:avLst/>
            <a:gdLst/>
            <a:ahLst/>
            <a:cxnLst>
              <a:cxn ang="0">
                <a:pos x="wd2" y="hd2"/>
              </a:cxn>
              <a:cxn ang="5400000">
                <a:pos x="wd2" y="hd2"/>
              </a:cxn>
              <a:cxn ang="10800000">
                <a:pos x="wd2" y="hd2"/>
              </a:cxn>
              <a:cxn ang="16200000">
                <a:pos x="wd2" y="hd2"/>
              </a:cxn>
            </a:cxnLst>
            <a:rect l="0" t="0" r="r" b="b"/>
            <a:pathLst>
              <a:path w="21600" h="21600" extrusionOk="0">
                <a:moveTo>
                  <a:pt x="7855" y="8400"/>
                </a:moveTo>
                <a:lnTo>
                  <a:pt x="13745" y="8400"/>
                </a:lnTo>
                <a:lnTo>
                  <a:pt x="13745" y="9600"/>
                </a:lnTo>
                <a:lnTo>
                  <a:pt x="7855" y="9600"/>
                </a:lnTo>
                <a:cubicBezTo>
                  <a:pt x="7855" y="9600"/>
                  <a:pt x="7855" y="8400"/>
                  <a:pt x="7855" y="8400"/>
                </a:cubicBezTo>
                <a:close/>
                <a:moveTo>
                  <a:pt x="7855" y="10800"/>
                </a:moveTo>
                <a:lnTo>
                  <a:pt x="13745" y="10800"/>
                </a:lnTo>
                <a:cubicBezTo>
                  <a:pt x="14287" y="10800"/>
                  <a:pt x="14727" y="10262"/>
                  <a:pt x="14727" y="9600"/>
                </a:cubicBezTo>
                <a:lnTo>
                  <a:pt x="14727" y="8400"/>
                </a:lnTo>
                <a:cubicBezTo>
                  <a:pt x="14727" y="7737"/>
                  <a:pt x="14287" y="7200"/>
                  <a:pt x="13745" y="7200"/>
                </a:cubicBezTo>
                <a:lnTo>
                  <a:pt x="7855" y="7200"/>
                </a:lnTo>
                <a:cubicBezTo>
                  <a:pt x="7313" y="7200"/>
                  <a:pt x="6873" y="7737"/>
                  <a:pt x="6873" y="8400"/>
                </a:cubicBezTo>
                <a:lnTo>
                  <a:pt x="6873" y="9600"/>
                </a:lnTo>
                <a:cubicBezTo>
                  <a:pt x="6873" y="10262"/>
                  <a:pt x="7313" y="10800"/>
                  <a:pt x="7855" y="10800"/>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66" name="Shape 2566">
            <a:extLst>
              <a:ext uri="{FF2B5EF4-FFF2-40B4-BE49-F238E27FC236}">
                <a16:creationId xmlns:a16="http://schemas.microsoft.com/office/drawing/2014/main" id="{ACFA312E-D081-8B43-80A6-9DA07A674EB2}"/>
              </a:ext>
            </a:extLst>
          </p:cNvPr>
          <p:cNvSpPr/>
          <p:nvPr/>
        </p:nvSpPr>
        <p:spPr>
          <a:xfrm>
            <a:off x="2825750" y="7170738"/>
            <a:ext cx="557213" cy="455612"/>
          </a:xfrm>
          <a:custGeom>
            <a:avLst/>
            <a:gdLst/>
            <a:ahLst/>
            <a:cxnLst>
              <a:cxn ang="0">
                <a:pos x="wd2" y="hd2"/>
              </a:cxn>
              <a:cxn ang="5400000">
                <a:pos x="wd2" y="hd2"/>
              </a:cxn>
              <a:cxn ang="10800000">
                <a:pos x="wd2" y="hd2"/>
              </a:cxn>
              <a:cxn ang="16200000">
                <a:pos x="wd2" y="hd2"/>
              </a:cxn>
            </a:cxnLst>
            <a:rect l="0" t="0" r="r" b="b"/>
            <a:pathLst>
              <a:path w="21600" h="21600" extrusionOk="0">
                <a:moveTo>
                  <a:pt x="6382" y="12000"/>
                </a:moveTo>
                <a:cubicBezTo>
                  <a:pt x="6653" y="12000"/>
                  <a:pt x="6873" y="12268"/>
                  <a:pt x="6873" y="12599"/>
                </a:cubicBezTo>
                <a:cubicBezTo>
                  <a:pt x="6873" y="12931"/>
                  <a:pt x="6653" y="13199"/>
                  <a:pt x="6382" y="13199"/>
                </a:cubicBezTo>
                <a:cubicBezTo>
                  <a:pt x="6111" y="13199"/>
                  <a:pt x="5891" y="12931"/>
                  <a:pt x="5891" y="12599"/>
                </a:cubicBezTo>
                <a:cubicBezTo>
                  <a:pt x="5891" y="12268"/>
                  <a:pt x="6111" y="12000"/>
                  <a:pt x="6382" y="12000"/>
                </a:cubicBezTo>
                <a:moveTo>
                  <a:pt x="6382" y="14399"/>
                </a:moveTo>
                <a:cubicBezTo>
                  <a:pt x="7195" y="14399"/>
                  <a:pt x="7855" y="13594"/>
                  <a:pt x="7855" y="12599"/>
                </a:cubicBezTo>
                <a:cubicBezTo>
                  <a:pt x="7855" y="11606"/>
                  <a:pt x="7195" y="10800"/>
                  <a:pt x="6382" y="10800"/>
                </a:cubicBezTo>
                <a:cubicBezTo>
                  <a:pt x="5568" y="10800"/>
                  <a:pt x="4909" y="11606"/>
                  <a:pt x="4909" y="12599"/>
                </a:cubicBezTo>
                <a:cubicBezTo>
                  <a:pt x="4909" y="13594"/>
                  <a:pt x="5568" y="14399"/>
                  <a:pt x="6382" y="14399"/>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moveTo>
                  <a:pt x="10800" y="12000"/>
                </a:moveTo>
                <a:cubicBezTo>
                  <a:pt x="11071" y="12000"/>
                  <a:pt x="11291" y="12268"/>
                  <a:pt x="11291" y="12599"/>
                </a:cubicBezTo>
                <a:cubicBezTo>
                  <a:pt x="11291" y="12931"/>
                  <a:pt x="11071" y="13199"/>
                  <a:pt x="10800" y="13199"/>
                </a:cubicBezTo>
                <a:cubicBezTo>
                  <a:pt x="10529" y="13199"/>
                  <a:pt x="10309" y="12931"/>
                  <a:pt x="10309" y="12599"/>
                </a:cubicBezTo>
                <a:cubicBezTo>
                  <a:pt x="10309" y="12268"/>
                  <a:pt x="10529" y="12000"/>
                  <a:pt x="10800" y="12000"/>
                </a:cubicBezTo>
                <a:moveTo>
                  <a:pt x="10800" y="14399"/>
                </a:moveTo>
                <a:cubicBezTo>
                  <a:pt x="11614" y="14399"/>
                  <a:pt x="12273" y="13594"/>
                  <a:pt x="12273" y="12599"/>
                </a:cubicBezTo>
                <a:cubicBezTo>
                  <a:pt x="12273" y="11606"/>
                  <a:pt x="11614" y="10800"/>
                  <a:pt x="10800" y="10800"/>
                </a:cubicBezTo>
                <a:cubicBezTo>
                  <a:pt x="9986" y="10800"/>
                  <a:pt x="9327" y="11606"/>
                  <a:pt x="9327" y="12599"/>
                </a:cubicBezTo>
                <a:cubicBezTo>
                  <a:pt x="9327" y="13594"/>
                  <a:pt x="9986" y="14399"/>
                  <a:pt x="10800" y="14399"/>
                </a:cubicBezTo>
                <a:moveTo>
                  <a:pt x="15218" y="12000"/>
                </a:moveTo>
                <a:cubicBezTo>
                  <a:pt x="15489" y="12000"/>
                  <a:pt x="15709" y="12268"/>
                  <a:pt x="15709" y="12599"/>
                </a:cubicBezTo>
                <a:cubicBezTo>
                  <a:pt x="15709" y="12931"/>
                  <a:pt x="15489" y="13199"/>
                  <a:pt x="15218" y="13199"/>
                </a:cubicBezTo>
                <a:cubicBezTo>
                  <a:pt x="14947" y="13199"/>
                  <a:pt x="14727" y="12931"/>
                  <a:pt x="14727" y="12599"/>
                </a:cubicBezTo>
                <a:cubicBezTo>
                  <a:pt x="14727" y="12268"/>
                  <a:pt x="14947" y="12000"/>
                  <a:pt x="15218" y="12000"/>
                </a:cubicBezTo>
                <a:moveTo>
                  <a:pt x="15218" y="14399"/>
                </a:moveTo>
                <a:cubicBezTo>
                  <a:pt x="16032" y="14399"/>
                  <a:pt x="16691" y="13594"/>
                  <a:pt x="16691" y="12599"/>
                </a:cubicBezTo>
                <a:cubicBezTo>
                  <a:pt x="16691" y="11606"/>
                  <a:pt x="16032" y="10800"/>
                  <a:pt x="15218" y="10800"/>
                </a:cubicBezTo>
                <a:cubicBezTo>
                  <a:pt x="14405" y="10800"/>
                  <a:pt x="13745" y="11606"/>
                  <a:pt x="13745" y="12599"/>
                </a:cubicBezTo>
                <a:cubicBezTo>
                  <a:pt x="13745" y="13594"/>
                  <a:pt x="14405" y="14399"/>
                  <a:pt x="15218" y="14399"/>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67" name="Shape 2567">
            <a:extLst>
              <a:ext uri="{FF2B5EF4-FFF2-40B4-BE49-F238E27FC236}">
                <a16:creationId xmlns:a16="http://schemas.microsoft.com/office/drawing/2014/main" id="{950980B7-5C96-594E-B045-08FA52A5EDA3}"/>
              </a:ext>
            </a:extLst>
          </p:cNvPr>
          <p:cNvSpPr/>
          <p:nvPr/>
        </p:nvSpPr>
        <p:spPr>
          <a:xfrm>
            <a:off x="3890963" y="7119938"/>
            <a:ext cx="558800" cy="557212"/>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11782"/>
                </a:moveTo>
                <a:cubicBezTo>
                  <a:pt x="7584" y="11782"/>
                  <a:pt x="7364" y="12001"/>
                  <a:pt x="7364" y="12272"/>
                </a:cubicBezTo>
                <a:cubicBezTo>
                  <a:pt x="7364" y="12408"/>
                  <a:pt x="7419" y="12531"/>
                  <a:pt x="7507" y="12619"/>
                </a:cubicBezTo>
                <a:lnTo>
                  <a:pt x="10453" y="15565"/>
                </a:lnTo>
                <a:cubicBezTo>
                  <a:pt x="10542" y="15654"/>
                  <a:pt x="10665" y="15709"/>
                  <a:pt x="10800" y="15709"/>
                </a:cubicBezTo>
                <a:cubicBezTo>
                  <a:pt x="10935" y="15709"/>
                  <a:pt x="11058" y="15654"/>
                  <a:pt x="11147" y="15565"/>
                </a:cubicBezTo>
                <a:lnTo>
                  <a:pt x="14093" y="12619"/>
                </a:lnTo>
                <a:cubicBezTo>
                  <a:pt x="14181" y="12531"/>
                  <a:pt x="14236" y="12408"/>
                  <a:pt x="14236" y="12272"/>
                </a:cubicBezTo>
                <a:cubicBezTo>
                  <a:pt x="14236" y="12001"/>
                  <a:pt x="14016" y="11782"/>
                  <a:pt x="13745" y="11782"/>
                </a:cubicBezTo>
                <a:cubicBezTo>
                  <a:pt x="13610" y="11782"/>
                  <a:pt x="13487" y="11837"/>
                  <a:pt x="13398" y="11925"/>
                </a:cubicBezTo>
                <a:lnTo>
                  <a:pt x="11291" y="14033"/>
                </a:lnTo>
                <a:lnTo>
                  <a:pt x="11291" y="492"/>
                </a:lnTo>
                <a:lnTo>
                  <a:pt x="11291" y="491"/>
                </a:lnTo>
                <a:cubicBezTo>
                  <a:pt x="11291" y="220"/>
                  <a:pt x="11071" y="0"/>
                  <a:pt x="10800" y="0"/>
                </a:cubicBezTo>
                <a:cubicBezTo>
                  <a:pt x="10529" y="0"/>
                  <a:pt x="10309" y="220"/>
                  <a:pt x="10309" y="491"/>
                </a:cubicBezTo>
                <a:lnTo>
                  <a:pt x="10309" y="14033"/>
                </a:lnTo>
                <a:lnTo>
                  <a:pt x="8202" y="11925"/>
                </a:lnTo>
                <a:cubicBezTo>
                  <a:pt x="8113" y="11837"/>
                  <a:pt x="7990" y="11782"/>
                  <a:pt x="7855" y="1178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68" name="Shape 2568">
            <a:extLst>
              <a:ext uri="{FF2B5EF4-FFF2-40B4-BE49-F238E27FC236}">
                <a16:creationId xmlns:a16="http://schemas.microsoft.com/office/drawing/2014/main" id="{E680B054-ECD8-4944-916A-D06507F0191F}"/>
              </a:ext>
            </a:extLst>
          </p:cNvPr>
          <p:cNvSpPr/>
          <p:nvPr/>
        </p:nvSpPr>
        <p:spPr>
          <a:xfrm>
            <a:off x="4957763" y="7119938"/>
            <a:ext cx="558800" cy="557212"/>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69" name="Shape 2569">
            <a:extLst>
              <a:ext uri="{FF2B5EF4-FFF2-40B4-BE49-F238E27FC236}">
                <a16:creationId xmlns:a16="http://schemas.microsoft.com/office/drawing/2014/main" id="{CB6D67E7-5A23-C34D-AB7A-44AC48767E28}"/>
              </a:ext>
            </a:extLst>
          </p:cNvPr>
          <p:cNvSpPr/>
          <p:nvPr/>
        </p:nvSpPr>
        <p:spPr>
          <a:xfrm>
            <a:off x="6024563" y="7119938"/>
            <a:ext cx="558800" cy="557212"/>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70" name="Shape 2570">
            <a:extLst>
              <a:ext uri="{FF2B5EF4-FFF2-40B4-BE49-F238E27FC236}">
                <a16:creationId xmlns:a16="http://schemas.microsoft.com/office/drawing/2014/main" id="{81892717-CB35-EC47-93F4-6345DEDC0C50}"/>
              </a:ext>
            </a:extLst>
          </p:cNvPr>
          <p:cNvSpPr/>
          <p:nvPr/>
        </p:nvSpPr>
        <p:spPr>
          <a:xfrm>
            <a:off x="7091363" y="7132638"/>
            <a:ext cx="558800" cy="54451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71" name="Shape 2571">
            <a:extLst>
              <a:ext uri="{FF2B5EF4-FFF2-40B4-BE49-F238E27FC236}">
                <a16:creationId xmlns:a16="http://schemas.microsoft.com/office/drawing/2014/main" id="{7738062E-5535-934B-8508-A9F5DA8527AF}"/>
              </a:ext>
            </a:extLst>
          </p:cNvPr>
          <p:cNvSpPr/>
          <p:nvPr/>
        </p:nvSpPr>
        <p:spPr>
          <a:xfrm>
            <a:off x="8158163" y="7119938"/>
            <a:ext cx="558800" cy="557212"/>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72" name="Shape 2572">
            <a:extLst>
              <a:ext uri="{FF2B5EF4-FFF2-40B4-BE49-F238E27FC236}">
                <a16:creationId xmlns:a16="http://schemas.microsoft.com/office/drawing/2014/main" id="{9999FB0F-DD04-2548-88B8-19960A03BC85}"/>
              </a:ext>
            </a:extLst>
          </p:cNvPr>
          <p:cNvSpPr/>
          <p:nvPr/>
        </p:nvSpPr>
        <p:spPr>
          <a:xfrm>
            <a:off x="9224963" y="7119938"/>
            <a:ext cx="557212" cy="557212"/>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73" name="Shape 2573">
            <a:extLst>
              <a:ext uri="{FF2B5EF4-FFF2-40B4-BE49-F238E27FC236}">
                <a16:creationId xmlns:a16="http://schemas.microsoft.com/office/drawing/2014/main" id="{A1432DD9-36F0-6444-93AE-54834CDC3126}"/>
              </a:ext>
            </a:extLst>
          </p:cNvPr>
          <p:cNvSpPr/>
          <p:nvPr/>
        </p:nvSpPr>
        <p:spPr>
          <a:xfrm>
            <a:off x="10290175" y="7119938"/>
            <a:ext cx="558800" cy="557212"/>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4909" y="8836"/>
                </a:lnTo>
                <a:cubicBezTo>
                  <a:pt x="4638" y="8836"/>
                  <a:pt x="4418" y="9056"/>
                  <a:pt x="4418" y="9327"/>
                </a:cubicBezTo>
                <a:cubicBezTo>
                  <a:pt x="4418" y="9599"/>
                  <a:pt x="4638" y="9818"/>
                  <a:pt x="4909" y="9818"/>
                </a:cubicBezTo>
                <a:lnTo>
                  <a:pt x="13745" y="9818"/>
                </a:lnTo>
                <a:cubicBezTo>
                  <a:pt x="14017" y="9818"/>
                  <a:pt x="14236" y="9599"/>
                  <a:pt x="14236" y="9327"/>
                </a:cubicBezTo>
                <a:cubicBezTo>
                  <a:pt x="14236" y="9056"/>
                  <a:pt x="14017" y="8836"/>
                  <a:pt x="13745" y="8836"/>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74" name="Shape 2574">
            <a:extLst>
              <a:ext uri="{FF2B5EF4-FFF2-40B4-BE49-F238E27FC236}">
                <a16:creationId xmlns:a16="http://schemas.microsoft.com/office/drawing/2014/main" id="{39C9936A-B779-E541-B738-0E05DA4E7A06}"/>
              </a:ext>
            </a:extLst>
          </p:cNvPr>
          <p:cNvSpPr/>
          <p:nvPr/>
        </p:nvSpPr>
        <p:spPr>
          <a:xfrm>
            <a:off x="11382375" y="7119938"/>
            <a:ext cx="508000" cy="557212"/>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75" name="Shape 2575">
            <a:extLst>
              <a:ext uri="{FF2B5EF4-FFF2-40B4-BE49-F238E27FC236}">
                <a16:creationId xmlns:a16="http://schemas.microsoft.com/office/drawing/2014/main" id="{062BCBEE-C032-4E48-AA07-44EC6930A430}"/>
              </a:ext>
            </a:extLst>
          </p:cNvPr>
          <p:cNvSpPr/>
          <p:nvPr/>
        </p:nvSpPr>
        <p:spPr>
          <a:xfrm>
            <a:off x="1758950" y="81851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8655" y="14727"/>
                </a:lnTo>
                <a:lnTo>
                  <a:pt x="18655" y="12273"/>
                </a:lnTo>
                <a:cubicBezTo>
                  <a:pt x="18655" y="12002"/>
                  <a:pt x="18434" y="11782"/>
                  <a:pt x="18164" y="11782"/>
                </a:cubicBezTo>
                <a:cubicBezTo>
                  <a:pt x="17893" y="11782"/>
                  <a:pt x="17673" y="12002"/>
                  <a:pt x="17673" y="12273"/>
                </a:cubicBezTo>
                <a:lnTo>
                  <a:pt x="17673" y="14727"/>
                </a:lnTo>
                <a:lnTo>
                  <a:pt x="15218" y="14727"/>
                </a:lnTo>
                <a:cubicBezTo>
                  <a:pt x="14947" y="14727"/>
                  <a:pt x="14727" y="14947"/>
                  <a:pt x="14727" y="15218"/>
                </a:cubicBezTo>
                <a:cubicBezTo>
                  <a:pt x="14727" y="15490"/>
                  <a:pt x="14947" y="15709"/>
                  <a:pt x="15218" y="15709"/>
                </a:cubicBezTo>
                <a:lnTo>
                  <a:pt x="17673" y="15709"/>
                </a:lnTo>
                <a:lnTo>
                  <a:pt x="17673" y="18164"/>
                </a:lnTo>
                <a:cubicBezTo>
                  <a:pt x="17673" y="18435"/>
                  <a:pt x="17893" y="18655"/>
                  <a:pt x="18164" y="18655"/>
                </a:cubicBezTo>
                <a:cubicBezTo>
                  <a:pt x="18434" y="18655"/>
                  <a:pt x="18655" y="18435"/>
                  <a:pt x="18655" y="18164"/>
                </a:cubicBezTo>
                <a:lnTo>
                  <a:pt x="18655" y="15709"/>
                </a:ln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7"/>
                  <a:pt x="8874" y="18820"/>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9"/>
                  <a:pt x="1176" y="4344"/>
                </a:cubicBezTo>
                <a:cubicBezTo>
                  <a:pt x="2835" y="5266"/>
                  <a:pt x="6083" y="5891"/>
                  <a:pt x="9818" y="5891"/>
                </a:cubicBezTo>
                <a:cubicBezTo>
                  <a:pt x="13550" y="5891"/>
                  <a:pt x="16795" y="5266"/>
                  <a:pt x="18456" y="4347"/>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8"/>
                  <a:pt x="7856" y="16572"/>
                  <a:pt x="7863" y="17142"/>
                </a:cubicBezTo>
                <a:cubicBezTo>
                  <a:pt x="7861" y="17155"/>
                  <a:pt x="7855" y="17168"/>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76" name="Shape 2576">
            <a:extLst>
              <a:ext uri="{FF2B5EF4-FFF2-40B4-BE49-F238E27FC236}">
                <a16:creationId xmlns:a16="http://schemas.microsoft.com/office/drawing/2014/main" id="{D2CA4C0D-DD62-2741-8700-4A8BF0F2D181}"/>
              </a:ext>
            </a:extLst>
          </p:cNvPr>
          <p:cNvSpPr/>
          <p:nvPr/>
        </p:nvSpPr>
        <p:spPr>
          <a:xfrm>
            <a:off x="2825750" y="8185150"/>
            <a:ext cx="557213" cy="558800"/>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5218" y="14727"/>
                </a:lnTo>
                <a:cubicBezTo>
                  <a:pt x="14947" y="14727"/>
                  <a:pt x="14727" y="14947"/>
                  <a:pt x="14727" y="15218"/>
                </a:cubicBezTo>
                <a:cubicBezTo>
                  <a:pt x="14727" y="15490"/>
                  <a:pt x="14947" y="15709"/>
                  <a:pt x="15218" y="15709"/>
                </a:cubicBez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7"/>
                  <a:pt x="8874" y="18820"/>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9"/>
                  <a:pt x="1176" y="4344"/>
                </a:cubicBezTo>
                <a:cubicBezTo>
                  <a:pt x="2835" y="5266"/>
                  <a:pt x="6083" y="5891"/>
                  <a:pt x="9818" y="5891"/>
                </a:cubicBezTo>
                <a:cubicBezTo>
                  <a:pt x="13550" y="5891"/>
                  <a:pt x="16795" y="5266"/>
                  <a:pt x="18456" y="4347"/>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8"/>
                  <a:pt x="7856" y="16572"/>
                  <a:pt x="7863" y="17142"/>
                </a:cubicBezTo>
                <a:cubicBezTo>
                  <a:pt x="7861" y="17155"/>
                  <a:pt x="7855" y="17168"/>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77" name="Shape 2577">
            <a:extLst>
              <a:ext uri="{FF2B5EF4-FFF2-40B4-BE49-F238E27FC236}">
                <a16:creationId xmlns:a16="http://schemas.microsoft.com/office/drawing/2014/main" id="{BD8A2889-D242-9E44-A34A-03FBF5503D87}"/>
              </a:ext>
            </a:extLst>
          </p:cNvPr>
          <p:cNvSpPr/>
          <p:nvPr/>
        </p:nvSpPr>
        <p:spPr>
          <a:xfrm>
            <a:off x="3916363" y="8185150"/>
            <a:ext cx="5080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520" y="4979"/>
                </a:moveTo>
                <a:lnTo>
                  <a:pt x="7560" y="6792"/>
                </a:lnTo>
                <a:lnTo>
                  <a:pt x="7560" y="2876"/>
                </a:lnTo>
                <a:lnTo>
                  <a:pt x="20520" y="1063"/>
                </a:lnTo>
                <a:cubicBezTo>
                  <a:pt x="20520" y="1063"/>
                  <a:pt x="20520" y="4979"/>
                  <a:pt x="20520" y="4979"/>
                </a:cubicBezTo>
                <a:close/>
                <a:moveTo>
                  <a:pt x="18900" y="17673"/>
                </a:moveTo>
                <a:lnTo>
                  <a:pt x="16740" y="17673"/>
                </a:lnTo>
                <a:cubicBezTo>
                  <a:pt x="15845" y="17673"/>
                  <a:pt x="15120" y="17014"/>
                  <a:pt x="15120" y="16200"/>
                </a:cubicBezTo>
                <a:cubicBezTo>
                  <a:pt x="15120" y="15387"/>
                  <a:pt x="15845" y="14727"/>
                  <a:pt x="16740" y="14727"/>
                </a:cubicBezTo>
                <a:lnTo>
                  <a:pt x="18900" y="14727"/>
                </a:lnTo>
                <a:cubicBezTo>
                  <a:pt x="19795" y="14727"/>
                  <a:pt x="20520" y="15387"/>
                  <a:pt x="20520" y="16200"/>
                </a:cubicBezTo>
                <a:cubicBezTo>
                  <a:pt x="20520" y="17014"/>
                  <a:pt x="19795" y="17673"/>
                  <a:pt x="18900" y="17673"/>
                </a:cubicBezTo>
                <a:moveTo>
                  <a:pt x="4860" y="20618"/>
                </a:moveTo>
                <a:lnTo>
                  <a:pt x="2700" y="20618"/>
                </a:lnTo>
                <a:cubicBezTo>
                  <a:pt x="1805" y="20618"/>
                  <a:pt x="1080" y="19959"/>
                  <a:pt x="1080" y="19146"/>
                </a:cubicBezTo>
                <a:cubicBezTo>
                  <a:pt x="1080" y="18332"/>
                  <a:pt x="1805" y="17673"/>
                  <a:pt x="2700" y="17673"/>
                </a:cubicBezTo>
                <a:lnTo>
                  <a:pt x="4860" y="17673"/>
                </a:lnTo>
                <a:cubicBezTo>
                  <a:pt x="5755" y="17673"/>
                  <a:pt x="6480" y="18332"/>
                  <a:pt x="6480" y="19146"/>
                </a:cubicBezTo>
                <a:cubicBezTo>
                  <a:pt x="6480" y="19959"/>
                  <a:pt x="5755" y="20618"/>
                  <a:pt x="4860" y="20618"/>
                </a:cubicBezTo>
                <a:moveTo>
                  <a:pt x="21060" y="0"/>
                </a:moveTo>
                <a:cubicBezTo>
                  <a:pt x="21031" y="0"/>
                  <a:pt x="21006" y="11"/>
                  <a:pt x="20980" y="15"/>
                </a:cubicBezTo>
                <a:lnTo>
                  <a:pt x="20978" y="6"/>
                </a:lnTo>
                <a:lnTo>
                  <a:pt x="6938" y="1969"/>
                </a:lnTo>
                <a:lnTo>
                  <a:pt x="6940" y="1979"/>
                </a:lnTo>
                <a:cubicBezTo>
                  <a:pt x="6681" y="2016"/>
                  <a:pt x="6480" y="2210"/>
                  <a:pt x="6480" y="2455"/>
                </a:cubicBezTo>
                <a:lnTo>
                  <a:pt x="6480" y="17193"/>
                </a:lnTo>
                <a:cubicBezTo>
                  <a:pt x="6028" y="16882"/>
                  <a:pt x="5471" y="16691"/>
                  <a:pt x="4860" y="16691"/>
                </a:cubicBezTo>
                <a:lnTo>
                  <a:pt x="2700" y="16691"/>
                </a:lnTo>
                <a:cubicBezTo>
                  <a:pt x="1209" y="16691"/>
                  <a:pt x="0" y="17790"/>
                  <a:pt x="0" y="19146"/>
                </a:cubicBezTo>
                <a:cubicBezTo>
                  <a:pt x="0" y="20501"/>
                  <a:pt x="1209" y="21600"/>
                  <a:pt x="2700" y="21600"/>
                </a:cubicBezTo>
                <a:lnTo>
                  <a:pt x="4860" y="21600"/>
                </a:lnTo>
                <a:cubicBezTo>
                  <a:pt x="6352" y="21600"/>
                  <a:pt x="7560" y="20501"/>
                  <a:pt x="7560" y="19146"/>
                </a:cubicBezTo>
                <a:lnTo>
                  <a:pt x="7560" y="7785"/>
                </a:lnTo>
                <a:lnTo>
                  <a:pt x="20520" y="5972"/>
                </a:lnTo>
                <a:lnTo>
                  <a:pt x="20520" y="14248"/>
                </a:lnTo>
                <a:cubicBezTo>
                  <a:pt x="20068" y="13937"/>
                  <a:pt x="19511" y="13745"/>
                  <a:pt x="18900" y="13745"/>
                </a:cubicBezTo>
                <a:lnTo>
                  <a:pt x="16740" y="13745"/>
                </a:lnTo>
                <a:cubicBezTo>
                  <a:pt x="15249" y="13745"/>
                  <a:pt x="14040" y="14845"/>
                  <a:pt x="14040" y="16200"/>
                </a:cubicBezTo>
                <a:cubicBezTo>
                  <a:pt x="14040" y="17556"/>
                  <a:pt x="15249" y="18655"/>
                  <a:pt x="16740" y="18655"/>
                </a:cubicBezTo>
                <a:lnTo>
                  <a:pt x="18900" y="18655"/>
                </a:lnTo>
                <a:cubicBezTo>
                  <a:pt x="20392" y="18655"/>
                  <a:pt x="21600" y="17556"/>
                  <a:pt x="21600" y="16200"/>
                </a:cubicBezTo>
                <a:lnTo>
                  <a:pt x="21600" y="491"/>
                </a:lnTo>
                <a:cubicBezTo>
                  <a:pt x="21600" y="220"/>
                  <a:pt x="21358" y="0"/>
                  <a:pt x="2106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78" name="Shape 2578">
            <a:extLst>
              <a:ext uri="{FF2B5EF4-FFF2-40B4-BE49-F238E27FC236}">
                <a16:creationId xmlns:a16="http://schemas.microsoft.com/office/drawing/2014/main" id="{993AC7B8-40D6-7141-A277-2B2C0D280CD0}"/>
              </a:ext>
            </a:extLst>
          </p:cNvPr>
          <p:cNvSpPr/>
          <p:nvPr/>
        </p:nvSpPr>
        <p:spPr>
          <a:xfrm>
            <a:off x="5059363" y="8185150"/>
            <a:ext cx="3556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057" y="5837"/>
                </a:moveTo>
                <a:lnTo>
                  <a:pt x="10800" y="4996"/>
                </a:lnTo>
                <a:lnTo>
                  <a:pt x="10800" y="1036"/>
                </a:lnTo>
                <a:lnTo>
                  <a:pt x="20057" y="1878"/>
                </a:lnTo>
                <a:cubicBezTo>
                  <a:pt x="20057" y="1878"/>
                  <a:pt x="20057" y="5837"/>
                  <a:pt x="20057" y="5837"/>
                </a:cubicBezTo>
                <a:close/>
                <a:moveTo>
                  <a:pt x="6943" y="20618"/>
                </a:moveTo>
                <a:lnTo>
                  <a:pt x="3857" y="20618"/>
                </a:lnTo>
                <a:cubicBezTo>
                  <a:pt x="2579" y="20618"/>
                  <a:pt x="1543" y="19959"/>
                  <a:pt x="1543" y="19146"/>
                </a:cubicBezTo>
                <a:cubicBezTo>
                  <a:pt x="1543" y="18332"/>
                  <a:pt x="2579" y="17673"/>
                  <a:pt x="3857" y="17673"/>
                </a:cubicBezTo>
                <a:lnTo>
                  <a:pt x="6943" y="17673"/>
                </a:lnTo>
                <a:cubicBezTo>
                  <a:pt x="8221" y="17673"/>
                  <a:pt x="9257" y="18332"/>
                  <a:pt x="9257" y="19146"/>
                </a:cubicBezTo>
                <a:cubicBezTo>
                  <a:pt x="9257" y="19959"/>
                  <a:pt x="8221" y="20618"/>
                  <a:pt x="6943" y="20618"/>
                </a:cubicBezTo>
                <a:moveTo>
                  <a:pt x="20829" y="982"/>
                </a:moveTo>
                <a:cubicBezTo>
                  <a:pt x="20788" y="982"/>
                  <a:pt x="20752" y="993"/>
                  <a:pt x="20714" y="997"/>
                </a:cubicBezTo>
                <a:lnTo>
                  <a:pt x="20711" y="988"/>
                </a:lnTo>
                <a:lnTo>
                  <a:pt x="10344" y="45"/>
                </a:lnTo>
                <a:cubicBezTo>
                  <a:pt x="10248" y="17"/>
                  <a:pt x="10141" y="0"/>
                  <a:pt x="10029" y="0"/>
                </a:cubicBezTo>
                <a:cubicBezTo>
                  <a:pt x="10002" y="0"/>
                  <a:pt x="9979" y="8"/>
                  <a:pt x="9954" y="10"/>
                </a:cubicBezTo>
                <a:lnTo>
                  <a:pt x="9911" y="6"/>
                </a:lnTo>
                <a:lnTo>
                  <a:pt x="9914" y="15"/>
                </a:lnTo>
                <a:cubicBezTo>
                  <a:pt x="9545" y="52"/>
                  <a:pt x="9257" y="246"/>
                  <a:pt x="9257" y="491"/>
                </a:cubicBezTo>
                <a:lnTo>
                  <a:pt x="9257" y="17193"/>
                </a:lnTo>
                <a:cubicBezTo>
                  <a:pt x="8612" y="16882"/>
                  <a:pt x="7815" y="16691"/>
                  <a:pt x="6943" y="16691"/>
                </a:cubicBezTo>
                <a:lnTo>
                  <a:pt x="3857" y="16691"/>
                </a:lnTo>
                <a:cubicBezTo>
                  <a:pt x="1727" y="16691"/>
                  <a:pt x="0" y="17790"/>
                  <a:pt x="0" y="19146"/>
                </a:cubicBezTo>
                <a:cubicBezTo>
                  <a:pt x="0" y="20501"/>
                  <a:pt x="1727" y="21600"/>
                  <a:pt x="3857" y="21600"/>
                </a:cubicBezTo>
                <a:lnTo>
                  <a:pt x="6943" y="21600"/>
                </a:lnTo>
                <a:cubicBezTo>
                  <a:pt x="9074" y="21600"/>
                  <a:pt x="10800" y="20501"/>
                  <a:pt x="10800" y="19146"/>
                </a:cubicBezTo>
                <a:lnTo>
                  <a:pt x="10800" y="5945"/>
                </a:lnTo>
                <a:lnTo>
                  <a:pt x="20513" y="6828"/>
                </a:lnTo>
                <a:cubicBezTo>
                  <a:pt x="20610" y="6855"/>
                  <a:pt x="20715" y="6873"/>
                  <a:pt x="20829" y="6873"/>
                </a:cubicBezTo>
                <a:cubicBezTo>
                  <a:pt x="20855" y="6873"/>
                  <a:pt x="20877" y="6865"/>
                  <a:pt x="20904" y="6864"/>
                </a:cubicBezTo>
                <a:lnTo>
                  <a:pt x="20946" y="6867"/>
                </a:lnTo>
                <a:lnTo>
                  <a:pt x="20943" y="6858"/>
                </a:lnTo>
                <a:cubicBezTo>
                  <a:pt x="21313" y="6822"/>
                  <a:pt x="21600" y="6627"/>
                  <a:pt x="21600" y="6382"/>
                </a:cubicBezTo>
                <a:lnTo>
                  <a:pt x="21600" y="1473"/>
                </a:lnTo>
                <a:cubicBezTo>
                  <a:pt x="21600" y="1202"/>
                  <a:pt x="21254" y="982"/>
                  <a:pt x="20829" y="98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79" name="Shape 2579">
            <a:extLst>
              <a:ext uri="{FF2B5EF4-FFF2-40B4-BE49-F238E27FC236}">
                <a16:creationId xmlns:a16="http://schemas.microsoft.com/office/drawing/2014/main" id="{287F1EB8-69FF-384A-BBA9-5D52024B1A89}"/>
              </a:ext>
            </a:extLst>
          </p:cNvPr>
          <p:cNvSpPr/>
          <p:nvPr/>
        </p:nvSpPr>
        <p:spPr>
          <a:xfrm>
            <a:off x="6024563" y="81851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80" name="Shape 2580">
            <a:extLst>
              <a:ext uri="{FF2B5EF4-FFF2-40B4-BE49-F238E27FC236}">
                <a16:creationId xmlns:a16="http://schemas.microsoft.com/office/drawing/2014/main" id="{AD2C18F4-5FB4-A341-B2B9-AFC32D45CC29}"/>
              </a:ext>
            </a:extLst>
          </p:cNvPr>
          <p:cNvSpPr/>
          <p:nvPr/>
        </p:nvSpPr>
        <p:spPr>
          <a:xfrm>
            <a:off x="7091363" y="81851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0"/>
                </a:lnTo>
                <a:lnTo>
                  <a:pt x="6037" y="13240"/>
                </a:lnTo>
                <a:lnTo>
                  <a:pt x="6275" y="12602"/>
                </a:lnTo>
                <a:lnTo>
                  <a:pt x="7364" y="9683"/>
                </a:lnTo>
                <a:lnTo>
                  <a:pt x="8452" y="12602"/>
                </a:lnTo>
                <a:lnTo>
                  <a:pt x="8690" y="13240"/>
                </a:lnTo>
                <a:lnTo>
                  <a:pt x="11820" y="13240"/>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8"/>
                </a:moveTo>
                <a:lnTo>
                  <a:pt x="16200" y="6883"/>
                </a:lnTo>
                <a:lnTo>
                  <a:pt x="15619" y="7308"/>
                </a:lnTo>
                <a:lnTo>
                  <a:pt x="14426" y="8184"/>
                </a:lnTo>
                <a:lnTo>
                  <a:pt x="14922" y="6693"/>
                </a:lnTo>
                <a:lnTo>
                  <a:pt x="15143" y="6031"/>
                </a:lnTo>
                <a:lnTo>
                  <a:pt x="14590" y="5605"/>
                </a:lnTo>
                <a:lnTo>
                  <a:pt x="13682" y="4905"/>
                </a:lnTo>
                <a:lnTo>
                  <a:pt x="15408" y="4905"/>
                </a:lnTo>
                <a:lnTo>
                  <a:pt x="15647" y="4267"/>
                </a:lnTo>
                <a:lnTo>
                  <a:pt x="16200" y="2793"/>
                </a:lnTo>
                <a:lnTo>
                  <a:pt x="16754" y="4267"/>
                </a:lnTo>
                <a:lnTo>
                  <a:pt x="16992" y="4905"/>
                </a:lnTo>
                <a:lnTo>
                  <a:pt x="18718" y="4905"/>
                </a:lnTo>
                <a:lnTo>
                  <a:pt x="17810" y="5605"/>
                </a:lnTo>
                <a:lnTo>
                  <a:pt x="17257" y="6031"/>
                </a:lnTo>
                <a:lnTo>
                  <a:pt x="17478" y="6693"/>
                </a:lnTo>
                <a:lnTo>
                  <a:pt x="17975" y="8184"/>
                </a:lnTo>
                <a:cubicBezTo>
                  <a:pt x="17975" y="8184"/>
                  <a:pt x="16781" y="7308"/>
                  <a:pt x="16781" y="7308"/>
                </a:cubicBezTo>
                <a:close/>
                <a:moveTo>
                  <a:pt x="21600" y="3922"/>
                </a:moveTo>
                <a:lnTo>
                  <a:pt x="17673" y="3922"/>
                </a:lnTo>
                <a:lnTo>
                  <a:pt x="16200" y="0"/>
                </a:lnTo>
                <a:lnTo>
                  <a:pt x="14727" y="3922"/>
                </a:lnTo>
                <a:lnTo>
                  <a:pt x="10800" y="3922"/>
                </a:lnTo>
                <a:lnTo>
                  <a:pt x="13991" y="6382"/>
                </a:lnTo>
                <a:lnTo>
                  <a:pt x="12518" y="10800"/>
                </a:lnTo>
                <a:lnTo>
                  <a:pt x="16200" y="8100"/>
                </a:lnTo>
                <a:lnTo>
                  <a:pt x="19882" y="10800"/>
                </a:lnTo>
                <a:lnTo>
                  <a:pt x="18409" y="6382"/>
                </a:lnTo>
                <a:cubicBezTo>
                  <a:pt x="18409" y="6382"/>
                  <a:pt x="21600" y="3922"/>
                  <a:pt x="21600" y="3922"/>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81" name="Shape 2581">
            <a:extLst>
              <a:ext uri="{FF2B5EF4-FFF2-40B4-BE49-F238E27FC236}">
                <a16:creationId xmlns:a16="http://schemas.microsoft.com/office/drawing/2014/main" id="{BE2DD21C-70A8-334C-9B6B-10823C989026}"/>
              </a:ext>
            </a:extLst>
          </p:cNvPr>
          <p:cNvSpPr/>
          <p:nvPr/>
        </p:nvSpPr>
        <p:spPr>
          <a:xfrm>
            <a:off x="8158163" y="81851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2133" y="11950"/>
                </a:moveTo>
                <a:lnTo>
                  <a:pt x="12831" y="14044"/>
                </a:lnTo>
                <a:lnTo>
                  <a:pt x="11135" y="12801"/>
                </a:lnTo>
                <a:lnTo>
                  <a:pt x="10555" y="12375"/>
                </a:lnTo>
                <a:lnTo>
                  <a:pt x="9974" y="12801"/>
                </a:lnTo>
                <a:lnTo>
                  <a:pt x="8277" y="14044"/>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82" name="Shape 2582">
            <a:extLst>
              <a:ext uri="{FF2B5EF4-FFF2-40B4-BE49-F238E27FC236}">
                <a16:creationId xmlns:a16="http://schemas.microsoft.com/office/drawing/2014/main" id="{28732432-FF8C-0947-B470-E252FB4CF792}"/>
              </a:ext>
            </a:extLst>
          </p:cNvPr>
          <p:cNvSpPr/>
          <p:nvPr/>
        </p:nvSpPr>
        <p:spPr>
          <a:xfrm>
            <a:off x="9224963" y="8185150"/>
            <a:ext cx="557212" cy="558800"/>
          </a:xfrm>
          <a:custGeom>
            <a:avLst/>
            <a:gdLst/>
            <a:ahLst/>
            <a:cxnLst>
              <a:cxn ang="0">
                <a:pos x="wd2" y="hd2"/>
              </a:cxn>
              <a:cxn ang="5400000">
                <a:pos x="wd2" y="hd2"/>
              </a:cxn>
              <a:cxn ang="10800000">
                <a:pos x="wd2" y="hd2"/>
              </a:cxn>
              <a:cxn ang="16200000">
                <a:pos x="wd2" y="hd2"/>
              </a:cxn>
            </a:cxnLst>
            <a:rect l="0" t="0" r="r" b="b"/>
            <a:pathLst>
              <a:path w="21600" h="21600" extrusionOk="0">
                <a:moveTo>
                  <a:pt x="18164" y="4419"/>
                </a:moveTo>
                <a:lnTo>
                  <a:pt x="9327" y="4419"/>
                </a:lnTo>
                <a:cubicBezTo>
                  <a:pt x="9056" y="4419"/>
                  <a:pt x="8836" y="4638"/>
                  <a:pt x="8836" y="4909"/>
                </a:cubicBezTo>
                <a:cubicBezTo>
                  <a:pt x="8836" y="5181"/>
                  <a:pt x="9056" y="5400"/>
                  <a:pt x="9327" y="5400"/>
                </a:cubicBezTo>
                <a:lnTo>
                  <a:pt x="18164" y="5400"/>
                </a:lnTo>
                <a:cubicBezTo>
                  <a:pt x="18435" y="5400"/>
                  <a:pt x="18655" y="5181"/>
                  <a:pt x="18655" y="4909"/>
                </a:cubicBezTo>
                <a:cubicBezTo>
                  <a:pt x="18655" y="4638"/>
                  <a:pt x="18435" y="4419"/>
                  <a:pt x="18164" y="4419"/>
                </a:cubicBezTo>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164" y="10310"/>
                </a:moveTo>
                <a:lnTo>
                  <a:pt x="9327" y="10310"/>
                </a:lnTo>
                <a:cubicBezTo>
                  <a:pt x="9056" y="10310"/>
                  <a:pt x="8836" y="10529"/>
                  <a:pt x="8836" y="10800"/>
                </a:cubicBezTo>
                <a:cubicBezTo>
                  <a:pt x="8836" y="11072"/>
                  <a:pt x="9056" y="11291"/>
                  <a:pt x="9327" y="11291"/>
                </a:cubicBezTo>
                <a:lnTo>
                  <a:pt x="18164" y="11291"/>
                </a:lnTo>
                <a:cubicBezTo>
                  <a:pt x="18435" y="11291"/>
                  <a:pt x="18655" y="11072"/>
                  <a:pt x="18655" y="10800"/>
                </a:cubicBezTo>
                <a:cubicBezTo>
                  <a:pt x="18655" y="10529"/>
                  <a:pt x="18435" y="10310"/>
                  <a:pt x="18164" y="10310"/>
                </a:cubicBezTo>
                <a:moveTo>
                  <a:pt x="5445" y="16155"/>
                </a:moveTo>
                <a:lnTo>
                  <a:pt x="4909" y="14728"/>
                </a:lnTo>
                <a:lnTo>
                  <a:pt x="4374" y="16155"/>
                </a:lnTo>
                <a:lnTo>
                  <a:pt x="2945" y="16155"/>
                </a:lnTo>
                <a:lnTo>
                  <a:pt x="4106" y="17048"/>
                </a:lnTo>
                <a:lnTo>
                  <a:pt x="3571" y="18655"/>
                </a:lnTo>
                <a:lnTo>
                  <a:pt x="4909" y="17673"/>
                </a:lnTo>
                <a:lnTo>
                  <a:pt x="6248" y="18655"/>
                </a:lnTo>
                <a:lnTo>
                  <a:pt x="5713" y="17048"/>
                </a:lnTo>
                <a:lnTo>
                  <a:pt x="6873" y="16155"/>
                </a:lnTo>
                <a:cubicBezTo>
                  <a:pt x="6873" y="16155"/>
                  <a:pt x="5445" y="16155"/>
                  <a:pt x="5445" y="16155"/>
                </a:cubicBezTo>
                <a:close/>
                <a:moveTo>
                  <a:pt x="4909" y="8836"/>
                </a:moveTo>
                <a:lnTo>
                  <a:pt x="4374" y="10265"/>
                </a:lnTo>
                <a:lnTo>
                  <a:pt x="2945" y="10265"/>
                </a:lnTo>
                <a:lnTo>
                  <a:pt x="4106" y="11157"/>
                </a:lnTo>
                <a:lnTo>
                  <a:pt x="3571" y="12764"/>
                </a:lnTo>
                <a:lnTo>
                  <a:pt x="4909" y="11782"/>
                </a:lnTo>
                <a:lnTo>
                  <a:pt x="6248" y="12764"/>
                </a:lnTo>
                <a:lnTo>
                  <a:pt x="5713" y="11157"/>
                </a:lnTo>
                <a:lnTo>
                  <a:pt x="6873" y="10265"/>
                </a:lnTo>
                <a:lnTo>
                  <a:pt x="5445" y="10265"/>
                </a:lnTo>
                <a:cubicBezTo>
                  <a:pt x="5445" y="10265"/>
                  <a:pt x="4909" y="8836"/>
                  <a:pt x="4909" y="8836"/>
                </a:cubicBezTo>
                <a:close/>
                <a:moveTo>
                  <a:pt x="4909" y="2945"/>
                </a:moveTo>
                <a:lnTo>
                  <a:pt x="4374" y="4374"/>
                </a:lnTo>
                <a:lnTo>
                  <a:pt x="2945" y="4374"/>
                </a:lnTo>
                <a:lnTo>
                  <a:pt x="4106" y="5266"/>
                </a:lnTo>
                <a:lnTo>
                  <a:pt x="3571" y="6873"/>
                </a:lnTo>
                <a:lnTo>
                  <a:pt x="4909" y="5891"/>
                </a:lnTo>
                <a:lnTo>
                  <a:pt x="6248" y="6873"/>
                </a:lnTo>
                <a:lnTo>
                  <a:pt x="5713" y="5266"/>
                </a:lnTo>
                <a:lnTo>
                  <a:pt x="6873" y="4374"/>
                </a:lnTo>
                <a:lnTo>
                  <a:pt x="5445" y="4374"/>
                </a:lnTo>
                <a:cubicBezTo>
                  <a:pt x="5445" y="4374"/>
                  <a:pt x="4909" y="2945"/>
                  <a:pt x="4909" y="2945"/>
                </a:cubicBezTo>
                <a:close/>
                <a:moveTo>
                  <a:pt x="18164" y="16200"/>
                </a:moveTo>
                <a:lnTo>
                  <a:pt x="9327" y="16200"/>
                </a:lnTo>
                <a:cubicBezTo>
                  <a:pt x="9056" y="16200"/>
                  <a:pt x="8836" y="16420"/>
                  <a:pt x="8836" y="16691"/>
                </a:cubicBezTo>
                <a:cubicBezTo>
                  <a:pt x="8836" y="16962"/>
                  <a:pt x="9056" y="17182"/>
                  <a:pt x="9327" y="17182"/>
                </a:cubicBezTo>
                <a:lnTo>
                  <a:pt x="18164" y="17182"/>
                </a:lnTo>
                <a:cubicBezTo>
                  <a:pt x="18435" y="17182"/>
                  <a:pt x="18655" y="16962"/>
                  <a:pt x="18655" y="16691"/>
                </a:cubicBezTo>
                <a:cubicBezTo>
                  <a:pt x="18655" y="16420"/>
                  <a:pt x="18435" y="16200"/>
                  <a:pt x="18164" y="162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83" name="Shape 2583">
            <a:extLst>
              <a:ext uri="{FF2B5EF4-FFF2-40B4-BE49-F238E27FC236}">
                <a16:creationId xmlns:a16="http://schemas.microsoft.com/office/drawing/2014/main" id="{9392EDEE-9024-3842-9572-92B347A01334}"/>
              </a:ext>
            </a:extLst>
          </p:cNvPr>
          <p:cNvSpPr/>
          <p:nvPr/>
        </p:nvSpPr>
        <p:spPr>
          <a:xfrm>
            <a:off x="10290175" y="81851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84" name="Shape 2584">
            <a:extLst>
              <a:ext uri="{FF2B5EF4-FFF2-40B4-BE49-F238E27FC236}">
                <a16:creationId xmlns:a16="http://schemas.microsoft.com/office/drawing/2014/main" id="{59B52F24-BD52-1642-812B-171C63EA983D}"/>
              </a:ext>
            </a:extLst>
          </p:cNvPr>
          <p:cNvSpPr/>
          <p:nvPr/>
        </p:nvSpPr>
        <p:spPr>
          <a:xfrm>
            <a:off x="11356975" y="81851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6"/>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90"/>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6"/>
                  <a:pt x="10174" y="21600"/>
                  <a:pt x="10309" y="21600"/>
                </a:cubicBezTo>
                <a:cubicBezTo>
                  <a:pt x="10445" y="21600"/>
                  <a:pt x="10567" y="21546"/>
                  <a:pt x="10656" y="21456"/>
                </a:cubicBezTo>
                <a:lnTo>
                  <a:pt x="18511" y="13602"/>
                </a:lnTo>
                <a:cubicBezTo>
                  <a:pt x="18600" y="13513"/>
                  <a:pt x="18655" y="13390"/>
                  <a:pt x="18655" y="13255"/>
                </a:cubicBezTo>
                <a:cubicBezTo>
                  <a:pt x="18655" y="13119"/>
                  <a:pt x="18599" y="12997"/>
                  <a:pt x="18511" y="12908"/>
                </a:cubicBezTo>
                <a:cubicBezTo>
                  <a:pt x="18511" y="12908"/>
                  <a:pt x="8693" y="3090"/>
                  <a:pt x="8693" y="3090"/>
                </a:cubicBezTo>
                <a:close/>
                <a:moveTo>
                  <a:pt x="7855" y="15218"/>
                </a:moveTo>
                <a:cubicBezTo>
                  <a:pt x="7855" y="15490"/>
                  <a:pt x="8074" y="15709"/>
                  <a:pt x="8345" y="15709"/>
                </a:cubicBezTo>
                <a:cubicBezTo>
                  <a:pt x="8481" y="15709"/>
                  <a:pt x="8604" y="15655"/>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1"/>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6"/>
                  <a:pt x="19145" y="11782"/>
                </a:cubicBezTo>
                <a:cubicBezTo>
                  <a:pt x="19145" y="12053"/>
                  <a:pt x="19366" y="12273"/>
                  <a:pt x="19636" y="12273"/>
                </a:cubicBezTo>
                <a:cubicBezTo>
                  <a:pt x="19772" y="12273"/>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3"/>
                </a:cubicBezTo>
                <a:cubicBezTo>
                  <a:pt x="11782" y="12002"/>
                  <a:pt x="11562" y="11782"/>
                  <a:pt x="11291" y="11782"/>
                </a:cubicBezTo>
                <a:cubicBezTo>
                  <a:pt x="11156" y="11782"/>
                  <a:pt x="11033" y="11837"/>
                  <a:pt x="10944" y="11926"/>
                </a:cubicBezTo>
                <a:lnTo>
                  <a:pt x="9962" y="12908"/>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85" name="Shape 2585">
            <a:extLst>
              <a:ext uri="{FF2B5EF4-FFF2-40B4-BE49-F238E27FC236}">
                <a16:creationId xmlns:a16="http://schemas.microsoft.com/office/drawing/2014/main" id="{E670A330-19E0-E74A-877A-6DC37E5F658E}"/>
              </a:ext>
            </a:extLst>
          </p:cNvPr>
          <p:cNvSpPr/>
          <p:nvPr/>
        </p:nvSpPr>
        <p:spPr>
          <a:xfrm>
            <a:off x="12550775" y="2852738"/>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9000" y="14727"/>
                </a:moveTo>
                <a:lnTo>
                  <a:pt x="5400" y="14727"/>
                </a:lnTo>
                <a:cubicBezTo>
                  <a:pt x="5069" y="14727"/>
                  <a:pt x="4800" y="14947"/>
                  <a:pt x="4800" y="15218"/>
                </a:cubicBezTo>
                <a:cubicBezTo>
                  <a:pt x="4800" y="15490"/>
                  <a:pt x="5069" y="15709"/>
                  <a:pt x="5400" y="15709"/>
                </a:cubicBezTo>
                <a:lnTo>
                  <a:pt x="9000" y="15709"/>
                </a:lnTo>
                <a:cubicBezTo>
                  <a:pt x="9331" y="15709"/>
                  <a:pt x="9600" y="15490"/>
                  <a:pt x="9600" y="15218"/>
                </a:cubicBezTo>
                <a:cubicBezTo>
                  <a:pt x="9600" y="14947"/>
                  <a:pt x="9331" y="14727"/>
                  <a:pt x="9000" y="14727"/>
                </a:cubicBezTo>
                <a:moveTo>
                  <a:pt x="20400" y="2579"/>
                </a:moveTo>
                <a:cubicBezTo>
                  <a:pt x="18840" y="3757"/>
                  <a:pt x="15638" y="4614"/>
                  <a:pt x="12466" y="4845"/>
                </a:cubicBezTo>
                <a:cubicBezTo>
                  <a:pt x="12197" y="4307"/>
                  <a:pt x="11554" y="3927"/>
                  <a:pt x="10800" y="3927"/>
                </a:cubicBezTo>
                <a:cubicBezTo>
                  <a:pt x="10046" y="3927"/>
                  <a:pt x="9403" y="4307"/>
                  <a:pt x="9135" y="4845"/>
                </a:cubicBezTo>
                <a:cubicBezTo>
                  <a:pt x="5962" y="4614"/>
                  <a:pt x="2760" y="3757"/>
                  <a:pt x="1200" y="2579"/>
                </a:cubicBezTo>
                <a:lnTo>
                  <a:pt x="1200" y="1964"/>
                </a:lnTo>
                <a:cubicBezTo>
                  <a:pt x="1200" y="1422"/>
                  <a:pt x="1738" y="982"/>
                  <a:pt x="2400" y="982"/>
                </a:cubicBezTo>
                <a:lnTo>
                  <a:pt x="19200" y="982"/>
                </a:lnTo>
                <a:cubicBezTo>
                  <a:pt x="19862" y="982"/>
                  <a:pt x="20400" y="1422"/>
                  <a:pt x="20400" y="1964"/>
                </a:cubicBezTo>
                <a:cubicBezTo>
                  <a:pt x="20400" y="1964"/>
                  <a:pt x="20400" y="2579"/>
                  <a:pt x="20400" y="2579"/>
                </a:cubicBezTo>
                <a:close/>
                <a:moveTo>
                  <a:pt x="10200" y="5400"/>
                </a:moveTo>
                <a:cubicBezTo>
                  <a:pt x="10200" y="5129"/>
                  <a:pt x="10469" y="4909"/>
                  <a:pt x="10800" y="4909"/>
                </a:cubicBezTo>
                <a:cubicBezTo>
                  <a:pt x="11131" y="4909"/>
                  <a:pt x="11400" y="5129"/>
                  <a:pt x="11400" y="5400"/>
                </a:cubicBezTo>
                <a:cubicBezTo>
                  <a:pt x="11400" y="5672"/>
                  <a:pt x="11131" y="5891"/>
                  <a:pt x="10800" y="5891"/>
                </a:cubicBezTo>
                <a:cubicBezTo>
                  <a:pt x="10469" y="5891"/>
                  <a:pt x="10200" y="5672"/>
                  <a:pt x="10200" y="5400"/>
                </a:cubicBezTo>
                <a:moveTo>
                  <a:pt x="20400" y="19636"/>
                </a:moveTo>
                <a:cubicBezTo>
                  <a:pt x="20400" y="20178"/>
                  <a:pt x="19862" y="20619"/>
                  <a:pt x="19200" y="20619"/>
                </a:cubicBezTo>
                <a:lnTo>
                  <a:pt x="2400" y="20619"/>
                </a:lnTo>
                <a:cubicBezTo>
                  <a:pt x="1738" y="20619"/>
                  <a:pt x="1200" y="20178"/>
                  <a:pt x="1200" y="19636"/>
                </a:cubicBezTo>
                <a:lnTo>
                  <a:pt x="1200" y="3859"/>
                </a:lnTo>
                <a:cubicBezTo>
                  <a:pt x="3007" y="4894"/>
                  <a:pt x="6118" y="5617"/>
                  <a:pt x="9086" y="5827"/>
                </a:cubicBezTo>
                <a:cubicBezTo>
                  <a:pt x="9311" y="6431"/>
                  <a:pt x="9988" y="6873"/>
                  <a:pt x="10800" y="6873"/>
                </a:cubicBezTo>
                <a:cubicBezTo>
                  <a:pt x="11611" y="6873"/>
                  <a:pt x="12289" y="6431"/>
                  <a:pt x="12514" y="5827"/>
                </a:cubicBezTo>
                <a:cubicBezTo>
                  <a:pt x="15482" y="5617"/>
                  <a:pt x="18593" y="4894"/>
                  <a:pt x="20400" y="3859"/>
                </a:cubicBezTo>
                <a:cubicBezTo>
                  <a:pt x="20400" y="3859"/>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7800" y="16691"/>
                </a:moveTo>
                <a:lnTo>
                  <a:pt x="5400" y="16691"/>
                </a:lnTo>
                <a:cubicBezTo>
                  <a:pt x="5069" y="16691"/>
                  <a:pt x="4800" y="16911"/>
                  <a:pt x="4800" y="17182"/>
                </a:cubicBezTo>
                <a:cubicBezTo>
                  <a:pt x="4800" y="17453"/>
                  <a:pt x="5069" y="17673"/>
                  <a:pt x="5400" y="17673"/>
                </a:cubicBezTo>
                <a:lnTo>
                  <a:pt x="7800" y="17673"/>
                </a:lnTo>
                <a:cubicBezTo>
                  <a:pt x="8131" y="17673"/>
                  <a:pt x="8400" y="17453"/>
                  <a:pt x="8400" y="17182"/>
                </a:cubicBezTo>
                <a:cubicBezTo>
                  <a:pt x="8400" y="16911"/>
                  <a:pt x="8131" y="16691"/>
                  <a:pt x="7800" y="1669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86" name="Shape 2586">
            <a:extLst>
              <a:ext uri="{FF2B5EF4-FFF2-40B4-BE49-F238E27FC236}">
                <a16:creationId xmlns:a16="http://schemas.microsoft.com/office/drawing/2014/main" id="{D397E119-26E3-E243-B79B-A220448B3851}"/>
              </a:ext>
            </a:extLst>
          </p:cNvPr>
          <p:cNvSpPr/>
          <p:nvPr/>
        </p:nvSpPr>
        <p:spPr>
          <a:xfrm>
            <a:off x="13617575" y="2852738"/>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15600" y="6076"/>
                </a:moveTo>
                <a:cubicBezTo>
                  <a:pt x="14428" y="7109"/>
                  <a:pt x="12685" y="7649"/>
                  <a:pt x="10071" y="7803"/>
                </a:cubicBezTo>
                <a:cubicBezTo>
                  <a:pt x="9806" y="7259"/>
                  <a:pt x="9160" y="6873"/>
                  <a:pt x="8400" y="6873"/>
                </a:cubicBezTo>
                <a:cubicBezTo>
                  <a:pt x="7640" y="6873"/>
                  <a:pt x="6994" y="7259"/>
                  <a:pt x="6729" y="7803"/>
                </a:cubicBezTo>
                <a:cubicBezTo>
                  <a:pt x="4115" y="7649"/>
                  <a:pt x="2372" y="7109"/>
                  <a:pt x="1200" y="6076"/>
                </a:cubicBezTo>
                <a:lnTo>
                  <a:pt x="1200" y="5891"/>
                </a:lnTo>
                <a:cubicBezTo>
                  <a:pt x="1200" y="5349"/>
                  <a:pt x="1738" y="4909"/>
                  <a:pt x="2400" y="4909"/>
                </a:cubicBezTo>
                <a:lnTo>
                  <a:pt x="14400" y="4909"/>
                </a:lnTo>
                <a:cubicBezTo>
                  <a:pt x="15062" y="4909"/>
                  <a:pt x="15600" y="5349"/>
                  <a:pt x="15600" y="5891"/>
                </a:cubicBezTo>
                <a:cubicBezTo>
                  <a:pt x="15600" y="5891"/>
                  <a:pt x="15600" y="6076"/>
                  <a:pt x="15600" y="6076"/>
                </a:cubicBezTo>
                <a:close/>
                <a:moveTo>
                  <a:pt x="7800" y="8346"/>
                </a:moveTo>
                <a:cubicBezTo>
                  <a:pt x="7800" y="8074"/>
                  <a:pt x="8069" y="7855"/>
                  <a:pt x="8400" y="7855"/>
                </a:cubicBezTo>
                <a:cubicBezTo>
                  <a:pt x="8731" y="7855"/>
                  <a:pt x="9000" y="8074"/>
                  <a:pt x="9000" y="8346"/>
                </a:cubicBezTo>
                <a:cubicBezTo>
                  <a:pt x="9000" y="8617"/>
                  <a:pt x="8731" y="8836"/>
                  <a:pt x="8400" y="8836"/>
                </a:cubicBezTo>
                <a:cubicBezTo>
                  <a:pt x="8069" y="8836"/>
                  <a:pt x="7800" y="8617"/>
                  <a:pt x="7800" y="8346"/>
                </a:cubicBezTo>
                <a:moveTo>
                  <a:pt x="15600" y="19636"/>
                </a:moveTo>
                <a:cubicBezTo>
                  <a:pt x="15600" y="20179"/>
                  <a:pt x="15062" y="20619"/>
                  <a:pt x="14400" y="20619"/>
                </a:cubicBezTo>
                <a:lnTo>
                  <a:pt x="2400" y="20619"/>
                </a:lnTo>
                <a:cubicBezTo>
                  <a:pt x="1738" y="20619"/>
                  <a:pt x="1200" y="20179"/>
                  <a:pt x="1200" y="19636"/>
                </a:cubicBezTo>
                <a:lnTo>
                  <a:pt x="1200" y="7318"/>
                </a:lnTo>
                <a:cubicBezTo>
                  <a:pt x="2658" y="8244"/>
                  <a:pt x="4301" y="8666"/>
                  <a:pt x="6693" y="8790"/>
                </a:cubicBezTo>
                <a:cubicBezTo>
                  <a:pt x="6924" y="9385"/>
                  <a:pt x="7597" y="9819"/>
                  <a:pt x="8400" y="9819"/>
                </a:cubicBezTo>
                <a:cubicBezTo>
                  <a:pt x="9203" y="9819"/>
                  <a:pt x="9875" y="9385"/>
                  <a:pt x="10108" y="8790"/>
                </a:cubicBezTo>
                <a:cubicBezTo>
                  <a:pt x="12499" y="8666"/>
                  <a:pt x="14142" y="8244"/>
                  <a:pt x="15600" y="7318"/>
                </a:cubicBezTo>
                <a:cubicBezTo>
                  <a:pt x="15600" y="7318"/>
                  <a:pt x="15600" y="19636"/>
                  <a:pt x="15600" y="19636"/>
                </a:cubicBezTo>
                <a:close/>
                <a:moveTo>
                  <a:pt x="14400" y="3927"/>
                </a:moveTo>
                <a:lnTo>
                  <a:pt x="2400" y="3927"/>
                </a:lnTo>
                <a:cubicBezTo>
                  <a:pt x="1075" y="3927"/>
                  <a:pt x="0" y="4806"/>
                  <a:pt x="0" y="5891"/>
                </a:cubicBezTo>
                <a:lnTo>
                  <a:pt x="0" y="19636"/>
                </a:lnTo>
                <a:cubicBezTo>
                  <a:pt x="0" y="20721"/>
                  <a:pt x="1075" y="21600"/>
                  <a:pt x="2400" y="21600"/>
                </a:cubicBezTo>
                <a:lnTo>
                  <a:pt x="14400" y="21600"/>
                </a:lnTo>
                <a:cubicBezTo>
                  <a:pt x="15725" y="21600"/>
                  <a:pt x="16800" y="20721"/>
                  <a:pt x="16800" y="19636"/>
                </a:cubicBezTo>
                <a:lnTo>
                  <a:pt x="16800" y="5891"/>
                </a:lnTo>
                <a:cubicBezTo>
                  <a:pt x="16800" y="4806"/>
                  <a:pt x="15725" y="3927"/>
                  <a:pt x="14400" y="3927"/>
                </a:cubicBezTo>
                <a:moveTo>
                  <a:pt x="5400" y="17673"/>
                </a:moveTo>
                <a:lnTo>
                  <a:pt x="4200" y="17673"/>
                </a:lnTo>
                <a:cubicBezTo>
                  <a:pt x="3869" y="17673"/>
                  <a:pt x="3600" y="17893"/>
                  <a:pt x="3600" y="18164"/>
                </a:cubicBezTo>
                <a:cubicBezTo>
                  <a:pt x="3600" y="18435"/>
                  <a:pt x="3869" y="18655"/>
                  <a:pt x="4200" y="18655"/>
                </a:cubicBezTo>
                <a:lnTo>
                  <a:pt x="5400" y="18655"/>
                </a:lnTo>
                <a:cubicBezTo>
                  <a:pt x="5731" y="18655"/>
                  <a:pt x="6000" y="18435"/>
                  <a:pt x="6000" y="18164"/>
                </a:cubicBezTo>
                <a:cubicBezTo>
                  <a:pt x="6000" y="17893"/>
                  <a:pt x="5731" y="17673"/>
                  <a:pt x="5400" y="17673"/>
                </a:cubicBezTo>
                <a:moveTo>
                  <a:pt x="6600" y="15709"/>
                </a:moveTo>
                <a:lnTo>
                  <a:pt x="4200" y="15709"/>
                </a:lnTo>
                <a:cubicBezTo>
                  <a:pt x="3869" y="15709"/>
                  <a:pt x="3600" y="15929"/>
                  <a:pt x="3600" y="16200"/>
                </a:cubicBezTo>
                <a:cubicBezTo>
                  <a:pt x="3600" y="16472"/>
                  <a:pt x="3869" y="16691"/>
                  <a:pt x="4200" y="16691"/>
                </a:cubicBezTo>
                <a:lnTo>
                  <a:pt x="6600" y="16691"/>
                </a:lnTo>
                <a:cubicBezTo>
                  <a:pt x="6931" y="16691"/>
                  <a:pt x="7200" y="16472"/>
                  <a:pt x="7200" y="16200"/>
                </a:cubicBezTo>
                <a:cubicBezTo>
                  <a:pt x="7200" y="15929"/>
                  <a:pt x="6931" y="15709"/>
                  <a:pt x="6600" y="15709"/>
                </a:cubicBezTo>
                <a:moveTo>
                  <a:pt x="19200" y="0"/>
                </a:moveTo>
                <a:lnTo>
                  <a:pt x="7200" y="0"/>
                </a:lnTo>
                <a:cubicBezTo>
                  <a:pt x="5875" y="0"/>
                  <a:pt x="4800" y="879"/>
                  <a:pt x="4800" y="1964"/>
                </a:cubicBezTo>
                <a:lnTo>
                  <a:pt x="4800" y="2455"/>
                </a:lnTo>
                <a:cubicBezTo>
                  <a:pt x="4800" y="2726"/>
                  <a:pt x="5069" y="2945"/>
                  <a:pt x="5400" y="2945"/>
                </a:cubicBezTo>
                <a:cubicBezTo>
                  <a:pt x="5731" y="2945"/>
                  <a:pt x="6000" y="2726"/>
                  <a:pt x="6000" y="2455"/>
                </a:cubicBezTo>
                <a:lnTo>
                  <a:pt x="6000" y="1964"/>
                </a:lnTo>
                <a:cubicBezTo>
                  <a:pt x="6000" y="1422"/>
                  <a:pt x="6538" y="982"/>
                  <a:pt x="7200" y="982"/>
                </a:cubicBezTo>
                <a:lnTo>
                  <a:pt x="19200" y="982"/>
                </a:lnTo>
                <a:cubicBezTo>
                  <a:pt x="19862" y="982"/>
                  <a:pt x="20400" y="1422"/>
                  <a:pt x="20400" y="1964"/>
                </a:cubicBezTo>
                <a:lnTo>
                  <a:pt x="20400" y="15709"/>
                </a:lnTo>
                <a:cubicBezTo>
                  <a:pt x="20400" y="16252"/>
                  <a:pt x="19862" y="16691"/>
                  <a:pt x="19200" y="16691"/>
                </a:cubicBezTo>
                <a:lnTo>
                  <a:pt x="18600" y="16691"/>
                </a:lnTo>
                <a:cubicBezTo>
                  <a:pt x="18269" y="16691"/>
                  <a:pt x="18000" y="16911"/>
                  <a:pt x="18000" y="17182"/>
                </a:cubicBezTo>
                <a:cubicBezTo>
                  <a:pt x="18000" y="17453"/>
                  <a:pt x="18269" y="17673"/>
                  <a:pt x="18600" y="17673"/>
                </a:cubicBezTo>
                <a:lnTo>
                  <a:pt x="19200" y="17673"/>
                </a:lnTo>
                <a:cubicBezTo>
                  <a:pt x="20525" y="17673"/>
                  <a:pt x="21600" y="16794"/>
                  <a:pt x="21600" y="15709"/>
                </a:cubicBezTo>
                <a:lnTo>
                  <a:pt x="21600" y="1964"/>
                </a:lnTo>
                <a:cubicBezTo>
                  <a:pt x="21600" y="879"/>
                  <a:pt x="20525" y="0"/>
                  <a:pt x="192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87" name="Shape 2587">
            <a:extLst>
              <a:ext uri="{FF2B5EF4-FFF2-40B4-BE49-F238E27FC236}">
                <a16:creationId xmlns:a16="http://schemas.microsoft.com/office/drawing/2014/main" id="{AA29C096-E3AC-ED46-B053-FEE613913C60}"/>
              </a:ext>
            </a:extLst>
          </p:cNvPr>
          <p:cNvSpPr/>
          <p:nvPr/>
        </p:nvSpPr>
        <p:spPr>
          <a:xfrm>
            <a:off x="14633575" y="285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88" name="Shape 2588">
            <a:extLst>
              <a:ext uri="{FF2B5EF4-FFF2-40B4-BE49-F238E27FC236}">
                <a16:creationId xmlns:a16="http://schemas.microsoft.com/office/drawing/2014/main" id="{F4CE4510-F945-A441-AAF6-F91DA897B683}"/>
              </a:ext>
            </a:extLst>
          </p:cNvPr>
          <p:cNvSpPr/>
          <p:nvPr/>
        </p:nvSpPr>
        <p:spPr>
          <a:xfrm>
            <a:off x="15698788" y="2878138"/>
            <a:ext cx="558800" cy="508000"/>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89" name="Shape 2589">
            <a:extLst>
              <a:ext uri="{FF2B5EF4-FFF2-40B4-BE49-F238E27FC236}">
                <a16:creationId xmlns:a16="http://schemas.microsoft.com/office/drawing/2014/main" id="{A0CB3A01-D036-F04C-92AE-41B5A541C74C}"/>
              </a:ext>
            </a:extLst>
          </p:cNvPr>
          <p:cNvSpPr/>
          <p:nvPr/>
        </p:nvSpPr>
        <p:spPr>
          <a:xfrm>
            <a:off x="16765588" y="2878138"/>
            <a:ext cx="558800" cy="508000"/>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4"/>
                  <a:pt x="7855" y="13500"/>
                </a:cubicBezTo>
                <a:cubicBezTo>
                  <a:pt x="7855" y="12605"/>
                  <a:pt x="7195" y="11880"/>
                  <a:pt x="6382" y="11880"/>
                </a:cubicBezTo>
                <a:cubicBezTo>
                  <a:pt x="5568" y="11880"/>
                  <a:pt x="4909" y="12605"/>
                  <a:pt x="4909" y="13500"/>
                </a:cubicBezTo>
                <a:cubicBezTo>
                  <a:pt x="4909" y="14394"/>
                  <a:pt x="5568" y="15119"/>
                  <a:pt x="6382" y="15119"/>
                </a:cubicBezTo>
                <a:moveTo>
                  <a:pt x="2455" y="3240"/>
                </a:moveTo>
                <a:cubicBezTo>
                  <a:pt x="2725" y="3240"/>
                  <a:pt x="2945" y="2999"/>
                  <a:pt x="2945" y="2700"/>
                </a:cubicBezTo>
                <a:cubicBezTo>
                  <a:pt x="2945" y="2402"/>
                  <a:pt x="2725" y="2160"/>
                  <a:pt x="2455" y="2160"/>
                </a:cubicBezTo>
                <a:cubicBezTo>
                  <a:pt x="2184" y="2160"/>
                  <a:pt x="1964" y="2402"/>
                  <a:pt x="1964" y="2700"/>
                </a:cubicBezTo>
                <a:cubicBezTo>
                  <a:pt x="1964" y="2999"/>
                  <a:pt x="2184" y="3240"/>
                  <a:pt x="2455" y="3240"/>
                </a:cubicBezTo>
                <a:moveTo>
                  <a:pt x="3927" y="8100"/>
                </a:moveTo>
                <a:cubicBezTo>
                  <a:pt x="3927" y="6609"/>
                  <a:pt x="5026" y="5400"/>
                  <a:pt x="6382" y="5400"/>
                </a:cubicBezTo>
                <a:cubicBezTo>
                  <a:pt x="7738" y="5400"/>
                  <a:pt x="8836" y="6609"/>
                  <a:pt x="8836" y="8100"/>
                </a:cubicBezTo>
                <a:lnTo>
                  <a:pt x="8836" y="13500"/>
                </a:lnTo>
                <a:cubicBezTo>
                  <a:pt x="8836" y="14991"/>
                  <a:pt x="7738" y="16199"/>
                  <a:pt x="6382" y="16199"/>
                </a:cubicBezTo>
                <a:cubicBezTo>
                  <a:pt x="5026" y="16199"/>
                  <a:pt x="3927" y="14991"/>
                  <a:pt x="3927" y="13500"/>
                </a:cubicBezTo>
                <a:cubicBezTo>
                  <a:pt x="3927" y="13500"/>
                  <a:pt x="3927" y="8100"/>
                  <a:pt x="3927" y="8100"/>
                </a:cubicBezTo>
                <a:close/>
                <a:moveTo>
                  <a:pt x="2945" y="13500"/>
                </a:moveTo>
                <a:cubicBezTo>
                  <a:pt x="2945" y="15587"/>
                  <a:pt x="4484" y="17279"/>
                  <a:pt x="6382" y="17279"/>
                </a:cubicBezTo>
                <a:cubicBezTo>
                  <a:pt x="8280" y="17279"/>
                  <a:pt x="9818" y="15587"/>
                  <a:pt x="9818" y="13500"/>
                </a:cubicBezTo>
                <a:lnTo>
                  <a:pt x="9818" y="8100"/>
                </a:lnTo>
                <a:cubicBezTo>
                  <a:pt x="9818" y="6012"/>
                  <a:pt x="8280" y="4320"/>
                  <a:pt x="6382" y="4320"/>
                </a:cubicBezTo>
                <a:cubicBezTo>
                  <a:pt x="4484" y="4320"/>
                  <a:pt x="2945" y="6012"/>
                  <a:pt x="2945" y="8100"/>
                </a:cubicBezTo>
                <a:cubicBezTo>
                  <a:pt x="2945" y="8100"/>
                  <a:pt x="2945" y="13500"/>
                  <a:pt x="2945" y="13500"/>
                </a:cubicBezTo>
                <a:close/>
                <a:moveTo>
                  <a:pt x="2455" y="19439"/>
                </a:moveTo>
                <a:cubicBezTo>
                  <a:pt x="2725" y="19439"/>
                  <a:pt x="2945" y="19198"/>
                  <a:pt x="2945" y="18899"/>
                </a:cubicBezTo>
                <a:cubicBezTo>
                  <a:pt x="2945" y="18601"/>
                  <a:pt x="2725" y="18359"/>
                  <a:pt x="2455" y="18359"/>
                </a:cubicBezTo>
                <a:cubicBezTo>
                  <a:pt x="2184" y="18359"/>
                  <a:pt x="1964" y="18601"/>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9"/>
                  <a:pt x="19636" y="2700"/>
                </a:cubicBezTo>
                <a:cubicBezTo>
                  <a:pt x="19636" y="2402"/>
                  <a:pt x="19416" y="2160"/>
                  <a:pt x="19145" y="2160"/>
                </a:cubicBezTo>
                <a:cubicBezTo>
                  <a:pt x="18875" y="2160"/>
                  <a:pt x="18655" y="2402"/>
                  <a:pt x="18655" y="2700"/>
                </a:cubicBezTo>
                <a:cubicBezTo>
                  <a:pt x="18655" y="2999"/>
                  <a:pt x="18875" y="3240"/>
                  <a:pt x="19145" y="3240"/>
                </a:cubicBezTo>
                <a:moveTo>
                  <a:pt x="12764" y="8100"/>
                </a:moveTo>
                <a:cubicBezTo>
                  <a:pt x="12764" y="6609"/>
                  <a:pt x="13863" y="5400"/>
                  <a:pt x="15218" y="5400"/>
                </a:cubicBezTo>
                <a:cubicBezTo>
                  <a:pt x="16574" y="5400"/>
                  <a:pt x="17673" y="6609"/>
                  <a:pt x="17673" y="8100"/>
                </a:cubicBezTo>
                <a:lnTo>
                  <a:pt x="17673" y="13500"/>
                </a:lnTo>
                <a:cubicBezTo>
                  <a:pt x="17673" y="14991"/>
                  <a:pt x="16574" y="16199"/>
                  <a:pt x="15218" y="16199"/>
                </a:cubicBezTo>
                <a:cubicBezTo>
                  <a:pt x="13863" y="16199"/>
                  <a:pt x="12764" y="14991"/>
                  <a:pt x="12764" y="13500"/>
                </a:cubicBezTo>
                <a:cubicBezTo>
                  <a:pt x="12764" y="13500"/>
                  <a:pt x="12764" y="8100"/>
                  <a:pt x="12764" y="8100"/>
                </a:cubicBezTo>
                <a:close/>
                <a:moveTo>
                  <a:pt x="15218" y="17279"/>
                </a:moveTo>
                <a:cubicBezTo>
                  <a:pt x="17116" y="17279"/>
                  <a:pt x="18655" y="15587"/>
                  <a:pt x="18655" y="13500"/>
                </a:cubicBezTo>
                <a:lnTo>
                  <a:pt x="18655" y="8100"/>
                </a:lnTo>
                <a:cubicBezTo>
                  <a:pt x="18655" y="6012"/>
                  <a:pt x="17116" y="4320"/>
                  <a:pt x="15218" y="4320"/>
                </a:cubicBezTo>
                <a:cubicBezTo>
                  <a:pt x="13320" y="4320"/>
                  <a:pt x="11782" y="6012"/>
                  <a:pt x="11782" y="8100"/>
                </a:cubicBezTo>
                <a:lnTo>
                  <a:pt x="11782" y="13500"/>
                </a:lnTo>
                <a:cubicBezTo>
                  <a:pt x="11782" y="15587"/>
                  <a:pt x="13320" y="17279"/>
                  <a:pt x="15218" y="17279"/>
                </a:cubicBezTo>
                <a:moveTo>
                  <a:pt x="15218" y="9720"/>
                </a:moveTo>
                <a:cubicBezTo>
                  <a:pt x="16032" y="9720"/>
                  <a:pt x="16691" y="8995"/>
                  <a:pt x="16691" y="8100"/>
                </a:cubicBezTo>
                <a:cubicBezTo>
                  <a:pt x="16691" y="7206"/>
                  <a:pt x="16032" y="6480"/>
                  <a:pt x="15218" y="6480"/>
                </a:cubicBezTo>
                <a:cubicBezTo>
                  <a:pt x="14405" y="6480"/>
                  <a:pt x="13745" y="7206"/>
                  <a:pt x="13745" y="8100"/>
                </a:cubicBezTo>
                <a:cubicBezTo>
                  <a:pt x="13745" y="8995"/>
                  <a:pt x="14405" y="9720"/>
                  <a:pt x="15218" y="9720"/>
                </a:cubicBezTo>
                <a:moveTo>
                  <a:pt x="19145" y="18359"/>
                </a:moveTo>
                <a:cubicBezTo>
                  <a:pt x="18875" y="18359"/>
                  <a:pt x="18655" y="18601"/>
                  <a:pt x="18655" y="18899"/>
                </a:cubicBezTo>
                <a:cubicBezTo>
                  <a:pt x="18655" y="19198"/>
                  <a:pt x="18875" y="19439"/>
                  <a:pt x="19145" y="19439"/>
                </a:cubicBezTo>
                <a:cubicBezTo>
                  <a:pt x="19416" y="19439"/>
                  <a:pt x="19636" y="19198"/>
                  <a:pt x="19636" y="18899"/>
                </a:cubicBezTo>
                <a:cubicBezTo>
                  <a:pt x="19636" y="18601"/>
                  <a:pt x="19416" y="18359"/>
                  <a:pt x="19145" y="18359"/>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90" name="Shape 2590">
            <a:extLst>
              <a:ext uri="{FF2B5EF4-FFF2-40B4-BE49-F238E27FC236}">
                <a16:creationId xmlns:a16="http://schemas.microsoft.com/office/drawing/2014/main" id="{009FA93B-BB42-7A4F-826E-25BE6F30D445}"/>
              </a:ext>
            </a:extLst>
          </p:cNvPr>
          <p:cNvSpPr/>
          <p:nvPr/>
        </p:nvSpPr>
        <p:spPr>
          <a:xfrm>
            <a:off x="17832388" y="285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29"/>
                  <a:pt x="2945" y="5400"/>
                </a:cubicBezTo>
                <a:cubicBezTo>
                  <a:pt x="2945" y="5672"/>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2"/>
                  <a:pt x="18655" y="5400"/>
                </a:cubicBezTo>
                <a:cubicBezTo>
                  <a:pt x="18655" y="5129"/>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29"/>
                  <a:pt x="2945" y="10800"/>
                </a:cubicBezTo>
                <a:cubicBezTo>
                  <a:pt x="2945" y="11072"/>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2"/>
                  <a:pt x="18655" y="10800"/>
                </a:cubicBezTo>
                <a:cubicBezTo>
                  <a:pt x="18655" y="10529"/>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2"/>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2"/>
                  <a:pt x="18655" y="16200"/>
                </a:cubicBezTo>
                <a:cubicBezTo>
                  <a:pt x="18655" y="15929"/>
                  <a:pt x="18435" y="15709"/>
                  <a:pt x="18164" y="15709"/>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91" name="Shape 2591">
            <a:extLst>
              <a:ext uri="{FF2B5EF4-FFF2-40B4-BE49-F238E27FC236}">
                <a16:creationId xmlns:a16="http://schemas.microsoft.com/office/drawing/2014/main" id="{DCB1A614-B1FA-B844-AE89-F3CCC1CC91B5}"/>
              </a:ext>
            </a:extLst>
          </p:cNvPr>
          <p:cNvSpPr/>
          <p:nvPr/>
        </p:nvSpPr>
        <p:spPr>
          <a:xfrm>
            <a:off x="18899188" y="285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92" name="Shape 2592">
            <a:extLst>
              <a:ext uri="{FF2B5EF4-FFF2-40B4-BE49-F238E27FC236}">
                <a16:creationId xmlns:a16="http://schemas.microsoft.com/office/drawing/2014/main" id="{E2FF7923-B427-7741-A62F-0C8E4901A460}"/>
              </a:ext>
            </a:extLst>
          </p:cNvPr>
          <p:cNvSpPr/>
          <p:nvPr/>
        </p:nvSpPr>
        <p:spPr>
          <a:xfrm>
            <a:off x="19965988" y="285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2012"/>
                </a:moveTo>
                <a:cubicBezTo>
                  <a:pt x="20614" y="12014"/>
                  <a:pt x="20611" y="12016"/>
                  <a:pt x="20607" y="12016"/>
                </a:cubicBezTo>
                <a:lnTo>
                  <a:pt x="19602" y="12268"/>
                </a:lnTo>
                <a:cubicBezTo>
                  <a:pt x="19256" y="12354"/>
                  <a:pt x="18984" y="12622"/>
                  <a:pt x="18892" y="12966"/>
                </a:cubicBezTo>
                <a:cubicBezTo>
                  <a:pt x="18703" y="13672"/>
                  <a:pt x="18421" y="14352"/>
                  <a:pt x="18053" y="14986"/>
                </a:cubicBezTo>
                <a:cubicBezTo>
                  <a:pt x="17873" y="15295"/>
                  <a:pt x="17876" y="15677"/>
                  <a:pt x="18060" y="15984"/>
                </a:cubicBezTo>
                <a:lnTo>
                  <a:pt x="18601" y="16885"/>
                </a:lnTo>
                <a:lnTo>
                  <a:pt x="16886" y="18600"/>
                </a:lnTo>
                <a:cubicBezTo>
                  <a:pt x="16882" y="18598"/>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8"/>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2"/>
                </a:cubicBezTo>
                <a:lnTo>
                  <a:pt x="982" y="9587"/>
                </a:lnTo>
                <a:lnTo>
                  <a:pt x="1998" y="9333"/>
                </a:lnTo>
                <a:cubicBezTo>
                  <a:pt x="2343" y="9246"/>
                  <a:pt x="2616" y="8979"/>
                  <a:pt x="2708" y="8634"/>
                </a:cubicBezTo>
                <a:cubicBezTo>
                  <a:pt x="2897" y="7929"/>
                  <a:pt x="3179" y="7249"/>
                  <a:pt x="3548" y="6615"/>
                </a:cubicBezTo>
                <a:cubicBezTo>
                  <a:pt x="3727" y="6305"/>
                  <a:pt x="3724" y="5923"/>
                  <a:pt x="3540" y="5617"/>
                </a:cubicBezTo>
                <a:lnTo>
                  <a:pt x="3005" y="4725"/>
                </a:lnTo>
                <a:cubicBezTo>
                  <a:pt x="3004" y="4722"/>
                  <a:pt x="3002" y="4719"/>
                  <a:pt x="3000" y="4715"/>
                </a:cubicBezTo>
                <a:lnTo>
                  <a:pt x="4715" y="3000"/>
                </a:lnTo>
                <a:lnTo>
                  <a:pt x="5621" y="3543"/>
                </a:lnTo>
                <a:cubicBezTo>
                  <a:pt x="5777" y="3637"/>
                  <a:pt x="5951" y="3683"/>
                  <a:pt x="6127" y="3683"/>
                </a:cubicBezTo>
                <a:cubicBezTo>
                  <a:pt x="6296" y="3683"/>
                  <a:pt x="6465" y="3639"/>
                  <a:pt x="6618" y="3552"/>
                </a:cubicBezTo>
                <a:cubicBezTo>
                  <a:pt x="7251" y="3185"/>
                  <a:pt x="7929" y="2904"/>
                  <a:pt x="8632" y="2717"/>
                </a:cubicBezTo>
                <a:cubicBezTo>
                  <a:pt x="8976" y="2624"/>
                  <a:pt x="9244" y="2352"/>
                  <a:pt x="9331" y="2006"/>
                </a:cubicBezTo>
                <a:lnTo>
                  <a:pt x="9587" y="982"/>
                </a:lnTo>
                <a:lnTo>
                  <a:pt x="12012" y="982"/>
                </a:lnTo>
                <a:cubicBezTo>
                  <a:pt x="12014" y="986"/>
                  <a:pt x="12015" y="989"/>
                  <a:pt x="12016" y="993"/>
                </a:cubicBezTo>
                <a:lnTo>
                  <a:pt x="12269" y="2006"/>
                </a:lnTo>
                <a:cubicBezTo>
                  <a:pt x="12356" y="2352"/>
                  <a:pt x="12624" y="2624"/>
                  <a:pt x="12968" y="2717"/>
                </a:cubicBezTo>
                <a:cubicBezTo>
                  <a:pt x="13671" y="2904"/>
                  <a:pt x="14348" y="3185"/>
                  <a:pt x="14982" y="3552"/>
                </a:cubicBezTo>
                <a:cubicBezTo>
                  <a:pt x="15134" y="3639"/>
                  <a:pt x="15304" y="3683"/>
                  <a:pt x="15473" y="3683"/>
                </a:cubicBezTo>
                <a:cubicBezTo>
                  <a:pt x="15648" y="3683"/>
                  <a:pt x="15822" y="3637"/>
                  <a:pt x="15978" y="3543"/>
                </a:cubicBezTo>
                <a:lnTo>
                  <a:pt x="16884" y="3000"/>
                </a:lnTo>
                <a:lnTo>
                  <a:pt x="18600" y="4715"/>
                </a:lnTo>
                <a:cubicBezTo>
                  <a:pt x="18598" y="4719"/>
                  <a:pt x="18597" y="4722"/>
                  <a:pt x="18595" y="4725"/>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2"/>
                  <a:pt x="20618" y="12012"/>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9"/>
                  <a:pt x="17136" y="1968"/>
                  <a:pt x="16975" y="1968"/>
                </a:cubicBezTo>
                <a:cubicBezTo>
                  <a:pt x="16778" y="1968"/>
                  <a:pt x="16572" y="2043"/>
                  <a:pt x="16400" y="2145"/>
                </a:cubicBezTo>
                <a:lnTo>
                  <a:pt x="15473" y="2701"/>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1"/>
                </a:cubicBezTo>
                <a:lnTo>
                  <a:pt x="5200" y="2145"/>
                </a:lnTo>
                <a:cubicBezTo>
                  <a:pt x="5028" y="2043"/>
                  <a:pt x="4822" y="1968"/>
                  <a:pt x="4625" y="1968"/>
                </a:cubicBezTo>
                <a:cubicBezTo>
                  <a:pt x="4464" y="1968"/>
                  <a:pt x="4308" y="2019"/>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2"/>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3"/>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3"/>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2"/>
                  <a:pt x="21233" y="8730"/>
                  <a:pt x="20880" y="8641"/>
                </a:cubicBezTo>
                <a:moveTo>
                  <a:pt x="15709" y="10800"/>
                </a:moveTo>
                <a:cubicBezTo>
                  <a:pt x="15709" y="13346"/>
                  <a:pt x="13771" y="15438"/>
                  <a:pt x="11291" y="15685"/>
                </a:cubicBezTo>
                <a:lnTo>
                  <a:pt x="11291" y="12694"/>
                </a:lnTo>
                <a:cubicBezTo>
                  <a:pt x="12137" y="12476"/>
                  <a:pt x="12764" y="11714"/>
                  <a:pt x="12764" y="10800"/>
                </a:cubicBezTo>
                <a:cubicBezTo>
                  <a:pt x="12764" y="10630"/>
                  <a:pt x="12735" y="10468"/>
                  <a:pt x="12694" y="10310"/>
                </a:cubicBezTo>
                <a:lnTo>
                  <a:pt x="15308" y="8857"/>
                </a:lnTo>
                <a:cubicBezTo>
                  <a:pt x="15565" y="9453"/>
                  <a:pt x="15709" y="10110"/>
                  <a:pt x="15709" y="10800"/>
                </a:cubicBezTo>
                <a:moveTo>
                  <a:pt x="9818" y="10800"/>
                </a:moveTo>
                <a:cubicBezTo>
                  <a:pt x="9818" y="10258"/>
                  <a:pt x="10258" y="9818"/>
                  <a:pt x="10800" y="9818"/>
                </a:cubicBezTo>
                <a:cubicBezTo>
                  <a:pt x="11342" y="9818"/>
                  <a:pt x="11782" y="10258"/>
                  <a:pt x="11782" y="10800"/>
                </a:cubicBezTo>
                <a:cubicBezTo>
                  <a:pt x="11782" y="11342"/>
                  <a:pt x="11342" y="11782"/>
                  <a:pt x="10800" y="11782"/>
                </a:cubicBezTo>
                <a:cubicBezTo>
                  <a:pt x="10258" y="11782"/>
                  <a:pt x="9818" y="11342"/>
                  <a:pt x="9818" y="10800"/>
                </a:cubicBezTo>
                <a:moveTo>
                  <a:pt x="10309" y="15685"/>
                </a:moveTo>
                <a:cubicBezTo>
                  <a:pt x="7829" y="15438"/>
                  <a:pt x="5891" y="13346"/>
                  <a:pt x="5891" y="10800"/>
                </a:cubicBezTo>
                <a:cubicBezTo>
                  <a:pt x="5891" y="10110"/>
                  <a:pt x="6035" y="9453"/>
                  <a:pt x="6292" y="8857"/>
                </a:cubicBezTo>
                <a:lnTo>
                  <a:pt x="8906" y="10310"/>
                </a:lnTo>
                <a:cubicBezTo>
                  <a:pt x="8865" y="10468"/>
                  <a:pt x="8836" y="10630"/>
                  <a:pt x="8836" y="10800"/>
                </a:cubicBezTo>
                <a:cubicBezTo>
                  <a:pt x="8836" y="11714"/>
                  <a:pt x="9463" y="12476"/>
                  <a:pt x="10309" y="12694"/>
                </a:cubicBezTo>
                <a:cubicBezTo>
                  <a:pt x="10309" y="12694"/>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93" name="Shape 2593">
            <a:extLst>
              <a:ext uri="{FF2B5EF4-FFF2-40B4-BE49-F238E27FC236}">
                <a16:creationId xmlns:a16="http://schemas.microsoft.com/office/drawing/2014/main" id="{5A5200F8-6F12-084A-BE09-38FA59BD9699}"/>
              </a:ext>
            </a:extLst>
          </p:cNvPr>
          <p:cNvSpPr/>
          <p:nvPr/>
        </p:nvSpPr>
        <p:spPr>
          <a:xfrm>
            <a:off x="21032788" y="2852738"/>
            <a:ext cx="557212"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0"/>
                </a:lnTo>
                <a:cubicBezTo>
                  <a:pt x="19294" y="8426"/>
                  <a:pt x="18482" y="8322"/>
                  <a:pt x="17675" y="8322"/>
                </a:cubicBezTo>
                <a:lnTo>
                  <a:pt x="17150" y="7377"/>
                </a:lnTo>
                <a:cubicBezTo>
                  <a:pt x="17052" y="7203"/>
                  <a:pt x="16911" y="7035"/>
                  <a:pt x="16741" y="6937"/>
                </a:cubicBezTo>
                <a:cubicBezTo>
                  <a:pt x="16601" y="6856"/>
                  <a:pt x="16442" y="6822"/>
                  <a:pt x="16268" y="6868"/>
                </a:cubicBezTo>
                <a:lnTo>
                  <a:pt x="13487" y="7613"/>
                </a:lnTo>
                <a:cubicBezTo>
                  <a:pt x="13102" y="7716"/>
                  <a:pt x="12995" y="8125"/>
                  <a:pt x="12977" y="8495"/>
                </a:cubicBezTo>
                <a:lnTo>
                  <a:pt x="12996" y="9570"/>
                </a:lnTo>
                <a:cubicBezTo>
                  <a:pt x="12293" y="9973"/>
                  <a:pt x="11639" y="10471"/>
                  <a:pt x="11053" y="11057"/>
                </a:cubicBezTo>
                <a:lnTo>
                  <a:pt x="10023" y="10762"/>
                </a:lnTo>
                <a:cubicBezTo>
                  <a:pt x="9673" y="10664"/>
                  <a:pt x="9239" y="10682"/>
                  <a:pt x="9040" y="11026"/>
                </a:cubicBezTo>
                <a:lnTo>
                  <a:pt x="7600" y="13520"/>
                </a:lnTo>
                <a:cubicBezTo>
                  <a:pt x="7401" y="13864"/>
                  <a:pt x="7614" y="14229"/>
                  <a:pt x="7863" y="14504"/>
                </a:cubicBezTo>
                <a:lnTo>
                  <a:pt x="8633" y="15248"/>
                </a:lnTo>
                <a:cubicBezTo>
                  <a:pt x="8419" y="16049"/>
                  <a:pt x="8315" y="16864"/>
                  <a:pt x="8317" y="17674"/>
                </a:cubicBezTo>
                <a:lnTo>
                  <a:pt x="7377" y="18196"/>
                </a:lnTo>
                <a:cubicBezTo>
                  <a:pt x="7060" y="18373"/>
                  <a:pt x="6765" y="18693"/>
                  <a:pt x="6868" y="19077"/>
                </a:cubicBezTo>
                <a:lnTo>
                  <a:pt x="7281" y="20619"/>
                </a:lnTo>
                <a:lnTo>
                  <a:pt x="1964" y="20619"/>
                </a:lnTo>
                <a:cubicBezTo>
                  <a:pt x="1422" y="20619"/>
                  <a:pt x="982" y="20178"/>
                  <a:pt x="982" y="19636"/>
                </a:cubicBezTo>
                <a:lnTo>
                  <a:pt x="982" y="11291"/>
                </a:lnTo>
                <a:lnTo>
                  <a:pt x="1931" y="11291"/>
                </a:lnTo>
                <a:cubicBezTo>
                  <a:pt x="2328" y="11291"/>
                  <a:pt x="2538" y="10924"/>
                  <a:pt x="2651" y="10571"/>
                </a:cubicBezTo>
                <a:lnTo>
                  <a:pt x="2913" y="9523"/>
                </a:lnTo>
                <a:cubicBezTo>
                  <a:pt x="3711" y="9310"/>
                  <a:pt x="4466" y="8993"/>
                  <a:pt x="5164" y="8590"/>
                </a:cubicBezTo>
                <a:lnTo>
                  <a:pt x="6091" y="9146"/>
                </a:lnTo>
                <a:cubicBezTo>
                  <a:pt x="6275" y="9241"/>
                  <a:pt x="6484" y="9317"/>
                  <a:pt x="6681" y="9317"/>
                </a:cubicBezTo>
                <a:cubicBezTo>
                  <a:pt x="6837" y="9317"/>
                  <a:pt x="6985" y="9270"/>
                  <a:pt x="7110" y="9146"/>
                </a:cubicBezTo>
                <a:lnTo>
                  <a:pt x="9146" y="7109"/>
                </a:lnTo>
                <a:cubicBezTo>
                  <a:pt x="9427" y="6828"/>
                  <a:pt x="9332" y="6404"/>
                  <a:pt x="9146" y="6091"/>
                </a:cubicBezTo>
                <a:lnTo>
                  <a:pt x="8593" y="5169"/>
                </a:lnTo>
                <a:cubicBezTo>
                  <a:pt x="8999" y="4469"/>
                  <a:pt x="9317" y="3711"/>
                  <a:pt x="9531" y="2911"/>
                </a:cubicBezTo>
                <a:lnTo>
                  <a:pt x="10571" y="2651"/>
                </a:lnTo>
                <a:cubicBezTo>
                  <a:pt x="10924" y="2538"/>
                  <a:pt x="11291" y="2328"/>
                  <a:pt x="11291" y="1931"/>
                </a:cubicBezTo>
                <a:lnTo>
                  <a:pt x="11291" y="982"/>
                </a:lnTo>
                <a:lnTo>
                  <a:pt x="19636" y="982"/>
                </a:lnTo>
                <a:cubicBezTo>
                  <a:pt x="20178" y="982"/>
                  <a:pt x="20618" y="1421"/>
                  <a:pt x="20618" y="1964"/>
                </a:cubicBezTo>
                <a:cubicBezTo>
                  <a:pt x="20618" y="1964"/>
                  <a:pt x="20618" y="8095"/>
                  <a:pt x="20618" y="8095"/>
                </a:cubicBezTo>
                <a:close/>
                <a:moveTo>
                  <a:pt x="20618" y="12594"/>
                </a:moveTo>
                <a:cubicBezTo>
                  <a:pt x="19750" y="12088"/>
                  <a:pt x="18750" y="11782"/>
                  <a:pt x="17673" y="11782"/>
                </a:cubicBezTo>
                <a:cubicBezTo>
                  <a:pt x="14419" y="11782"/>
                  <a:pt x="11782" y="14419"/>
                  <a:pt x="11782" y="17673"/>
                </a:cubicBezTo>
                <a:cubicBezTo>
                  <a:pt x="11782" y="18751"/>
                  <a:pt x="12088" y="19750"/>
                  <a:pt x="12594" y="20619"/>
                </a:cubicBezTo>
                <a:lnTo>
                  <a:pt x="8298" y="20619"/>
                </a:lnTo>
                <a:lnTo>
                  <a:pt x="7875" y="19042"/>
                </a:lnTo>
                <a:lnTo>
                  <a:pt x="8794" y="18532"/>
                </a:lnTo>
                <a:cubicBezTo>
                  <a:pt x="9106" y="18358"/>
                  <a:pt x="9299" y="18028"/>
                  <a:pt x="9299" y="17671"/>
                </a:cubicBezTo>
                <a:cubicBezTo>
                  <a:pt x="9298" y="16938"/>
                  <a:pt x="9392" y="16208"/>
                  <a:pt x="9582" y="15502"/>
                </a:cubicBezTo>
                <a:cubicBezTo>
                  <a:pt x="9674" y="15158"/>
                  <a:pt x="9572" y="14791"/>
                  <a:pt x="9316" y="14543"/>
                </a:cubicBezTo>
                <a:lnTo>
                  <a:pt x="8572" y="13823"/>
                </a:lnTo>
                <a:cubicBezTo>
                  <a:pt x="8569" y="13820"/>
                  <a:pt x="8566" y="13817"/>
                  <a:pt x="8564" y="13813"/>
                </a:cubicBezTo>
                <a:lnTo>
                  <a:pt x="9776" y="11713"/>
                </a:lnTo>
                <a:lnTo>
                  <a:pt x="10783" y="12001"/>
                </a:lnTo>
                <a:cubicBezTo>
                  <a:pt x="11126" y="12099"/>
                  <a:pt x="11495" y="12003"/>
                  <a:pt x="11748" y="11751"/>
                </a:cubicBezTo>
                <a:cubicBezTo>
                  <a:pt x="12264" y="11234"/>
                  <a:pt x="12848" y="10787"/>
                  <a:pt x="13485" y="10421"/>
                </a:cubicBezTo>
                <a:cubicBezTo>
                  <a:pt x="13794" y="10243"/>
                  <a:pt x="13983" y="9911"/>
                  <a:pt x="13977" y="9554"/>
                </a:cubicBezTo>
                <a:lnTo>
                  <a:pt x="13960" y="8514"/>
                </a:lnTo>
                <a:lnTo>
                  <a:pt x="13960" y="8503"/>
                </a:lnTo>
                <a:lnTo>
                  <a:pt x="16304" y="7875"/>
                </a:lnTo>
                <a:lnTo>
                  <a:pt x="16817" y="8799"/>
                </a:lnTo>
                <a:cubicBezTo>
                  <a:pt x="16905" y="8958"/>
                  <a:pt x="17032" y="9085"/>
                  <a:pt x="17184" y="9172"/>
                </a:cubicBezTo>
                <a:cubicBezTo>
                  <a:pt x="17330" y="9257"/>
                  <a:pt x="17499" y="9304"/>
                  <a:pt x="17675" y="9304"/>
                </a:cubicBezTo>
                <a:cubicBezTo>
                  <a:pt x="18407" y="9304"/>
                  <a:pt x="19135" y="9399"/>
                  <a:pt x="19837" y="9589"/>
                </a:cubicBezTo>
                <a:cubicBezTo>
                  <a:pt x="20106" y="9660"/>
                  <a:pt x="20389" y="9611"/>
                  <a:pt x="20618" y="9464"/>
                </a:cubicBezTo>
                <a:cubicBezTo>
                  <a:pt x="20618" y="9464"/>
                  <a:pt x="20618" y="12594"/>
                  <a:pt x="20618" y="12594"/>
                </a:cubicBezTo>
                <a:close/>
                <a:moveTo>
                  <a:pt x="20618" y="15475"/>
                </a:moveTo>
                <a:lnTo>
                  <a:pt x="19093" y="16323"/>
                </a:lnTo>
                <a:cubicBezTo>
                  <a:pt x="18735" y="15946"/>
                  <a:pt x="18233" y="15709"/>
                  <a:pt x="17673" y="15709"/>
                </a:cubicBezTo>
                <a:cubicBezTo>
                  <a:pt x="17113" y="15709"/>
                  <a:pt x="16610" y="15946"/>
                  <a:pt x="16253" y="16323"/>
                </a:cubicBezTo>
                <a:lnTo>
                  <a:pt x="13643" y="14873"/>
                </a:lnTo>
                <a:cubicBezTo>
                  <a:pt x="14530" y="13599"/>
                  <a:pt x="16003" y="12764"/>
                  <a:pt x="17673" y="12764"/>
                </a:cubicBezTo>
                <a:cubicBezTo>
                  <a:pt x="18783" y="12764"/>
                  <a:pt x="19798" y="13141"/>
                  <a:pt x="20618" y="13764"/>
                </a:cubicBezTo>
                <a:cubicBezTo>
                  <a:pt x="20618" y="13764"/>
                  <a:pt x="20618" y="15475"/>
                  <a:pt x="20618" y="15475"/>
                </a:cubicBezTo>
                <a:close/>
                <a:moveTo>
                  <a:pt x="20618" y="19636"/>
                </a:moveTo>
                <a:cubicBezTo>
                  <a:pt x="20618" y="20178"/>
                  <a:pt x="20178" y="20619"/>
                  <a:pt x="19636" y="20619"/>
                </a:cubicBezTo>
                <a:lnTo>
                  <a:pt x="18164" y="20619"/>
                </a:lnTo>
                <a:lnTo>
                  <a:pt x="18164" y="19567"/>
                </a:lnTo>
                <a:cubicBezTo>
                  <a:pt x="19009" y="19348"/>
                  <a:pt x="19636" y="18587"/>
                  <a:pt x="19636" y="17673"/>
                </a:cubicBezTo>
                <a:cubicBezTo>
                  <a:pt x="19636" y="17502"/>
                  <a:pt x="19608" y="17339"/>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6"/>
                  <a:pt x="13165" y="15730"/>
                </a:cubicBezTo>
                <a:lnTo>
                  <a:pt x="15779" y="17182"/>
                </a:lnTo>
                <a:cubicBezTo>
                  <a:pt x="15738" y="17339"/>
                  <a:pt x="15709" y="17502"/>
                  <a:pt x="15709" y="17673"/>
                </a:cubicBezTo>
                <a:cubicBezTo>
                  <a:pt x="15709" y="18587"/>
                  <a:pt x="16336" y="19348"/>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6"/>
                  <a:pt x="10298" y="1707"/>
                </a:cubicBezTo>
                <a:lnTo>
                  <a:pt x="9293" y="1958"/>
                </a:lnTo>
                <a:cubicBezTo>
                  <a:pt x="8947" y="2045"/>
                  <a:pt x="8675" y="2313"/>
                  <a:pt x="8583" y="2657"/>
                </a:cubicBezTo>
                <a:cubicBezTo>
                  <a:pt x="8394" y="3363"/>
                  <a:pt x="8112" y="4042"/>
                  <a:pt x="7744" y="4676"/>
                </a:cubicBezTo>
                <a:cubicBezTo>
                  <a:pt x="7564" y="4986"/>
                  <a:pt x="7567" y="5368"/>
                  <a:pt x="7751" y="5674"/>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6"/>
                  <a:pt x="2047" y="8938"/>
                  <a:pt x="1960" y="9285"/>
                </a:cubicBezTo>
                <a:lnTo>
                  <a:pt x="1707" y="10298"/>
                </a:lnTo>
                <a:cubicBezTo>
                  <a:pt x="1706" y="10302"/>
                  <a:pt x="1705" y="10305"/>
                  <a:pt x="1703" y="10310"/>
                </a:cubicBezTo>
                <a:lnTo>
                  <a:pt x="982" y="10310"/>
                </a:lnTo>
                <a:cubicBezTo>
                  <a:pt x="982" y="10310"/>
                  <a:pt x="982" y="5376"/>
                  <a:pt x="982" y="5376"/>
                </a:cubicBezTo>
                <a:close/>
                <a:moveTo>
                  <a:pt x="982" y="1964"/>
                </a:moveTo>
                <a:cubicBezTo>
                  <a:pt x="982" y="1421"/>
                  <a:pt x="1422" y="982"/>
                  <a:pt x="1964" y="982"/>
                </a:cubicBezTo>
                <a:lnTo>
                  <a:pt x="4384" y="982"/>
                </a:lnTo>
                <a:cubicBezTo>
                  <a:pt x="4162" y="2758"/>
                  <a:pt x="2758" y="4162"/>
                  <a:pt x="982" y="4384"/>
                </a:cubicBezTo>
                <a:cubicBezTo>
                  <a:pt x="982" y="4384"/>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94" name="Shape 2594">
            <a:extLst>
              <a:ext uri="{FF2B5EF4-FFF2-40B4-BE49-F238E27FC236}">
                <a16:creationId xmlns:a16="http://schemas.microsoft.com/office/drawing/2014/main" id="{7F2527A3-0031-E443-B7A6-34F6AEE5E74A}"/>
              </a:ext>
            </a:extLst>
          </p:cNvPr>
          <p:cNvSpPr/>
          <p:nvPr/>
        </p:nvSpPr>
        <p:spPr>
          <a:xfrm>
            <a:off x="22098000" y="2903538"/>
            <a:ext cx="558800" cy="457200"/>
          </a:xfrm>
          <a:custGeom>
            <a:avLst/>
            <a:gdLst/>
            <a:ahLst/>
            <a:cxnLst>
              <a:cxn ang="0">
                <a:pos x="wd2" y="hd2"/>
              </a:cxn>
              <a:cxn ang="5400000">
                <a:pos x="wd2" y="hd2"/>
              </a:cxn>
              <a:cxn ang="10800000">
                <a:pos x="wd2" y="hd2"/>
              </a:cxn>
              <a:cxn ang="16200000">
                <a:pos x="wd2" y="hd2"/>
              </a:cxn>
            </a:cxnLst>
            <a:rect l="0" t="0" r="r" b="b"/>
            <a:pathLst>
              <a:path w="21600" h="21600" extrusionOk="0">
                <a:moveTo>
                  <a:pt x="3436" y="8400"/>
                </a:moveTo>
                <a:lnTo>
                  <a:pt x="18164" y="8400"/>
                </a:lnTo>
                <a:cubicBezTo>
                  <a:pt x="18435" y="8400"/>
                  <a:pt x="18655" y="8132"/>
                  <a:pt x="18655" y="7800"/>
                </a:cubicBezTo>
                <a:cubicBezTo>
                  <a:pt x="18655" y="7468"/>
                  <a:pt x="18435" y="7200"/>
                  <a:pt x="18164" y="7200"/>
                </a:cubicBezTo>
                <a:lnTo>
                  <a:pt x="3436" y="7200"/>
                </a:lnTo>
                <a:cubicBezTo>
                  <a:pt x="3165" y="7200"/>
                  <a:pt x="2945" y="7468"/>
                  <a:pt x="2945" y="7800"/>
                </a:cubicBezTo>
                <a:cubicBezTo>
                  <a:pt x="2945" y="8132"/>
                  <a:pt x="3165" y="8400"/>
                  <a:pt x="3436" y="8400"/>
                </a:cubicBezTo>
                <a:moveTo>
                  <a:pt x="3436" y="10800"/>
                </a:moveTo>
                <a:lnTo>
                  <a:pt x="18164" y="10800"/>
                </a:lnTo>
                <a:cubicBezTo>
                  <a:pt x="18435" y="10800"/>
                  <a:pt x="18655" y="10532"/>
                  <a:pt x="18655" y="10200"/>
                </a:cubicBezTo>
                <a:cubicBezTo>
                  <a:pt x="18655" y="9868"/>
                  <a:pt x="18435" y="9600"/>
                  <a:pt x="18164" y="9600"/>
                </a:cubicBezTo>
                <a:lnTo>
                  <a:pt x="3436" y="9600"/>
                </a:lnTo>
                <a:cubicBezTo>
                  <a:pt x="3165" y="9600"/>
                  <a:pt x="2945" y="9868"/>
                  <a:pt x="2945" y="10200"/>
                </a:cubicBezTo>
                <a:cubicBezTo>
                  <a:pt x="2945" y="10532"/>
                  <a:pt x="3165" y="10800"/>
                  <a:pt x="3436" y="10800"/>
                </a:cubicBezTo>
                <a:moveTo>
                  <a:pt x="3436" y="13200"/>
                </a:moveTo>
                <a:lnTo>
                  <a:pt x="13255" y="13200"/>
                </a:lnTo>
                <a:cubicBezTo>
                  <a:pt x="13526" y="13200"/>
                  <a:pt x="13745" y="12931"/>
                  <a:pt x="13745" y="12601"/>
                </a:cubicBezTo>
                <a:cubicBezTo>
                  <a:pt x="13745" y="12268"/>
                  <a:pt x="13526" y="12000"/>
                  <a:pt x="13255" y="12000"/>
                </a:cubicBezTo>
                <a:lnTo>
                  <a:pt x="3436" y="12000"/>
                </a:lnTo>
                <a:cubicBezTo>
                  <a:pt x="3165" y="12000"/>
                  <a:pt x="2945" y="12268"/>
                  <a:pt x="2945" y="12601"/>
                </a:cubicBezTo>
                <a:cubicBezTo>
                  <a:pt x="2945" y="12931"/>
                  <a:pt x="3165" y="13200"/>
                  <a:pt x="3436" y="13200"/>
                </a:cubicBezTo>
                <a:moveTo>
                  <a:pt x="20618" y="19200"/>
                </a:moveTo>
                <a:lnTo>
                  <a:pt x="18114" y="19200"/>
                </a:lnTo>
                <a:cubicBezTo>
                  <a:pt x="17887" y="17831"/>
                  <a:pt x="16897" y="16800"/>
                  <a:pt x="15709" y="16800"/>
                </a:cubicBezTo>
                <a:cubicBezTo>
                  <a:pt x="14522" y="16800"/>
                  <a:pt x="13532" y="17831"/>
                  <a:pt x="13304" y="19200"/>
                </a:cubicBezTo>
                <a:lnTo>
                  <a:pt x="8296" y="19200"/>
                </a:lnTo>
                <a:cubicBezTo>
                  <a:pt x="8068" y="17831"/>
                  <a:pt x="7078" y="16800"/>
                  <a:pt x="5891" y="16800"/>
                </a:cubicBezTo>
                <a:cubicBezTo>
                  <a:pt x="4703" y="16800"/>
                  <a:pt x="3713" y="17831"/>
                  <a:pt x="3486" y="19200"/>
                </a:cubicBezTo>
                <a:lnTo>
                  <a:pt x="982" y="19200"/>
                </a:lnTo>
                <a:lnTo>
                  <a:pt x="982" y="1200"/>
                </a:lnTo>
                <a:lnTo>
                  <a:pt x="20618" y="1200"/>
                </a:lnTo>
                <a:cubicBezTo>
                  <a:pt x="20618" y="1200"/>
                  <a:pt x="20618" y="19200"/>
                  <a:pt x="20618" y="19200"/>
                </a:cubicBezTo>
                <a:close/>
                <a:moveTo>
                  <a:pt x="20618" y="0"/>
                </a:moveTo>
                <a:lnTo>
                  <a:pt x="982" y="0"/>
                </a:lnTo>
                <a:cubicBezTo>
                  <a:pt x="440" y="0"/>
                  <a:pt x="0" y="538"/>
                  <a:pt x="0" y="1200"/>
                </a:cubicBezTo>
                <a:lnTo>
                  <a:pt x="0" y="19200"/>
                </a:lnTo>
                <a:cubicBezTo>
                  <a:pt x="0" y="19862"/>
                  <a:pt x="440" y="20400"/>
                  <a:pt x="982" y="20400"/>
                </a:cubicBezTo>
                <a:lnTo>
                  <a:pt x="3927" y="20400"/>
                </a:lnTo>
                <a:cubicBezTo>
                  <a:pt x="4199" y="20400"/>
                  <a:pt x="4418" y="20132"/>
                  <a:pt x="4418" y="19800"/>
                </a:cubicBezTo>
                <a:cubicBezTo>
                  <a:pt x="4418" y="18807"/>
                  <a:pt x="5078" y="18000"/>
                  <a:pt x="5891" y="18000"/>
                </a:cubicBezTo>
                <a:cubicBezTo>
                  <a:pt x="6704" y="18000"/>
                  <a:pt x="7364" y="18807"/>
                  <a:pt x="7364" y="19800"/>
                </a:cubicBezTo>
                <a:cubicBezTo>
                  <a:pt x="7364" y="20132"/>
                  <a:pt x="7583" y="20400"/>
                  <a:pt x="7855" y="20400"/>
                </a:cubicBezTo>
                <a:lnTo>
                  <a:pt x="13745" y="20400"/>
                </a:lnTo>
                <a:cubicBezTo>
                  <a:pt x="14017" y="20400"/>
                  <a:pt x="14236" y="20132"/>
                  <a:pt x="14236" y="19800"/>
                </a:cubicBezTo>
                <a:cubicBezTo>
                  <a:pt x="14236" y="18807"/>
                  <a:pt x="14896" y="18000"/>
                  <a:pt x="15709" y="18000"/>
                </a:cubicBezTo>
                <a:cubicBezTo>
                  <a:pt x="16523" y="18000"/>
                  <a:pt x="17182" y="18807"/>
                  <a:pt x="17182" y="19800"/>
                </a:cubicBezTo>
                <a:cubicBezTo>
                  <a:pt x="17182" y="20132"/>
                  <a:pt x="17401" y="20400"/>
                  <a:pt x="17673" y="20400"/>
                </a:cubicBezTo>
                <a:lnTo>
                  <a:pt x="20618" y="20400"/>
                </a:lnTo>
                <a:cubicBezTo>
                  <a:pt x="21160" y="20400"/>
                  <a:pt x="21600" y="19862"/>
                  <a:pt x="21600" y="19200"/>
                </a:cubicBezTo>
                <a:lnTo>
                  <a:pt x="21600" y="1200"/>
                </a:lnTo>
                <a:cubicBezTo>
                  <a:pt x="21600" y="538"/>
                  <a:pt x="21160" y="0"/>
                  <a:pt x="20618" y="0"/>
                </a:cubicBezTo>
                <a:moveTo>
                  <a:pt x="5891" y="19200"/>
                </a:moveTo>
                <a:cubicBezTo>
                  <a:pt x="5620" y="19200"/>
                  <a:pt x="5400" y="19468"/>
                  <a:pt x="5400" y="19800"/>
                </a:cubicBezTo>
                <a:lnTo>
                  <a:pt x="5400" y="21000"/>
                </a:lnTo>
                <a:cubicBezTo>
                  <a:pt x="5400" y="21332"/>
                  <a:pt x="5620" y="21600"/>
                  <a:pt x="5891" y="21600"/>
                </a:cubicBezTo>
                <a:cubicBezTo>
                  <a:pt x="6162" y="21600"/>
                  <a:pt x="6382" y="21332"/>
                  <a:pt x="6382" y="21000"/>
                </a:cubicBezTo>
                <a:lnTo>
                  <a:pt x="6382" y="19800"/>
                </a:lnTo>
                <a:cubicBezTo>
                  <a:pt x="6382" y="19468"/>
                  <a:pt x="6162" y="19200"/>
                  <a:pt x="5891" y="19200"/>
                </a:cubicBezTo>
                <a:moveTo>
                  <a:pt x="3436" y="6000"/>
                </a:moveTo>
                <a:lnTo>
                  <a:pt x="18164" y="6000"/>
                </a:lnTo>
                <a:cubicBezTo>
                  <a:pt x="18435" y="6000"/>
                  <a:pt x="18655" y="5732"/>
                  <a:pt x="18655" y="5400"/>
                </a:cubicBezTo>
                <a:cubicBezTo>
                  <a:pt x="18655" y="5069"/>
                  <a:pt x="18435" y="4800"/>
                  <a:pt x="18164" y="4800"/>
                </a:cubicBezTo>
                <a:lnTo>
                  <a:pt x="3436" y="4800"/>
                </a:lnTo>
                <a:cubicBezTo>
                  <a:pt x="3165" y="4800"/>
                  <a:pt x="2945" y="5069"/>
                  <a:pt x="2945" y="5400"/>
                </a:cubicBezTo>
                <a:cubicBezTo>
                  <a:pt x="2945" y="5732"/>
                  <a:pt x="3165" y="6000"/>
                  <a:pt x="3436" y="6000"/>
                </a:cubicBezTo>
                <a:moveTo>
                  <a:pt x="15709" y="19200"/>
                </a:moveTo>
                <a:cubicBezTo>
                  <a:pt x="15438" y="19200"/>
                  <a:pt x="15218" y="19468"/>
                  <a:pt x="15218" y="19800"/>
                </a:cubicBezTo>
                <a:lnTo>
                  <a:pt x="15218" y="21000"/>
                </a:lnTo>
                <a:cubicBezTo>
                  <a:pt x="15218" y="21332"/>
                  <a:pt x="15438" y="21600"/>
                  <a:pt x="15709" y="21600"/>
                </a:cubicBezTo>
                <a:cubicBezTo>
                  <a:pt x="15980" y="21600"/>
                  <a:pt x="16200" y="21332"/>
                  <a:pt x="16200" y="21000"/>
                </a:cubicBezTo>
                <a:lnTo>
                  <a:pt x="16200" y="19800"/>
                </a:lnTo>
                <a:cubicBezTo>
                  <a:pt x="16200" y="19468"/>
                  <a:pt x="15980" y="19200"/>
                  <a:pt x="15709" y="192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95" name="Shape 2595">
            <a:extLst>
              <a:ext uri="{FF2B5EF4-FFF2-40B4-BE49-F238E27FC236}">
                <a16:creationId xmlns:a16="http://schemas.microsoft.com/office/drawing/2014/main" id="{3C4890D9-9BA1-5544-AFEF-BB814D5F2F56}"/>
              </a:ext>
            </a:extLst>
          </p:cNvPr>
          <p:cNvSpPr/>
          <p:nvPr/>
        </p:nvSpPr>
        <p:spPr>
          <a:xfrm>
            <a:off x="12499975" y="3944938"/>
            <a:ext cx="558800" cy="508000"/>
          </a:xfrm>
          <a:custGeom>
            <a:avLst/>
            <a:gdLst/>
            <a:ahLst/>
            <a:cxnLst>
              <a:cxn ang="0">
                <a:pos x="wd2" y="hd2"/>
              </a:cxn>
              <a:cxn ang="5400000">
                <a:pos x="wd2" y="hd2"/>
              </a:cxn>
              <a:cxn ang="10800000">
                <a:pos x="wd2" y="hd2"/>
              </a:cxn>
              <a:cxn ang="16200000">
                <a:pos x="wd2" y="hd2"/>
              </a:cxn>
            </a:cxnLst>
            <a:rect l="0" t="0" r="r" b="b"/>
            <a:pathLst>
              <a:path w="21600" h="21600" extrusionOk="0">
                <a:moveTo>
                  <a:pt x="7364" y="14040"/>
                </a:moveTo>
                <a:lnTo>
                  <a:pt x="14236" y="14040"/>
                </a:lnTo>
                <a:cubicBezTo>
                  <a:pt x="14507" y="14040"/>
                  <a:pt x="14727" y="13799"/>
                  <a:pt x="14727" y="13500"/>
                </a:cubicBezTo>
                <a:cubicBezTo>
                  <a:pt x="14727" y="13202"/>
                  <a:pt x="14507" y="12960"/>
                  <a:pt x="14236" y="12960"/>
                </a:cubicBezTo>
                <a:lnTo>
                  <a:pt x="7364" y="12960"/>
                </a:lnTo>
                <a:cubicBezTo>
                  <a:pt x="7093" y="12960"/>
                  <a:pt x="6873" y="13202"/>
                  <a:pt x="6873" y="13500"/>
                </a:cubicBezTo>
                <a:cubicBezTo>
                  <a:pt x="6873" y="13799"/>
                  <a:pt x="7093" y="14040"/>
                  <a:pt x="7364" y="14040"/>
                </a:cubicBezTo>
                <a:moveTo>
                  <a:pt x="7364" y="11880"/>
                </a:moveTo>
                <a:lnTo>
                  <a:pt x="18164" y="11880"/>
                </a:lnTo>
                <a:cubicBezTo>
                  <a:pt x="18434" y="11880"/>
                  <a:pt x="18655" y="11639"/>
                  <a:pt x="18655" y="11340"/>
                </a:cubicBezTo>
                <a:cubicBezTo>
                  <a:pt x="18655" y="11042"/>
                  <a:pt x="18434" y="10800"/>
                  <a:pt x="18164" y="10800"/>
                </a:cubicBezTo>
                <a:lnTo>
                  <a:pt x="7364" y="10800"/>
                </a:lnTo>
                <a:cubicBezTo>
                  <a:pt x="7093" y="10800"/>
                  <a:pt x="6873" y="11042"/>
                  <a:pt x="6873" y="11340"/>
                </a:cubicBezTo>
                <a:cubicBezTo>
                  <a:pt x="6873" y="11639"/>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9"/>
                  <a:pt x="7855" y="19980"/>
                </a:cubicBezTo>
                <a:cubicBezTo>
                  <a:pt x="7855" y="19085"/>
                  <a:pt x="8514" y="18360"/>
                  <a:pt x="9327" y="18360"/>
                </a:cubicBezTo>
                <a:cubicBezTo>
                  <a:pt x="10141" y="18360"/>
                  <a:pt x="10800" y="19085"/>
                  <a:pt x="10800" y="19980"/>
                </a:cubicBezTo>
                <a:cubicBezTo>
                  <a:pt x="10800" y="20279"/>
                  <a:pt x="11020" y="20520"/>
                  <a:pt x="11291" y="20520"/>
                </a:cubicBezTo>
                <a:lnTo>
                  <a:pt x="14236" y="20520"/>
                </a:lnTo>
                <a:cubicBezTo>
                  <a:pt x="14507" y="20520"/>
                  <a:pt x="14727" y="20279"/>
                  <a:pt x="14727" y="19980"/>
                </a:cubicBezTo>
                <a:cubicBezTo>
                  <a:pt x="14727" y="19085"/>
                  <a:pt x="15386" y="18360"/>
                  <a:pt x="16200" y="18360"/>
                </a:cubicBezTo>
                <a:cubicBezTo>
                  <a:pt x="17014" y="18360"/>
                  <a:pt x="17673" y="19085"/>
                  <a:pt x="17673" y="19980"/>
                </a:cubicBezTo>
                <a:cubicBezTo>
                  <a:pt x="17673" y="20279"/>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9"/>
                  <a:pt x="18655" y="9180"/>
                </a:cubicBezTo>
                <a:cubicBezTo>
                  <a:pt x="18655" y="8882"/>
                  <a:pt x="18434" y="8640"/>
                  <a:pt x="18164" y="8640"/>
                </a:cubicBezTo>
                <a:lnTo>
                  <a:pt x="7364" y="8640"/>
                </a:lnTo>
                <a:cubicBezTo>
                  <a:pt x="7093" y="8640"/>
                  <a:pt x="6873" y="8882"/>
                  <a:pt x="6873" y="9180"/>
                </a:cubicBezTo>
                <a:cubicBezTo>
                  <a:pt x="6873" y="9479"/>
                  <a:pt x="7093" y="9720"/>
                  <a:pt x="7364" y="9720"/>
                </a:cubicBezTo>
                <a:moveTo>
                  <a:pt x="9327" y="19440"/>
                </a:moveTo>
                <a:cubicBezTo>
                  <a:pt x="9056" y="19440"/>
                  <a:pt x="8836" y="19682"/>
                  <a:pt x="8836" y="19980"/>
                </a:cubicBezTo>
                <a:lnTo>
                  <a:pt x="8836" y="21060"/>
                </a:lnTo>
                <a:cubicBezTo>
                  <a:pt x="8836" y="21359"/>
                  <a:pt x="9056" y="21600"/>
                  <a:pt x="9327" y="21600"/>
                </a:cubicBezTo>
                <a:cubicBezTo>
                  <a:pt x="9598" y="21600"/>
                  <a:pt x="9818" y="21359"/>
                  <a:pt x="9818" y="21060"/>
                </a:cubicBezTo>
                <a:lnTo>
                  <a:pt x="9818" y="19980"/>
                </a:lnTo>
                <a:cubicBezTo>
                  <a:pt x="9818" y="19682"/>
                  <a:pt x="9598" y="19440"/>
                  <a:pt x="9327" y="19440"/>
                </a:cubicBezTo>
                <a:moveTo>
                  <a:pt x="2455" y="15120"/>
                </a:moveTo>
                <a:lnTo>
                  <a:pt x="982" y="15120"/>
                </a:lnTo>
                <a:lnTo>
                  <a:pt x="982" y="1080"/>
                </a:lnTo>
                <a:lnTo>
                  <a:pt x="16691" y="1080"/>
                </a:lnTo>
                <a:lnTo>
                  <a:pt x="16691" y="2700"/>
                </a:lnTo>
                <a:cubicBezTo>
                  <a:pt x="16691" y="2999"/>
                  <a:pt x="16911" y="3240"/>
                  <a:pt x="17182" y="3240"/>
                </a:cubicBezTo>
                <a:cubicBezTo>
                  <a:pt x="17453" y="3240"/>
                  <a:pt x="17673" y="2999"/>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9"/>
                  <a:pt x="2945" y="15660"/>
                </a:cubicBezTo>
                <a:cubicBezTo>
                  <a:pt x="2945" y="15362"/>
                  <a:pt x="2725" y="15120"/>
                  <a:pt x="2455" y="15120"/>
                </a:cubicBezTo>
                <a:moveTo>
                  <a:pt x="16200" y="19440"/>
                </a:moveTo>
                <a:cubicBezTo>
                  <a:pt x="15929" y="19440"/>
                  <a:pt x="15709" y="19682"/>
                  <a:pt x="15709" y="19980"/>
                </a:cubicBezTo>
                <a:lnTo>
                  <a:pt x="15709" y="21060"/>
                </a:lnTo>
                <a:cubicBezTo>
                  <a:pt x="15709" y="21359"/>
                  <a:pt x="15929" y="21600"/>
                  <a:pt x="16200" y="21600"/>
                </a:cubicBezTo>
                <a:cubicBezTo>
                  <a:pt x="16471" y="21600"/>
                  <a:pt x="16691" y="21359"/>
                  <a:pt x="16691" y="21060"/>
                </a:cubicBezTo>
                <a:lnTo>
                  <a:pt x="16691" y="19980"/>
                </a:lnTo>
                <a:cubicBezTo>
                  <a:pt x="16691" y="19682"/>
                  <a:pt x="16471" y="19440"/>
                  <a:pt x="16200" y="1944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96" name="Shape 2596">
            <a:extLst>
              <a:ext uri="{FF2B5EF4-FFF2-40B4-BE49-F238E27FC236}">
                <a16:creationId xmlns:a16="http://schemas.microsoft.com/office/drawing/2014/main" id="{28E4DE29-E277-DF43-A4AF-779F7A10A7ED}"/>
              </a:ext>
            </a:extLst>
          </p:cNvPr>
          <p:cNvSpPr/>
          <p:nvPr/>
        </p:nvSpPr>
        <p:spPr>
          <a:xfrm>
            <a:off x="13566775" y="3995738"/>
            <a:ext cx="558800" cy="406400"/>
          </a:xfrm>
          <a:custGeom>
            <a:avLst/>
            <a:gdLst/>
            <a:ahLst/>
            <a:cxnLst>
              <a:cxn ang="0">
                <a:pos x="wd2" y="hd2"/>
              </a:cxn>
              <a:cxn ang="5400000">
                <a:pos x="wd2" y="hd2"/>
              </a:cxn>
              <a:cxn ang="10800000">
                <a:pos x="wd2" y="hd2"/>
              </a:cxn>
              <a:cxn ang="16200000">
                <a:pos x="wd2" y="hd2"/>
              </a:cxn>
            </a:cxnLst>
            <a:rect l="0" t="0" r="r" b="b"/>
            <a:pathLst>
              <a:path w="21600" h="21600" extrusionOk="0">
                <a:moveTo>
                  <a:pt x="3436" y="5400"/>
                </a:moveTo>
                <a:lnTo>
                  <a:pt x="9327" y="5400"/>
                </a:lnTo>
                <a:cubicBezTo>
                  <a:pt x="9598" y="5400"/>
                  <a:pt x="9818" y="5098"/>
                  <a:pt x="9818" y="4725"/>
                </a:cubicBezTo>
                <a:cubicBezTo>
                  <a:pt x="9818" y="4353"/>
                  <a:pt x="9598" y="4050"/>
                  <a:pt x="9327" y="4050"/>
                </a:cubicBezTo>
                <a:lnTo>
                  <a:pt x="3436" y="4050"/>
                </a:lnTo>
                <a:cubicBezTo>
                  <a:pt x="3166" y="4050"/>
                  <a:pt x="2945" y="4353"/>
                  <a:pt x="2945" y="4725"/>
                </a:cubicBezTo>
                <a:cubicBezTo>
                  <a:pt x="2945" y="5098"/>
                  <a:pt x="3166" y="5400"/>
                  <a:pt x="3436" y="5400"/>
                </a:cubicBezTo>
                <a:moveTo>
                  <a:pt x="3436" y="8100"/>
                </a:moveTo>
                <a:lnTo>
                  <a:pt x="7364" y="8100"/>
                </a:lnTo>
                <a:cubicBezTo>
                  <a:pt x="7634" y="8100"/>
                  <a:pt x="7855" y="7798"/>
                  <a:pt x="7855" y="7425"/>
                </a:cubicBezTo>
                <a:cubicBezTo>
                  <a:pt x="7855" y="7053"/>
                  <a:pt x="7634" y="6750"/>
                  <a:pt x="7364" y="6750"/>
                </a:cubicBezTo>
                <a:lnTo>
                  <a:pt x="3436" y="6750"/>
                </a:lnTo>
                <a:cubicBezTo>
                  <a:pt x="3166" y="6750"/>
                  <a:pt x="2945" y="7053"/>
                  <a:pt x="2945" y="7425"/>
                </a:cubicBezTo>
                <a:cubicBezTo>
                  <a:pt x="2945" y="7798"/>
                  <a:pt x="3166" y="8100"/>
                  <a:pt x="3436" y="8100"/>
                </a:cubicBezTo>
                <a:moveTo>
                  <a:pt x="3436" y="10800"/>
                </a:moveTo>
                <a:lnTo>
                  <a:pt x="9327" y="10800"/>
                </a:lnTo>
                <a:cubicBezTo>
                  <a:pt x="9598" y="10800"/>
                  <a:pt x="9818" y="10498"/>
                  <a:pt x="9818" y="10125"/>
                </a:cubicBezTo>
                <a:cubicBezTo>
                  <a:pt x="9818" y="9753"/>
                  <a:pt x="9598" y="9450"/>
                  <a:pt x="9327" y="9450"/>
                </a:cubicBezTo>
                <a:lnTo>
                  <a:pt x="3436" y="9450"/>
                </a:lnTo>
                <a:cubicBezTo>
                  <a:pt x="3166" y="9450"/>
                  <a:pt x="2945" y="9753"/>
                  <a:pt x="2945" y="10125"/>
                </a:cubicBezTo>
                <a:cubicBezTo>
                  <a:pt x="2945" y="10498"/>
                  <a:pt x="3166" y="10800"/>
                  <a:pt x="3436" y="10800"/>
                </a:cubicBezTo>
                <a:moveTo>
                  <a:pt x="20618" y="20250"/>
                </a:moveTo>
                <a:lnTo>
                  <a:pt x="15709" y="20250"/>
                </a:lnTo>
                <a:lnTo>
                  <a:pt x="15709" y="17551"/>
                </a:lnTo>
                <a:lnTo>
                  <a:pt x="16691" y="17551"/>
                </a:lnTo>
                <a:cubicBezTo>
                  <a:pt x="16962" y="17551"/>
                  <a:pt x="17182" y="17248"/>
                  <a:pt x="17182" y="16875"/>
                </a:cubicBezTo>
                <a:cubicBezTo>
                  <a:pt x="17182" y="16503"/>
                  <a:pt x="16962" y="16200"/>
                  <a:pt x="16691" y="16200"/>
                </a:cubicBezTo>
                <a:lnTo>
                  <a:pt x="13745" y="16200"/>
                </a:lnTo>
                <a:cubicBezTo>
                  <a:pt x="13475" y="16200"/>
                  <a:pt x="13255" y="16503"/>
                  <a:pt x="13255" y="16875"/>
                </a:cubicBezTo>
                <a:cubicBezTo>
                  <a:pt x="13255" y="17248"/>
                  <a:pt x="13475" y="17551"/>
                  <a:pt x="13745" y="17551"/>
                </a:cubicBezTo>
                <a:lnTo>
                  <a:pt x="14727" y="17551"/>
                </a:lnTo>
                <a:lnTo>
                  <a:pt x="14727" y="20250"/>
                </a:lnTo>
                <a:lnTo>
                  <a:pt x="6873" y="20250"/>
                </a:lnTo>
                <a:lnTo>
                  <a:pt x="6873" y="17551"/>
                </a:lnTo>
                <a:lnTo>
                  <a:pt x="7855" y="17551"/>
                </a:lnTo>
                <a:cubicBezTo>
                  <a:pt x="8125" y="17551"/>
                  <a:pt x="8345" y="17248"/>
                  <a:pt x="8345" y="16875"/>
                </a:cubicBezTo>
                <a:cubicBezTo>
                  <a:pt x="8345" y="16503"/>
                  <a:pt x="8125" y="16200"/>
                  <a:pt x="7855" y="16200"/>
                </a:cubicBezTo>
                <a:lnTo>
                  <a:pt x="4909" y="16200"/>
                </a:lnTo>
                <a:cubicBezTo>
                  <a:pt x="4638" y="16200"/>
                  <a:pt x="4418" y="16503"/>
                  <a:pt x="4418" y="16875"/>
                </a:cubicBezTo>
                <a:cubicBezTo>
                  <a:pt x="4418" y="17248"/>
                  <a:pt x="4638" y="17551"/>
                  <a:pt x="4909" y="17551"/>
                </a:cubicBezTo>
                <a:lnTo>
                  <a:pt x="5891" y="17551"/>
                </a:lnTo>
                <a:lnTo>
                  <a:pt x="5891" y="20250"/>
                </a:lnTo>
                <a:lnTo>
                  <a:pt x="982" y="20250"/>
                </a:lnTo>
                <a:lnTo>
                  <a:pt x="982" y="1350"/>
                </a:lnTo>
                <a:lnTo>
                  <a:pt x="20618" y="1350"/>
                </a:lnTo>
                <a:cubicBezTo>
                  <a:pt x="20618" y="13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3436" y="13500"/>
                </a:moveTo>
                <a:lnTo>
                  <a:pt x="7364" y="13500"/>
                </a:lnTo>
                <a:cubicBezTo>
                  <a:pt x="7634" y="13500"/>
                  <a:pt x="7855" y="13198"/>
                  <a:pt x="7855" y="12825"/>
                </a:cubicBezTo>
                <a:cubicBezTo>
                  <a:pt x="7855" y="12452"/>
                  <a:pt x="7634" y="12150"/>
                  <a:pt x="7364" y="12150"/>
                </a:cubicBezTo>
                <a:lnTo>
                  <a:pt x="3436" y="12150"/>
                </a:lnTo>
                <a:cubicBezTo>
                  <a:pt x="3166" y="12150"/>
                  <a:pt x="2945" y="12452"/>
                  <a:pt x="2945" y="12825"/>
                </a:cubicBezTo>
                <a:cubicBezTo>
                  <a:pt x="2945" y="13198"/>
                  <a:pt x="3166" y="13500"/>
                  <a:pt x="3436" y="13500"/>
                </a:cubicBezTo>
                <a:moveTo>
                  <a:pt x="12273" y="5400"/>
                </a:moveTo>
                <a:lnTo>
                  <a:pt x="16200" y="5400"/>
                </a:lnTo>
                <a:cubicBezTo>
                  <a:pt x="16471" y="5400"/>
                  <a:pt x="16691" y="5098"/>
                  <a:pt x="16691" y="4725"/>
                </a:cubicBezTo>
                <a:cubicBezTo>
                  <a:pt x="16691" y="4353"/>
                  <a:pt x="16471" y="4050"/>
                  <a:pt x="16200" y="4050"/>
                </a:cubicBezTo>
                <a:lnTo>
                  <a:pt x="12273" y="4050"/>
                </a:lnTo>
                <a:cubicBezTo>
                  <a:pt x="12002" y="4050"/>
                  <a:pt x="11782" y="4353"/>
                  <a:pt x="11782" y="4725"/>
                </a:cubicBezTo>
                <a:cubicBezTo>
                  <a:pt x="11782" y="5098"/>
                  <a:pt x="12002" y="5400"/>
                  <a:pt x="12273" y="5400"/>
                </a:cubicBezTo>
                <a:moveTo>
                  <a:pt x="12273" y="10800"/>
                </a:moveTo>
                <a:lnTo>
                  <a:pt x="16200" y="10800"/>
                </a:lnTo>
                <a:cubicBezTo>
                  <a:pt x="16471" y="10800"/>
                  <a:pt x="16691" y="10498"/>
                  <a:pt x="16691" y="10125"/>
                </a:cubicBezTo>
                <a:cubicBezTo>
                  <a:pt x="16691" y="9753"/>
                  <a:pt x="16471" y="9450"/>
                  <a:pt x="16200" y="9450"/>
                </a:cubicBezTo>
                <a:lnTo>
                  <a:pt x="12273" y="9450"/>
                </a:lnTo>
                <a:cubicBezTo>
                  <a:pt x="12002" y="9450"/>
                  <a:pt x="11782" y="9753"/>
                  <a:pt x="11782" y="10125"/>
                </a:cubicBezTo>
                <a:cubicBezTo>
                  <a:pt x="11782" y="10498"/>
                  <a:pt x="12002" y="10800"/>
                  <a:pt x="12273" y="10800"/>
                </a:cubicBezTo>
                <a:moveTo>
                  <a:pt x="12273" y="13500"/>
                </a:moveTo>
                <a:lnTo>
                  <a:pt x="18164" y="13500"/>
                </a:lnTo>
                <a:cubicBezTo>
                  <a:pt x="18434" y="13500"/>
                  <a:pt x="18655" y="13198"/>
                  <a:pt x="18655" y="12825"/>
                </a:cubicBezTo>
                <a:cubicBezTo>
                  <a:pt x="18655" y="12452"/>
                  <a:pt x="18434" y="12150"/>
                  <a:pt x="18164" y="12150"/>
                </a:cubicBezTo>
                <a:lnTo>
                  <a:pt x="12273" y="12150"/>
                </a:lnTo>
                <a:cubicBezTo>
                  <a:pt x="12002" y="12150"/>
                  <a:pt x="11782" y="12452"/>
                  <a:pt x="11782" y="12825"/>
                </a:cubicBezTo>
                <a:cubicBezTo>
                  <a:pt x="11782" y="13198"/>
                  <a:pt x="12002" y="13500"/>
                  <a:pt x="12273" y="13500"/>
                </a:cubicBezTo>
                <a:moveTo>
                  <a:pt x="12273" y="8100"/>
                </a:moveTo>
                <a:lnTo>
                  <a:pt x="18164" y="8100"/>
                </a:lnTo>
                <a:cubicBezTo>
                  <a:pt x="18434" y="8100"/>
                  <a:pt x="18655" y="7798"/>
                  <a:pt x="18655" y="7425"/>
                </a:cubicBezTo>
                <a:cubicBezTo>
                  <a:pt x="18655" y="7053"/>
                  <a:pt x="18434" y="6750"/>
                  <a:pt x="18164" y="6750"/>
                </a:cubicBezTo>
                <a:lnTo>
                  <a:pt x="12273" y="6750"/>
                </a:lnTo>
                <a:cubicBezTo>
                  <a:pt x="12002" y="6750"/>
                  <a:pt x="11782" y="7053"/>
                  <a:pt x="11782" y="7425"/>
                </a:cubicBezTo>
                <a:cubicBezTo>
                  <a:pt x="11782" y="7798"/>
                  <a:pt x="12002" y="8100"/>
                  <a:pt x="12273" y="81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97" name="Shape 2597">
            <a:extLst>
              <a:ext uri="{FF2B5EF4-FFF2-40B4-BE49-F238E27FC236}">
                <a16:creationId xmlns:a16="http://schemas.microsoft.com/office/drawing/2014/main" id="{EFE17CFA-E9D6-9945-A212-C253A99F5B53}"/>
              </a:ext>
            </a:extLst>
          </p:cNvPr>
          <p:cNvSpPr/>
          <p:nvPr/>
        </p:nvSpPr>
        <p:spPr>
          <a:xfrm>
            <a:off x="14633575" y="3970338"/>
            <a:ext cx="558800" cy="457200"/>
          </a:xfrm>
          <a:custGeom>
            <a:avLst/>
            <a:gdLst/>
            <a:ahLst/>
            <a:cxnLst>
              <a:cxn ang="0">
                <a:pos x="wd2" y="hd2"/>
              </a:cxn>
              <a:cxn ang="5400000">
                <a:pos x="wd2" y="hd2"/>
              </a:cxn>
              <a:cxn ang="10800000">
                <a:pos x="wd2" y="hd2"/>
              </a:cxn>
              <a:cxn ang="16200000">
                <a:pos x="wd2" y="hd2"/>
              </a:cxn>
            </a:cxnLst>
            <a:rect l="0" t="0" r="r" b="b"/>
            <a:pathLst>
              <a:path w="21600" h="21600" extrusionOk="0">
                <a:moveTo>
                  <a:pt x="7364" y="9600"/>
                </a:moveTo>
                <a:lnTo>
                  <a:pt x="11291" y="9600"/>
                </a:lnTo>
                <a:cubicBezTo>
                  <a:pt x="11562" y="9600"/>
                  <a:pt x="11782" y="9332"/>
                  <a:pt x="11782" y="9000"/>
                </a:cubicBezTo>
                <a:cubicBezTo>
                  <a:pt x="11782" y="8669"/>
                  <a:pt x="11562" y="8400"/>
                  <a:pt x="11291" y="8400"/>
                </a:cubicBezTo>
                <a:lnTo>
                  <a:pt x="7364" y="8400"/>
                </a:lnTo>
                <a:cubicBezTo>
                  <a:pt x="7093" y="8400"/>
                  <a:pt x="6873" y="8669"/>
                  <a:pt x="6873" y="9000"/>
                </a:cubicBezTo>
                <a:cubicBezTo>
                  <a:pt x="6873" y="9332"/>
                  <a:pt x="7093" y="9600"/>
                  <a:pt x="7364" y="9600"/>
                </a:cubicBezTo>
                <a:moveTo>
                  <a:pt x="7364" y="12000"/>
                </a:moveTo>
                <a:lnTo>
                  <a:pt x="9327" y="12000"/>
                </a:lnTo>
                <a:cubicBezTo>
                  <a:pt x="9598" y="12000"/>
                  <a:pt x="9818" y="11732"/>
                  <a:pt x="9818" y="11400"/>
                </a:cubicBezTo>
                <a:cubicBezTo>
                  <a:pt x="9818" y="11069"/>
                  <a:pt x="9598" y="10800"/>
                  <a:pt x="9327" y="10800"/>
                </a:cubicBezTo>
                <a:lnTo>
                  <a:pt x="7364" y="10800"/>
                </a:lnTo>
                <a:cubicBezTo>
                  <a:pt x="7093" y="10800"/>
                  <a:pt x="6873" y="11069"/>
                  <a:pt x="6873" y="11400"/>
                </a:cubicBezTo>
                <a:cubicBezTo>
                  <a:pt x="6873" y="11732"/>
                  <a:pt x="7093" y="12000"/>
                  <a:pt x="7364" y="12000"/>
                </a:cubicBezTo>
                <a:moveTo>
                  <a:pt x="20618" y="20400"/>
                </a:moveTo>
                <a:lnTo>
                  <a:pt x="16691" y="20400"/>
                </a:lnTo>
                <a:lnTo>
                  <a:pt x="16691" y="19200"/>
                </a:lnTo>
                <a:lnTo>
                  <a:pt x="17182" y="19200"/>
                </a:lnTo>
                <a:cubicBezTo>
                  <a:pt x="17453" y="19200"/>
                  <a:pt x="17673" y="18932"/>
                  <a:pt x="17673" y="18600"/>
                </a:cubicBezTo>
                <a:cubicBezTo>
                  <a:pt x="17673" y="18269"/>
                  <a:pt x="17453" y="18000"/>
                  <a:pt x="17182" y="18000"/>
                </a:cubicBezTo>
                <a:lnTo>
                  <a:pt x="15218" y="18000"/>
                </a:lnTo>
                <a:cubicBezTo>
                  <a:pt x="14947" y="18000"/>
                  <a:pt x="14727" y="18269"/>
                  <a:pt x="14727" y="18600"/>
                </a:cubicBezTo>
                <a:cubicBezTo>
                  <a:pt x="14727" y="18932"/>
                  <a:pt x="14947" y="19200"/>
                  <a:pt x="15218" y="19200"/>
                </a:cubicBezTo>
                <a:lnTo>
                  <a:pt x="15709" y="19200"/>
                </a:lnTo>
                <a:lnTo>
                  <a:pt x="15709" y="20400"/>
                </a:lnTo>
                <a:lnTo>
                  <a:pt x="9818" y="20400"/>
                </a:lnTo>
                <a:lnTo>
                  <a:pt x="9818" y="19200"/>
                </a:lnTo>
                <a:lnTo>
                  <a:pt x="10309" y="19200"/>
                </a:lnTo>
                <a:cubicBezTo>
                  <a:pt x="10580" y="19200"/>
                  <a:pt x="10800" y="18932"/>
                  <a:pt x="10800" y="18600"/>
                </a:cubicBezTo>
                <a:cubicBezTo>
                  <a:pt x="10800" y="18269"/>
                  <a:pt x="10580" y="18000"/>
                  <a:pt x="10309" y="18000"/>
                </a:cubicBezTo>
                <a:lnTo>
                  <a:pt x="8345" y="18000"/>
                </a:lnTo>
                <a:cubicBezTo>
                  <a:pt x="8075" y="18000"/>
                  <a:pt x="7855" y="18269"/>
                  <a:pt x="7855" y="18600"/>
                </a:cubicBezTo>
                <a:cubicBezTo>
                  <a:pt x="7855" y="18932"/>
                  <a:pt x="8075" y="19200"/>
                  <a:pt x="8345" y="19200"/>
                </a:cubicBezTo>
                <a:lnTo>
                  <a:pt x="8836" y="19200"/>
                </a:lnTo>
                <a:lnTo>
                  <a:pt x="8836" y="20400"/>
                </a:ln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moveTo>
                  <a:pt x="7364" y="14400"/>
                </a:moveTo>
                <a:lnTo>
                  <a:pt x="11291" y="14400"/>
                </a:lnTo>
                <a:cubicBezTo>
                  <a:pt x="11562" y="14400"/>
                  <a:pt x="11782" y="14132"/>
                  <a:pt x="11782" y="13800"/>
                </a:cubicBezTo>
                <a:cubicBezTo>
                  <a:pt x="11782" y="13469"/>
                  <a:pt x="11562" y="13200"/>
                  <a:pt x="11291" y="13200"/>
                </a:cubicBezTo>
                <a:lnTo>
                  <a:pt x="7364" y="13200"/>
                </a:lnTo>
                <a:cubicBezTo>
                  <a:pt x="7093" y="13200"/>
                  <a:pt x="6873" y="13469"/>
                  <a:pt x="6873" y="13800"/>
                </a:cubicBezTo>
                <a:cubicBezTo>
                  <a:pt x="6873" y="14132"/>
                  <a:pt x="7093" y="14400"/>
                  <a:pt x="7364" y="14400"/>
                </a:cubicBezTo>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1"/>
                  <a:pt x="982" y="16801"/>
                </a:cubicBezTo>
                <a:lnTo>
                  <a:pt x="2455" y="16801"/>
                </a:lnTo>
                <a:cubicBezTo>
                  <a:pt x="2725" y="16801"/>
                  <a:pt x="2945" y="16532"/>
                  <a:pt x="2945" y="16200"/>
                </a:cubicBezTo>
                <a:cubicBezTo>
                  <a:pt x="2945" y="15869"/>
                  <a:pt x="2725" y="15600"/>
                  <a:pt x="2455" y="15600"/>
                </a:cubicBezTo>
                <a:moveTo>
                  <a:pt x="14236" y="14400"/>
                </a:moveTo>
                <a:lnTo>
                  <a:pt x="16200" y="14400"/>
                </a:lnTo>
                <a:cubicBezTo>
                  <a:pt x="16471" y="14400"/>
                  <a:pt x="16691" y="14132"/>
                  <a:pt x="16691" y="13800"/>
                </a:cubicBezTo>
                <a:cubicBezTo>
                  <a:pt x="16691" y="13469"/>
                  <a:pt x="16471" y="13200"/>
                  <a:pt x="16200" y="13200"/>
                </a:cubicBezTo>
                <a:lnTo>
                  <a:pt x="14236" y="13200"/>
                </a:lnTo>
                <a:cubicBezTo>
                  <a:pt x="13966" y="13200"/>
                  <a:pt x="13745" y="13469"/>
                  <a:pt x="13745" y="13800"/>
                </a:cubicBezTo>
                <a:cubicBezTo>
                  <a:pt x="13745" y="14132"/>
                  <a:pt x="13966" y="14400"/>
                  <a:pt x="14236" y="14400"/>
                </a:cubicBezTo>
                <a:moveTo>
                  <a:pt x="14236" y="9600"/>
                </a:moveTo>
                <a:lnTo>
                  <a:pt x="16200" y="9600"/>
                </a:lnTo>
                <a:cubicBezTo>
                  <a:pt x="16471" y="9600"/>
                  <a:pt x="16691" y="9332"/>
                  <a:pt x="16691" y="9000"/>
                </a:cubicBezTo>
                <a:cubicBezTo>
                  <a:pt x="16691" y="8669"/>
                  <a:pt x="16471" y="8400"/>
                  <a:pt x="16200" y="8400"/>
                </a:cubicBezTo>
                <a:lnTo>
                  <a:pt x="14236" y="8400"/>
                </a:lnTo>
                <a:cubicBezTo>
                  <a:pt x="13966" y="8400"/>
                  <a:pt x="13745" y="8669"/>
                  <a:pt x="13745" y="9000"/>
                </a:cubicBezTo>
                <a:cubicBezTo>
                  <a:pt x="13745" y="9332"/>
                  <a:pt x="13966" y="9600"/>
                  <a:pt x="14236" y="9600"/>
                </a:cubicBezTo>
                <a:moveTo>
                  <a:pt x="14236" y="12000"/>
                </a:moveTo>
                <a:lnTo>
                  <a:pt x="18164" y="12000"/>
                </a:lnTo>
                <a:cubicBezTo>
                  <a:pt x="18434" y="12000"/>
                  <a:pt x="18655" y="11732"/>
                  <a:pt x="18655" y="11400"/>
                </a:cubicBezTo>
                <a:cubicBezTo>
                  <a:pt x="18655" y="11069"/>
                  <a:pt x="18434" y="10800"/>
                  <a:pt x="18164" y="10800"/>
                </a:cubicBezTo>
                <a:lnTo>
                  <a:pt x="14236" y="10800"/>
                </a:lnTo>
                <a:cubicBezTo>
                  <a:pt x="13966" y="10800"/>
                  <a:pt x="13745" y="11069"/>
                  <a:pt x="13745" y="11400"/>
                </a:cubicBezTo>
                <a:cubicBezTo>
                  <a:pt x="13745" y="11732"/>
                  <a:pt x="13966" y="12000"/>
                  <a:pt x="14236" y="120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98" name="Shape 2598">
            <a:extLst>
              <a:ext uri="{FF2B5EF4-FFF2-40B4-BE49-F238E27FC236}">
                <a16:creationId xmlns:a16="http://schemas.microsoft.com/office/drawing/2014/main" id="{F87F0D28-EA5E-4244-B0AC-B7370868D6A9}"/>
              </a:ext>
            </a:extLst>
          </p:cNvPr>
          <p:cNvSpPr/>
          <p:nvPr/>
        </p:nvSpPr>
        <p:spPr>
          <a:xfrm>
            <a:off x="15698788" y="3970338"/>
            <a:ext cx="558800" cy="457200"/>
          </a:xfrm>
          <a:custGeom>
            <a:avLst/>
            <a:gdLst/>
            <a:ahLst/>
            <a:cxnLst>
              <a:cxn ang="0">
                <a:pos x="wd2" y="hd2"/>
              </a:cxn>
              <a:cxn ang="5400000">
                <a:pos x="wd2" y="hd2"/>
              </a:cxn>
              <a:cxn ang="10800000">
                <a:pos x="wd2" y="hd2"/>
              </a:cxn>
              <a:cxn ang="16200000">
                <a:pos x="wd2" y="hd2"/>
              </a:cxn>
            </a:cxnLst>
            <a:rect l="0" t="0" r="r" b="b"/>
            <a:pathLst>
              <a:path w="21600" h="21600" extrusionOk="0">
                <a:moveTo>
                  <a:pt x="6873" y="8400"/>
                </a:moveTo>
                <a:lnTo>
                  <a:pt x="10800" y="8400"/>
                </a:lnTo>
                <a:lnTo>
                  <a:pt x="10800" y="12001"/>
                </a:lnTo>
                <a:lnTo>
                  <a:pt x="6873" y="12001"/>
                </a:lnTo>
                <a:cubicBezTo>
                  <a:pt x="6873" y="12001"/>
                  <a:pt x="6873" y="8400"/>
                  <a:pt x="6873" y="8400"/>
                </a:cubicBezTo>
                <a:close/>
                <a:moveTo>
                  <a:pt x="6382" y="13200"/>
                </a:moveTo>
                <a:lnTo>
                  <a:pt x="11291" y="13200"/>
                </a:lnTo>
                <a:cubicBezTo>
                  <a:pt x="11562" y="13200"/>
                  <a:pt x="11782" y="12932"/>
                  <a:pt x="11782" y="12600"/>
                </a:cubicBezTo>
                <a:lnTo>
                  <a:pt x="11782" y="7800"/>
                </a:lnTo>
                <a:cubicBezTo>
                  <a:pt x="11782" y="7469"/>
                  <a:pt x="11562" y="7200"/>
                  <a:pt x="11291" y="7200"/>
                </a:cubicBezTo>
                <a:lnTo>
                  <a:pt x="6382" y="7200"/>
                </a:lnTo>
                <a:cubicBezTo>
                  <a:pt x="6111" y="7200"/>
                  <a:pt x="5891" y="7469"/>
                  <a:pt x="5891" y="7800"/>
                </a:cubicBezTo>
                <a:lnTo>
                  <a:pt x="5891" y="12600"/>
                </a:lnTo>
                <a:cubicBezTo>
                  <a:pt x="5891" y="12932"/>
                  <a:pt x="6111" y="13200"/>
                  <a:pt x="6382" y="13200"/>
                </a:cubicBezTo>
                <a:moveTo>
                  <a:pt x="6382" y="4800"/>
                </a:moveTo>
                <a:cubicBezTo>
                  <a:pt x="6653" y="4800"/>
                  <a:pt x="6873" y="4531"/>
                  <a:pt x="6873" y="4200"/>
                </a:cubicBezTo>
                <a:cubicBezTo>
                  <a:pt x="6873" y="3868"/>
                  <a:pt x="6653" y="3600"/>
                  <a:pt x="6382" y="3600"/>
                </a:cubicBezTo>
                <a:cubicBezTo>
                  <a:pt x="6111" y="3600"/>
                  <a:pt x="5891" y="3868"/>
                  <a:pt x="5891" y="4200"/>
                </a:cubicBezTo>
                <a:cubicBezTo>
                  <a:pt x="5891" y="4531"/>
                  <a:pt x="6111" y="4800"/>
                  <a:pt x="6382" y="4800"/>
                </a:cubicBezTo>
                <a:moveTo>
                  <a:pt x="20618" y="20400"/>
                </a:moveTo>
                <a:lnTo>
                  <a:pt x="2945" y="20400"/>
                </a:lnTo>
                <a:cubicBezTo>
                  <a:pt x="1861" y="20400"/>
                  <a:pt x="982" y="19325"/>
                  <a:pt x="982" y="18000"/>
                </a:cubicBezTo>
                <a:lnTo>
                  <a:pt x="982" y="4800"/>
                </a:lnTo>
                <a:lnTo>
                  <a:pt x="2945" y="4800"/>
                </a:lnTo>
                <a:lnTo>
                  <a:pt x="2945" y="17400"/>
                </a:lnTo>
                <a:cubicBezTo>
                  <a:pt x="2945" y="17732"/>
                  <a:pt x="3166" y="18000"/>
                  <a:pt x="3436" y="18000"/>
                </a:cubicBezTo>
                <a:cubicBezTo>
                  <a:pt x="3707" y="18000"/>
                  <a:pt x="3927" y="17732"/>
                  <a:pt x="3927" y="17400"/>
                </a:cubicBezTo>
                <a:lnTo>
                  <a:pt x="3927" y="1200"/>
                </a:lnTo>
                <a:lnTo>
                  <a:pt x="20618" y="1200"/>
                </a:lnTo>
                <a:cubicBezTo>
                  <a:pt x="20618" y="1200"/>
                  <a:pt x="20618" y="20400"/>
                  <a:pt x="20618" y="20400"/>
                </a:cubicBezTo>
                <a:close/>
                <a:moveTo>
                  <a:pt x="20618" y="0"/>
                </a:moveTo>
                <a:lnTo>
                  <a:pt x="3927" y="0"/>
                </a:lnTo>
                <a:cubicBezTo>
                  <a:pt x="3385" y="0"/>
                  <a:pt x="2945" y="538"/>
                  <a:pt x="2945" y="1200"/>
                </a:cubicBezTo>
                <a:lnTo>
                  <a:pt x="2945" y="3600"/>
                </a:lnTo>
                <a:lnTo>
                  <a:pt x="982" y="3600"/>
                </a:lnTo>
                <a:cubicBezTo>
                  <a:pt x="440" y="3600"/>
                  <a:pt x="0" y="4138"/>
                  <a:pt x="0" y="4800"/>
                </a:cubicBezTo>
                <a:lnTo>
                  <a:pt x="0" y="18000"/>
                </a:lnTo>
                <a:cubicBezTo>
                  <a:pt x="0" y="19988"/>
                  <a:pt x="1319" y="21600"/>
                  <a:pt x="2945" y="21600"/>
                </a:cubicBezTo>
                <a:lnTo>
                  <a:pt x="20618" y="21600"/>
                </a:lnTo>
                <a:cubicBezTo>
                  <a:pt x="21160" y="21600"/>
                  <a:pt x="21600" y="21062"/>
                  <a:pt x="21600" y="20400"/>
                </a:cubicBezTo>
                <a:lnTo>
                  <a:pt x="21600" y="1200"/>
                </a:lnTo>
                <a:cubicBezTo>
                  <a:pt x="21600" y="538"/>
                  <a:pt x="21160" y="0"/>
                  <a:pt x="20618" y="0"/>
                </a:cubicBezTo>
                <a:moveTo>
                  <a:pt x="6382" y="18000"/>
                </a:moveTo>
                <a:lnTo>
                  <a:pt x="18164" y="18000"/>
                </a:lnTo>
                <a:cubicBezTo>
                  <a:pt x="18434" y="18000"/>
                  <a:pt x="18655" y="17732"/>
                  <a:pt x="18655" y="17400"/>
                </a:cubicBezTo>
                <a:cubicBezTo>
                  <a:pt x="18655" y="17068"/>
                  <a:pt x="18434" y="16801"/>
                  <a:pt x="18164" y="16801"/>
                </a:cubicBezTo>
                <a:lnTo>
                  <a:pt x="6382" y="16801"/>
                </a:lnTo>
                <a:cubicBezTo>
                  <a:pt x="6111" y="16801"/>
                  <a:pt x="5891" y="17068"/>
                  <a:pt x="5891" y="17400"/>
                </a:cubicBezTo>
                <a:cubicBezTo>
                  <a:pt x="5891" y="17732"/>
                  <a:pt x="6111" y="18000"/>
                  <a:pt x="6382" y="18000"/>
                </a:cubicBezTo>
                <a:moveTo>
                  <a:pt x="6382" y="15600"/>
                </a:moveTo>
                <a:lnTo>
                  <a:pt x="18164" y="15600"/>
                </a:lnTo>
                <a:cubicBezTo>
                  <a:pt x="18434" y="15600"/>
                  <a:pt x="18655" y="15332"/>
                  <a:pt x="18655" y="15000"/>
                </a:cubicBezTo>
                <a:cubicBezTo>
                  <a:pt x="18655" y="14668"/>
                  <a:pt x="18434" y="14401"/>
                  <a:pt x="18164" y="14401"/>
                </a:cubicBezTo>
                <a:lnTo>
                  <a:pt x="6382" y="14401"/>
                </a:lnTo>
                <a:cubicBezTo>
                  <a:pt x="6111" y="14401"/>
                  <a:pt x="5891" y="14668"/>
                  <a:pt x="5891" y="15000"/>
                </a:cubicBezTo>
                <a:cubicBezTo>
                  <a:pt x="5891" y="15332"/>
                  <a:pt x="6111" y="15600"/>
                  <a:pt x="6382" y="15600"/>
                </a:cubicBezTo>
                <a:moveTo>
                  <a:pt x="8345" y="4800"/>
                </a:moveTo>
                <a:cubicBezTo>
                  <a:pt x="8616" y="4800"/>
                  <a:pt x="8836" y="4531"/>
                  <a:pt x="8836" y="4200"/>
                </a:cubicBezTo>
                <a:cubicBezTo>
                  <a:pt x="8836" y="3868"/>
                  <a:pt x="8616" y="3600"/>
                  <a:pt x="8345" y="3600"/>
                </a:cubicBezTo>
                <a:cubicBezTo>
                  <a:pt x="8075" y="3600"/>
                  <a:pt x="7855" y="3868"/>
                  <a:pt x="7855" y="4200"/>
                </a:cubicBezTo>
                <a:cubicBezTo>
                  <a:pt x="7855" y="4531"/>
                  <a:pt x="8075" y="4800"/>
                  <a:pt x="8345" y="4800"/>
                </a:cubicBezTo>
                <a:moveTo>
                  <a:pt x="18164" y="7200"/>
                </a:moveTo>
                <a:lnTo>
                  <a:pt x="14236" y="7200"/>
                </a:lnTo>
                <a:cubicBezTo>
                  <a:pt x="13966" y="7200"/>
                  <a:pt x="13745" y="7469"/>
                  <a:pt x="13745" y="7800"/>
                </a:cubicBezTo>
                <a:cubicBezTo>
                  <a:pt x="13745" y="8132"/>
                  <a:pt x="13966" y="8400"/>
                  <a:pt x="14236" y="8400"/>
                </a:cubicBezTo>
                <a:lnTo>
                  <a:pt x="18164" y="8400"/>
                </a:lnTo>
                <a:cubicBezTo>
                  <a:pt x="18434" y="8400"/>
                  <a:pt x="18655" y="8132"/>
                  <a:pt x="18655" y="7800"/>
                </a:cubicBezTo>
                <a:cubicBezTo>
                  <a:pt x="18655" y="7469"/>
                  <a:pt x="18434" y="7200"/>
                  <a:pt x="18164" y="7200"/>
                </a:cubicBezTo>
                <a:moveTo>
                  <a:pt x="18164" y="12001"/>
                </a:moveTo>
                <a:lnTo>
                  <a:pt x="14236" y="12001"/>
                </a:lnTo>
                <a:cubicBezTo>
                  <a:pt x="13966" y="12001"/>
                  <a:pt x="13745" y="12268"/>
                  <a:pt x="13745" y="12600"/>
                </a:cubicBezTo>
                <a:cubicBezTo>
                  <a:pt x="13745" y="12932"/>
                  <a:pt x="13966" y="13200"/>
                  <a:pt x="14236" y="13200"/>
                </a:cubicBezTo>
                <a:lnTo>
                  <a:pt x="18164" y="13200"/>
                </a:lnTo>
                <a:cubicBezTo>
                  <a:pt x="18434" y="13200"/>
                  <a:pt x="18655" y="12932"/>
                  <a:pt x="18655" y="12600"/>
                </a:cubicBezTo>
                <a:cubicBezTo>
                  <a:pt x="18655" y="12268"/>
                  <a:pt x="18434" y="12001"/>
                  <a:pt x="18164" y="12001"/>
                </a:cubicBezTo>
                <a:moveTo>
                  <a:pt x="18164" y="9600"/>
                </a:moveTo>
                <a:lnTo>
                  <a:pt x="14236" y="9600"/>
                </a:lnTo>
                <a:cubicBezTo>
                  <a:pt x="13966" y="9600"/>
                  <a:pt x="13745" y="9869"/>
                  <a:pt x="13745" y="10200"/>
                </a:cubicBezTo>
                <a:cubicBezTo>
                  <a:pt x="13745" y="10532"/>
                  <a:pt x="13966" y="10800"/>
                  <a:pt x="14236" y="10800"/>
                </a:cubicBezTo>
                <a:lnTo>
                  <a:pt x="18164" y="10800"/>
                </a:lnTo>
                <a:cubicBezTo>
                  <a:pt x="18434" y="10800"/>
                  <a:pt x="18655" y="10532"/>
                  <a:pt x="18655" y="10200"/>
                </a:cubicBezTo>
                <a:cubicBezTo>
                  <a:pt x="18655" y="9869"/>
                  <a:pt x="18434" y="9600"/>
                  <a:pt x="18164" y="9600"/>
                </a:cubicBezTo>
                <a:moveTo>
                  <a:pt x="18164" y="4800"/>
                </a:moveTo>
                <a:cubicBezTo>
                  <a:pt x="18434" y="4800"/>
                  <a:pt x="18655" y="4531"/>
                  <a:pt x="18655" y="4200"/>
                </a:cubicBezTo>
                <a:cubicBezTo>
                  <a:pt x="18655" y="3868"/>
                  <a:pt x="18434" y="3600"/>
                  <a:pt x="18164" y="3600"/>
                </a:cubicBezTo>
                <a:cubicBezTo>
                  <a:pt x="17893" y="3600"/>
                  <a:pt x="17673" y="3868"/>
                  <a:pt x="17673" y="4200"/>
                </a:cubicBezTo>
                <a:cubicBezTo>
                  <a:pt x="17673" y="4531"/>
                  <a:pt x="17893" y="4800"/>
                  <a:pt x="18164" y="4800"/>
                </a:cubicBezTo>
                <a:moveTo>
                  <a:pt x="16200" y="4800"/>
                </a:moveTo>
                <a:cubicBezTo>
                  <a:pt x="16471" y="4800"/>
                  <a:pt x="16691" y="4531"/>
                  <a:pt x="16691" y="4200"/>
                </a:cubicBezTo>
                <a:cubicBezTo>
                  <a:pt x="16691" y="3868"/>
                  <a:pt x="16471" y="3600"/>
                  <a:pt x="16200" y="3600"/>
                </a:cubicBezTo>
                <a:cubicBezTo>
                  <a:pt x="15929" y="3600"/>
                  <a:pt x="15709" y="3868"/>
                  <a:pt x="15709" y="4200"/>
                </a:cubicBezTo>
                <a:cubicBezTo>
                  <a:pt x="15709" y="4531"/>
                  <a:pt x="15929" y="4800"/>
                  <a:pt x="16200" y="4800"/>
                </a:cubicBezTo>
                <a:moveTo>
                  <a:pt x="10309" y="4800"/>
                </a:moveTo>
                <a:lnTo>
                  <a:pt x="14236" y="4800"/>
                </a:lnTo>
                <a:cubicBezTo>
                  <a:pt x="14507" y="4800"/>
                  <a:pt x="14727" y="4531"/>
                  <a:pt x="14727" y="4200"/>
                </a:cubicBezTo>
                <a:cubicBezTo>
                  <a:pt x="14727" y="3868"/>
                  <a:pt x="14507" y="3600"/>
                  <a:pt x="14236" y="3600"/>
                </a:cubicBezTo>
                <a:lnTo>
                  <a:pt x="10309" y="3600"/>
                </a:lnTo>
                <a:cubicBezTo>
                  <a:pt x="10038" y="3600"/>
                  <a:pt x="9818" y="3868"/>
                  <a:pt x="9818" y="4200"/>
                </a:cubicBezTo>
                <a:cubicBezTo>
                  <a:pt x="9818" y="4531"/>
                  <a:pt x="10038" y="4800"/>
                  <a:pt x="10309" y="48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99" name="Shape 2599">
            <a:extLst>
              <a:ext uri="{FF2B5EF4-FFF2-40B4-BE49-F238E27FC236}">
                <a16:creationId xmlns:a16="http://schemas.microsoft.com/office/drawing/2014/main" id="{DA844AC8-1CE1-3544-87B1-85710568C0A9}"/>
              </a:ext>
            </a:extLst>
          </p:cNvPr>
          <p:cNvSpPr/>
          <p:nvPr/>
        </p:nvSpPr>
        <p:spPr>
          <a:xfrm>
            <a:off x="16765588" y="39195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00" name="Shape 2600">
            <a:extLst>
              <a:ext uri="{FF2B5EF4-FFF2-40B4-BE49-F238E27FC236}">
                <a16:creationId xmlns:a16="http://schemas.microsoft.com/office/drawing/2014/main" id="{360E0B91-992E-1F42-BEDF-A695676654DA}"/>
              </a:ext>
            </a:extLst>
          </p:cNvPr>
          <p:cNvSpPr/>
          <p:nvPr/>
        </p:nvSpPr>
        <p:spPr>
          <a:xfrm>
            <a:off x="17832388" y="39195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01" name="Shape 2601">
            <a:extLst>
              <a:ext uri="{FF2B5EF4-FFF2-40B4-BE49-F238E27FC236}">
                <a16:creationId xmlns:a16="http://schemas.microsoft.com/office/drawing/2014/main" id="{9C965481-FE5A-C84F-9AE8-01FCF4AA9448}"/>
              </a:ext>
            </a:extLst>
          </p:cNvPr>
          <p:cNvSpPr/>
          <p:nvPr/>
        </p:nvSpPr>
        <p:spPr>
          <a:xfrm>
            <a:off x="18899188" y="39195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02" name="Shape 2602">
            <a:extLst>
              <a:ext uri="{FF2B5EF4-FFF2-40B4-BE49-F238E27FC236}">
                <a16:creationId xmlns:a16="http://schemas.microsoft.com/office/drawing/2014/main" id="{1F720E37-EB44-304D-AD82-BD00F1552D25}"/>
              </a:ext>
            </a:extLst>
          </p:cNvPr>
          <p:cNvSpPr/>
          <p:nvPr/>
        </p:nvSpPr>
        <p:spPr>
          <a:xfrm>
            <a:off x="19965988" y="3970338"/>
            <a:ext cx="558800" cy="457200"/>
          </a:xfrm>
          <a:custGeom>
            <a:avLst/>
            <a:gdLst/>
            <a:ahLst/>
            <a:cxnLst>
              <a:cxn ang="0">
                <a:pos x="wd2" y="hd2"/>
              </a:cxn>
              <a:cxn ang="5400000">
                <a:pos x="wd2" y="hd2"/>
              </a:cxn>
              <a:cxn ang="10800000">
                <a:pos x="wd2" y="hd2"/>
              </a:cxn>
              <a:cxn ang="16200000">
                <a:pos x="wd2" y="hd2"/>
              </a:cxn>
            </a:cxnLst>
            <a:rect l="0" t="0" r="r" b="b"/>
            <a:pathLst>
              <a:path w="21600" h="21600" extrusionOk="0">
                <a:moveTo>
                  <a:pt x="5400" y="6001"/>
                </a:moveTo>
                <a:lnTo>
                  <a:pt x="8345" y="6001"/>
                </a:lnTo>
                <a:cubicBezTo>
                  <a:pt x="8617" y="6001"/>
                  <a:pt x="8836" y="5732"/>
                  <a:pt x="8836" y="5400"/>
                </a:cubicBezTo>
                <a:cubicBezTo>
                  <a:pt x="8836" y="5069"/>
                  <a:pt x="8617" y="4800"/>
                  <a:pt x="8345" y="4800"/>
                </a:cubicBezTo>
                <a:lnTo>
                  <a:pt x="5400" y="4800"/>
                </a:lnTo>
                <a:cubicBezTo>
                  <a:pt x="5129" y="4800"/>
                  <a:pt x="4909" y="5069"/>
                  <a:pt x="4909" y="5400"/>
                </a:cubicBezTo>
                <a:cubicBezTo>
                  <a:pt x="4909" y="5732"/>
                  <a:pt x="5129" y="6001"/>
                  <a:pt x="5400" y="6001"/>
                </a:cubicBezTo>
                <a:moveTo>
                  <a:pt x="20618" y="20400"/>
                </a:moveTo>
                <a:lnTo>
                  <a:pt x="18655" y="20400"/>
                </a:lnTo>
                <a:lnTo>
                  <a:pt x="18655" y="18000"/>
                </a:lnTo>
                <a:cubicBezTo>
                  <a:pt x="18926" y="18000"/>
                  <a:pt x="19145" y="17732"/>
                  <a:pt x="19145" y="17400"/>
                </a:cubicBezTo>
                <a:cubicBezTo>
                  <a:pt x="19145" y="17069"/>
                  <a:pt x="18926" y="16801"/>
                  <a:pt x="18655" y="16801"/>
                </a:cubicBezTo>
                <a:lnTo>
                  <a:pt x="18655" y="3601"/>
                </a:lnTo>
                <a:lnTo>
                  <a:pt x="20618" y="3601"/>
                </a:lnTo>
                <a:cubicBezTo>
                  <a:pt x="20618" y="3601"/>
                  <a:pt x="20618" y="20400"/>
                  <a:pt x="20618" y="20400"/>
                </a:cubicBezTo>
                <a:close/>
                <a:moveTo>
                  <a:pt x="17673" y="16801"/>
                </a:moveTo>
                <a:cubicBezTo>
                  <a:pt x="17401" y="16801"/>
                  <a:pt x="17182" y="17069"/>
                  <a:pt x="17182" y="17400"/>
                </a:cubicBezTo>
                <a:cubicBezTo>
                  <a:pt x="17182" y="17732"/>
                  <a:pt x="17401" y="18000"/>
                  <a:pt x="17673" y="18000"/>
                </a:cubicBezTo>
                <a:lnTo>
                  <a:pt x="17673" y="20400"/>
                </a:lnTo>
                <a:lnTo>
                  <a:pt x="3927" y="20400"/>
                </a:lnTo>
                <a:lnTo>
                  <a:pt x="3927" y="18000"/>
                </a:lnTo>
                <a:cubicBezTo>
                  <a:pt x="4199" y="18000"/>
                  <a:pt x="4418" y="17732"/>
                  <a:pt x="4418" y="17400"/>
                </a:cubicBezTo>
                <a:cubicBezTo>
                  <a:pt x="4418" y="17069"/>
                  <a:pt x="4199" y="16801"/>
                  <a:pt x="3927" y="16801"/>
                </a:cubicBezTo>
                <a:lnTo>
                  <a:pt x="3927" y="3601"/>
                </a:lnTo>
                <a:lnTo>
                  <a:pt x="17673" y="3601"/>
                </a:lnTo>
                <a:cubicBezTo>
                  <a:pt x="17673" y="3601"/>
                  <a:pt x="17673" y="16801"/>
                  <a:pt x="17673" y="16801"/>
                </a:cubicBezTo>
                <a:close/>
                <a:moveTo>
                  <a:pt x="2945" y="16801"/>
                </a:moveTo>
                <a:cubicBezTo>
                  <a:pt x="2674" y="16801"/>
                  <a:pt x="2455" y="17069"/>
                  <a:pt x="2455" y="17400"/>
                </a:cubicBezTo>
                <a:cubicBezTo>
                  <a:pt x="2455" y="17732"/>
                  <a:pt x="2674" y="18000"/>
                  <a:pt x="2945" y="18000"/>
                </a:cubicBezTo>
                <a:lnTo>
                  <a:pt x="2945" y="20400"/>
                </a:lnTo>
                <a:lnTo>
                  <a:pt x="982" y="20400"/>
                </a:lnTo>
                <a:lnTo>
                  <a:pt x="982" y="3601"/>
                </a:lnTo>
                <a:lnTo>
                  <a:pt x="2945" y="3601"/>
                </a:lnTo>
                <a:cubicBezTo>
                  <a:pt x="2945" y="3601"/>
                  <a:pt x="2945" y="16801"/>
                  <a:pt x="2945" y="16801"/>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39" y="2400"/>
                  <a:pt x="0" y="2938"/>
                  <a:pt x="0" y="3601"/>
                </a:cubicBezTo>
                <a:lnTo>
                  <a:pt x="0" y="20400"/>
                </a:lnTo>
                <a:cubicBezTo>
                  <a:pt x="0" y="21063"/>
                  <a:pt x="439" y="21600"/>
                  <a:pt x="982" y="21600"/>
                </a:cubicBezTo>
                <a:lnTo>
                  <a:pt x="20618" y="21600"/>
                </a:lnTo>
                <a:cubicBezTo>
                  <a:pt x="21160" y="21600"/>
                  <a:pt x="21600" y="21063"/>
                  <a:pt x="21600" y="20400"/>
                </a:cubicBezTo>
                <a:lnTo>
                  <a:pt x="21600" y="3601"/>
                </a:lnTo>
                <a:cubicBezTo>
                  <a:pt x="21600" y="2938"/>
                  <a:pt x="21160" y="2400"/>
                  <a:pt x="20618" y="2400"/>
                </a:cubicBezTo>
                <a:moveTo>
                  <a:pt x="5400" y="8400"/>
                </a:moveTo>
                <a:lnTo>
                  <a:pt x="6382" y="8400"/>
                </a:lnTo>
                <a:cubicBezTo>
                  <a:pt x="6653" y="8400"/>
                  <a:pt x="6873" y="8132"/>
                  <a:pt x="6873" y="7800"/>
                </a:cubicBezTo>
                <a:cubicBezTo>
                  <a:pt x="6873" y="7469"/>
                  <a:pt x="6653" y="7200"/>
                  <a:pt x="6382" y="7200"/>
                </a:cubicBezTo>
                <a:lnTo>
                  <a:pt x="5400" y="7200"/>
                </a:lnTo>
                <a:cubicBezTo>
                  <a:pt x="5129" y="7200"/>
                  <a:pt x="4909" y="7469"/>
                  <a:pt x="4909" y="7800"/>
                </a:cubicBezTo>
                <a:cubicBezTo>
                  <a:pt x="4909" y="8132"/>
                  <a:pt x="5129" y="8400"/>
                  <a:pt x="5400" y="84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03" name="Shape 2603">
            <a:extLst>
              <a:ext uri="{FF2B5EF4-FFF2-40B4-BE49-F238E27FC236}">
                <a16:creationId xmlns:a16="http://schemas.microsoft.com/office/drawing/2014/main" id="{A7141E6A-63BB-5E4E-AFE5-323E9AE55913}"/>
              </a:ext>
            </a:extLst>
          </p:cNvPr>
          <p:cNvSpPr/>
          <p:nvPr/>
        </p:nvSpPr>
        <p:spPr>
          <a:xfrm>
            <a:off x="21032788" y="3944938"/>
            <a:ext cx="557212" cy="508000"/>
          </a:xfrm>
          <a:custGeom>
            <a:avLst/>
            <a:gdLst/>
            <a:ahLst/>
            <a:cxnLst>
              <a:cxn ang="0">
                <a:pos x="wd2" y="hd2"/>
              </a:cxn>
              <a:cxn ang="5400000">
                <a:pos x="wd2" y="hd2"/>
              </a:cxn>
              <a:cxn ang="10800000">
                <a:pos x="wd2" y="hd2"/>
              </a:cxn>
              <a:cxn ang="16200000">
                <a:pos x="wd2" y="hd2"/>
              </a:cxn>
            </a:cxnLst>
            <a:rect l="0" t="0" r="r" b="b"/>
            <a:pathLst>
              <a:path w="21600" h="21600" extrusionOk="0">
                <a:moveTo>
                  <a:pt x="16691" y="20520"/>
                </a:moveTo>
                <a:lnTo>
                  <a:pt x="14727" y="20520"/>
                </a:lnTo>
                <a:lnTo>
                  <a:pt x="14727" y="18360"/>
                </a:lnTo>
                <a:cubicBezTo>
                  <a:pt x="14999" y="18360"/>
                  <a:pt x="15218" y="18119"/>
                  <a:pt x="15218" y="17820"/>
                </a:cubicBezTo>
                <a:cubicBezTo>
                  <a:pt x="15218" y="17522"/>
                  <a:pt x="14999" y="17280"/>
                  <a:pt x="14727" y="17280"/>
                </a:cubicBezTo>
                <a:lnTo>
                  <a:pt x="14727" y="7560"/>
                </a:lnTo>
                <a:lnTo>
                  <a:pt x="16691" y="7560"/>
                </a:lnTo>
                <a:cubicBezTo>
                  <a:pt x="16691" y="7560"/>
                  <a:pt x="16691" y="20520"/>
                  <a:pt x="16691" y="20520"/>
                </a:cubicBezTo>
                <a:close/>
                <a:moveTo>
                  <a:pt x="13745" y="17280"/>
                </a:moveTo>
                <a:cubicBezTo>
                  <a:pt x="13474" y="17280"/>
                  <a:pt x="13255" y="17522"/>
                  <a:pt x="13255" y="17820"/>
                </a:cubicBezTo>
                <a:cubicBezTo>
                  <a:pt x="13255" y="18119"/>
                  <a:pt x="13474" y="18360"/>
                  <a:pt x="13745" y="18360"/>
                </a:cubicBezTo>
                <a:lnTo>
                  <a:pt x="13745" y="20520"/>
                </a:lnTo>
                <a:lnTo>
                  <a:pt x="3927" y="20520"/>
                </a:lnTo>
                <a:lnTo>
                  <a:pt x="3927" y="18360"/>
                </a:lnTo>
                <a:cubicBezTo>
                  <a:pt x="4199" y="18360"/>
                  <a:pt x="4418" y="18119"/>
                  <a:pt x="4418" y="17820"/>
                </a:cubicBezTo>
                <a:cubicBezTo>
                  <a:pt x="4418" y="17522"/>
                  <a:pt x="4199" y="17280"/>
                  <a:pt x="3927" y="17280"/>
                </a:cubicBezTo>
                <a:lnTo>
                  <a:pt x="3927" y="7560"/>
                </a:lnTo>
                <a:lnTo>
                  <a:pt x="13745" y="7560"/>
                </a:lnTo>
                <a:cubicBezTo>
                  <a:pt x="13745" y="7560"/>
                  <a:pt x="13745" y="17280"/>
                  <a:pt x="13745" y="17280"/>
                </a:cubicBezTo>
                <a:close/>
                <a:moveTo>
                  <a:pt x="2945" y="17280"/>
                </a:moveTo>
                <a:cubicBezTo>
                  <a:pt x="2674" y="17280"/>
                  <a:pt x="2455" y="17522"/>
                  <a:pt x="2455" y="17820"/>
                </a:cubicBezTo>
                <a:cubicBezTo>
                  <a:pt x="2455" y="18119"/>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9"/>
                  <a:pt x="4147" y="5400"/>
                  <a:pt x="4418" y="5400"/>
                </a:cubicBezTo>
                <a:cubicBezTo>
                  <a:pt x="4690" y="5400"/>
                  <a:pt x="4909" y="5159"/>
                  <a:pt x="4909" y="4860"/>
                </a:cubicBezTo>
                <a:lnTo>
                  <a:pt x="4909" y="3240"/>
                </a:lnTo>
                <a:lnTo>
                  <a:pt x="20618" y="3240"/>
                </a:lnTo>
                <a:lnTo>
                  <a:pt x="20618" y="16201"/>
                </a:lnTo>
                <a:lnTo>
                  <a:pt x="19145" y="16201"/>
                </a:lnTo>
                <a:cubicBezTo>
                  <a:pt x="18874" y="16201"/>
                  <a:pt x="18655" y="16442"/>
                  <a:pt x="18655" y="16740"/>
                </a:cubicBezTo>
                <a:cubicBezTo>
                  <a:pt x="18655" y="17039"/>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9"/>
                  <a:pt x="6873" y="11341"/>
                </a:cubicBezTo>
                <a:cubicBezTo>
                  <a:pt x="6873" y="11042"/>
                  <a:pt x="6653" y="10800"/>
                  <a:pt x="6382" y="10800"/>
                </a:cubicBezTo>
                <a:lnTo>
                  <a:pt x="5400" y="10800"/>
                </a:lnTo>
                <a:cubicBezTo>
                  <a:pt x="5129" y="10800"/>
                  <a:pt x="4909" y="11042"/>
                  <a:pt x="4909" y="11341"/>
                </a:cubicBezTo>
                <a:cubicBezTo>
                  <a:pt x="4909" y="11639"/>
                  <a:pt x="5129" y="11881"/>
                  <a:pt x="5400" y="11881"/>
                </a:cubicBezTo>
                <a:moveTo>
                  <a:pt x="5400" y="9720"/>
                </a:moveTo>
                <a:lnTo>
                  <a:pt x="8345" y="9720"/>
                </a:lnTo>
                <a:cubicBezTo>
                  <a:pt x="8617" y="9720"/>
                  <a:pt x="8836" y="9479"/>
                  <a:pt x="8836" y="9181"/>
                </a:cubicBezTo>
                <a:cubicBezTo>
                  <a:pt x="8836" y="8882"/>
                  <a:pt x="8617" y="8640"/>
                  <a:pt x="8345" y="8640"/>
                </a:cubicBezTo>
                <a:lnTo>
                  <a:pt x="5400" y="8640"/>
                </a:lnTo>
                <a:cubicBezTo>
                  <a:pt x="5129" y="8640"/>
                  <a:pt x="4909" y="8882"/>
                  <a:pt x="4909" y="9181"/>
                </a:cubicBezTo>
                <a:cubicBezTo>
                  <a:pt x="4909" y="9479"/>
                  <a:pt x="5129" y="9720"/>
                  <a:pt x="5400" y="972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04" name="Shape 2604">
            <a:extLst>
              <a:ext uri="{FF2B5EF4-FFF2-40B4-BE49-F238E27FC236}">
                <a16:creationId xmlns:a16="http://schemas.microsoft.com/office/drawing/2014/main" id="{4EBC7996-4316-BC4B-A1BD-463AC7408067}"/>
              </a:ext>
            </a:extLst>
          </p:cNvPr>
          <p:cNvSpPr/>
          <p:nvPr/>
        </p:nvSpPr>
        <p:spPr>
          <a:xfrm>
            <a:off x="22098000" y="3970338"/>
            <a:ext cx="558800" cy="457200"/>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05" name="Shape 2605">
            <a:extLst>
              <a:ext uri="{FF2B5EF4-FFF2-40B4-BE49-F238E27FC236}">
                <a16:creationId xmlns:a16="http://schemas.microsoft.com/office/drawing/2014/main" id="{0EA70320-56C1-254F-BDA3-E7AEA82A7BD8}"/>
              </a:ext>
            </a:extLst>
          </p:cNvPr>
          <p:cNvSpPr/>
          <p:nvPr/>
        </p:nvSpPr>
        <p:spPr>
          <a:xfrm>
            <a:off x="12499975" y="4986338"/>
            <a:ext cx="558800" cy="558800"/>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06" name="Shape 2606">
            <a:extLst>
              <a:ext uri="{FF2B5EF4-FFF2-40B4-BE49-F238E27FC236}">
                <a16:creationId xmlns:a16="http://schemas.microsoft.com/office/drawing/2014/main" id="{54DE8B6E-BB8B-B041-AD7A-610B09EC397A}"/>
              </a:ext>
            </a:extLst>
          </p:cNvPr>
          <p:cNvSpPr/>
          <p:nvPr/>
        </p:nvSpPr>
        <p:spPr>
          <a:xfrm>
            <a:off x="13566775" y="49863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10309"/>
                </a:moveTo>
                <a:cubicBezTo>
                  <a:pt x="10800" y="10581"/>
                  <a:pt x="10580" y="10800"/>
                  <a:pt x="10309" y="10800"/>
                </a:cubicBezTo>
                <a:cubicBezTo>
                  <a:pt x="10038" y="10800"/>
                  <a:pt x="9818" y="10581"/>
                  <a:pt x="9818" y="10309"/>
                </a:cubicBezTo>
                <a:cubicBezTo>
                  <a:pt x="9818" y="10038"/>
                  <a:pt x="10038" y="9818"/>
                  <a:pt x="10309" y="9818"/>
                </a:cubicBezTo>
                <a:cubicBezTo>
                  <a:pt x="10580" y="9818"/>
                  <a:pt x="10800" y="10038"/>
                  <a:pt x="10800" y="10309"/>
                </a:cubicBezTo>
                <a:moveTo>
                  <a:pt x="20618" y="20618"/>
                </a:moveTo>
                <a:lnTo>
                  <a:pt x="18655" y="20618"/>
                </a:lnTo>
                <a:lnTo>
                  <a:pt x="18655" y="19145"/>
                </a:lnTo>
                <a:cubicBezTo>
                  <a:pt x="18655" y="18875"/>
                  <a:pt x="18434" y="18655"/>
                  <a:pt x="18164" y="18655"/>
                </a:cubicBezTo>
                <a:lnTo>
                  <a:pt x="16691" y="18655"/>
                </a:lnTo>
                <a:lnTo>
                  <a:pt x="16691" y="17182"/>
                </a:lnTo>
                <a:cubicBezTo>
                  <a:pt x="16691" y="16911"/>
                  <a:pt x="16471" y="16691"/>
                  <a:pt x="16200" y="16691"/>
                </a:cubicBezTo>
                <a:lnTo>
                  <a:pt x="14441" y="16691"/>
                </a:lnTo>
                <a:lnTo>
                  <a:pt x="12850" y="15086"/>
                </a:lnTo>
                <a:cubicBezTo>
                  <a:pt x="12761" y="14997"/>
                  <a:pt x="12639" y="14943"/>
                  <a:pt x="12503" y="14943"/>
                </a:cubicBezTo>
                <a:cubicBezTo>
                  <a:pt x="12356" y="14943"/>
                  <a:pt x="12228" y="15010"/>
                  <a:pt x="12138" y="15113"/>
                </a:cubicBezTo>
                <a:lnTo>
                  <a:pt x="11833" y="15418"/>
                </a:lnTo>
                <a:cubicBezTo>
                  <a:pt x="11450" y="15801"/>
                  <a:pt x="10829" y="15801"/>
                  <a:pt x="10445" y="15418"/>
                </a:cubicBezTo>
                <a:lnTo>
                  <a:pt x="6167" y="11139"/>
                </a:lnTo>
                <a:cubicBezTo>
                  <a:pt x="5784" y="10756"/>
                  <a:pt x="5784" y="10136"/>
                  <a:pt x="6167" y="9752"/>
                </a:cubicBezTo>
                <a:lnTo>
                  <a:pt x="9752" y="6167"/>
                </a:lnTo>
                <a:cubicBezTo>
                  <a:pt x="10135" y="5784"/>
                  <a:pt x="10756" y="5784"/>
                  <a:pt x="11139" y="6167"/>
                </a:cubicBezTo>
                <a:lnTo>
                  <a:pt x="11761" y="6789"/>
                </a:lnTo>
                <a:cubicBezTo>
                  <a:pt x="11699" y="7609"/>
                  <a:pt x="11457" y="8377"/>
                  <a:pt x="11069" y="9054"/>
                </a:cubicBezTo>
                <a:cubicBezTo>
                  <a:pt x="10847" y="8919"/>
                  <a:pt x="10588" y="8837"/>
                  <a:pt x="10309" y="8837"/>
                </a:cubicBezTo>
                <a:cubicBezTo>
                  <a:pt x="9496" y="8837"/>
                  <a:pt x="8836" y="9496"/>
                  <a:pt x="8836" y="10309"/>
                </a:cubicBezTo>
                <a:cubicBezTo>
                  <a:pt x="8836" y="11123"/>
                  <a:pt x="9496" y="11782"/>
                  <a:pt x="10309" y="11782"/>
                </a:cubicBezTo>
                <a:cubicBezTo>
                  <a:pt x="11123" y="11782"/>
                  <a:pt x="11782" y="11123"/>
                  <a:pt x="11782" y="10309"/>
                </a:cubicBezTo>
                <a:cubicBezTo>
                  <a:pt x="11782" y="10156"/>
                  <a:pt x="11752" y="10012"/>
                  <a:pt x="11709" y="9873"/>
                </a:cubicBezTo>
                <a:cubicBezTo>
                  <a:pt x="12146" y="9210"/>
                  <a:pt x="12466" y="8463"/>
                  <a:pt x="12631" y="7659"/>
                </a:cubicBezTo>
                <a:lnTo>
                  <a:pt x="15417" y="10446"/>
                </a:lnTo>
                <a:cubicBezTo>
                  <a:pt x="15800" y="10829"/>
                  <a:pt x="15800" y="11450"/>
                  <a:pt x="15417" y="11833"/>
                </a:cubicBezTo>
                <a:lnTo>
                  <a:pt x="15128" y="12122"/>
                </a:lnTo>
                <a:cubicBezTo>
                  <a:pt x="15025" y="12213"/>
                  <a:pt x="14957" y="12341"/>
                  <a:pt x="14957" y="12487"/>
                </a:cubicBezTo>
                <a:cubicBezTo>
                  <a:pt x="14957" y="12623"/>
                  <a:pt x="15013" y="12746"/>
                  <a:pt x="15101" y="12835"/>
                </a:cubicBezTo>
                <a:lnTo>
                  <a:pt x="20618" y="18367"/>
                </a:lnTo>
                <a:cubicBezTo>
                  <a:pt x="20618" y="18367"/>
                  <a:pt x="20618" y="20618"/>
                  <a:pt x="20618" y="20618"/>
                </a:cubicBezTo>
                <a:close/>
                <a:moveTo>
                  <a:pt x="5343" y="11673"/>
                </a:moveTo>
                <a:cubicBezTo>
                  <a:pt x="2859" y="11190"/>
                  <a:pt x="982" y="9008"/>
                  <a:pt x="982" y="6383"/>
                </a:cubicBezTo>
                <a:cubicBezTo>
                  <a:pt x="982" y="3400"/>
                  <a:pt x="3399" y="982"/>
                  <a:pt x="6382" y="982"/>
                </a:cubicBezTo>
                <a:cubicBezTo>
                  <a:pt x="9011" y="982"/>
                  <a:pt x="11198" y="2862"/>
                  <a:pt x="11681" y="5349"/>
                </a:cubicBezTo>
                <a:cubicBezTo>
                  <a:pt x="10910" y="4719"/>
                  <a:pt x="9777" y="4755"/>
                  <a:pt x="9058" y="5473"/>
                </a:cubicBezTo>
                <a:lnTo>
                  <a:pt x="5474" y="9058"/>
                </a:lnTo>
                <a:cubicBezTo>
                  <a:pt x="4757" y="9775"/>
                  <a:pt x="4719" y="10904"/>
                  <a:pt x="5343" y="11673"/>
                </a:cubicBezTo>
                <a:moveTo>
                  <a:pt x="21456" y="17817"/>
                </a:moveTo>
                <a:lnTo>
                  <a:pt x="16142" y="12488"/>
                </a:lnTo>
                <a:cubicBezTo>
                  <a:pt x="16874" y="11720"/>
                  <a:pt x="16865" y="10507"/>
                  <a:pt x="16111" y="9752"/>
                </a:cubicBezTo>
                <a:lnTo>
                  <a:pt x="12763" y="6404"/>
                </a:lnTo>
                <a:cubicBezTo>
                  <a:pt x="12763" y="6396"/>
                  <a:pt x="12764" y="6389"/>
                  <a:pt x="12764" y="6383"/>
                </a:cubicBezTo>
                <a:cubicBezTo>
                  <a:pt x="12764" y="2857"/>
                  <a:pt x="9907" y="0"/>
                  <a:pt x="6382" y="0"/>
                </a:cubicBezTo>
                <a:cubicBezTo>
                  <a:pt x="2857" y="0"/>
                  <a:pt x="0" y="2857"/>
                  <a:pt x="0" y="6383"/>
                </a:cubicBezTo>
                <a:cubicBezTo>
                  <a:pt x="0" y="9907"/>
                  <a:pt x="2857" y="12764"/>
                  <a:pt x="6382" y="12764"/>
                </a:cubicBezTo>
                <a:cubicBezTo>
                  <a:pt x="6389" y="12764"/>
                  <a:pt x="6396" y="12763"/>
                  <a:pt x="6403" y="12763"/>
                </a:cubicBezTo>
                <a:lnTo>
                  <a:pt x="9752" y="16111"/>
                </a:lnTo>
                <a:cubicBezTo>
                  <a:pt x="10511" y="16870"/>
                  <a:pt x="11735" y="16875"/>
                  <a:pt x="12503" y="16130"/>
                </a:cubicBezTo>
                <a:lnTo>
                  <a:pt x="13889" y="17529"/>
                </a:lnTo>
                <a:cubicBezTo>
                  <a:pt x="13978" y="17618"/>
                  <a:pt x="14101" y="17673"/>
                  <a:pt x="14236" y="17673"/>
                </a:cubicBezTo>
                <a:lnTo>
                  <a:pt x="15709" y="17673"/>
                </a:lnTo>
                <a:lnTo>
                  <a:pt x="15709" y="19145"/>
                </a:lnTo>
                <a:cubicBezTo>
                  <a:pt x="15709" y="19417"/>
                  <a:pt x="15929" y="19636"/>
                  <a:pt x="16200" y="19636"/>
                </a:cubicBezTo>
                <a:lnTo>
                  <a:pt x="17673" y="19636"/>
                </a:lnTo>
                <a:lnTo>
                  <a:pt x="17673" y="21109"/>
                </a:lnTo>
                <a:cubicBezTo>
                  <a:pt x="17673" y="21381"/>
                  <a:pt x="17893" y="21600"/>
                  <a:pt x="18164" y="21600"/>
                </a:cubicBezTo>
                <a:lnTo>
                  <a:pt x="21109" y="21600"/>
                </a:lnTo>
                <a:cubicBezTo>
                  <a:pt x="21380" y="21600"/>
                  <a:pt x="21600" y="21381"/>
                  <a:pt x="21600" y="21109"/>
                </a:cubicBezTo>
                <a:lnTo>
                  <a:pt x="21600" y="18164"/>
                </a:lnTo>
                <a:cubicBezTo>
                  <a:pt x="21600" y="18029"/>
                  <a:pt x="21545" y="17906"/>
                  <a:pt x="21456" y="17817"/>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07" name="Shape 2607">
            <a:extLst>
              <a:ext uri="{FF2B5EF4-FFF2-40B4-BE49-F238E27FC236}">
                <a16:creationId xmlns:a16="http://schemas.microsoft.com/office/drawing/2014/main" id="{9D92F41E-364E-8940-9E8A-1F10E3BCA21A}"/>
              </a:ext>
            </a:extLst>
          </p:cNvPr>
          <p:cNvSpPr/>
          <p:nvPr/>
        </p:nvSpPr>
        <p:spPr>
          <a:xfrm>
            <a:off x="14633575" y="5037138"/>
            <a:ext cx="558800" cy="457200"/>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538"/>
                  <a:pt x="1422" y="18000"/>
                  <a:pt x="1964" y="18000"/>
                </a:cubicBezTo>
                <a:lnTo>
                  <a:pt x="19636" y="18000"/>
                </a:lnTo>
                <a:cubicBezTo>
                  <a:pt x="20178" y="18000"/>
                  <a:pt x="20618" y="18538"/>
                  <a:pt x="20618" y="19200"/>
                </a:cubicBezTo>
                <a:cubicBezTo>
                  <a:pt x="20618" y="19862"/>
                  <a:pt x="20178" y="20400"/>
                  <a:pt x="19636" y="20400"/>
                </a:cubicBezTo>
                <a:moveTo>
                  <a:pt x="19636" y="16800"/>
                </a:moveTo>
                <a:lnTo>
                  <a:pt x="1964" y="16800"/>
                </a:lnTo>
                <a:cubicBezTo>
                  <a:pt x="879" y="16800"/>
                  <a:pt x="0" y="17874"/>
                  <a:pt x="0" y="19200"/>
                </a:cubicBezTo>
                <a:cubicBezTo>
                  <a:pt x="0" y="20526"/>
                  <a:pt x="879" y="21600"/>
                  <a:pt x="1964" y="21600"/>
                </a:cubicBezTo>
                <a:lnTo>
                  <a:pt x="19636" y="21600"/>
                </a:lnTo>
                <a:cubicBezTo>
                  <a:pt x="20721" y="21600"/>
                  <a:pt x="21600" y="20526"/>
                  <a:pt x="21600" y="19200"/>
                </a:cubicBezTo>
                <a:cubicBezTo>
                  <a:pt x="21600" y="17874"/>
                  <a:pt x="20721" y="16800"/>
                  <a:pt x="19636" y="16800"/>
                </a:cubicBezTo>
                <a:moveTo>
                  <a:pt x="1964" y="1200"/>
                </a:moveTo>
                <a:lnTo>
                  <a:pt x="19636" y="1200"/>
                </a:lnTo>
                <a:cubicBezTo>
                  <a:pt x="20178" y="1200"/>
                  <a:pt x="20618" y="1737"/>
                  <a:pt x="20618" y="2399"/>
                </a:cubicBezTo>
                <a:cubicBezTo>
                  <a:pt x="20618" y="3063"/>
                  <a:pt x="20178" y="3599"/>
                  <a:pt x="19636" y="3599"/>
                </a:cubicBezTo>
                <a:lnTo>
                  <a:pt x="1964" y="3599"/>
                </a:lnTo>
                <a:cubicBezTo>
                  <a:pt x="1422" y="3599"/>
                  <a:pt x="982" y="3063"/>
                  <a:pt x="982" y="2399"/>
                </a:cubicBezTo>
                <a:cubicBezTo>
                  <a:pt x="982" y="1737"/>
                  <a:pt x="1422" y="1200"/>
                  <a:pt x="1964" y="1200"/>
                </a:cubicBezTo>
                <a:moveTo>
                  <a:pt x="1964" y="4799"/>
                </a:moveTo>
                <a:lnTo>
                  <a:pt x="19636" y="4799"/>
                </a:lnTo>
                <a:cubicBezTo>
                  <a:pt x="20721" y="4799"/>
                  <a:pt x="21600" y="3725"/>
                  <a:pt x="21600" y="2399"/>
                </a:cubicBezTo>
                <a:cubicBezTo>
                  <a:pt x="21600" y="1074"/>
                  <a:pt x="20721" y="0"/>
                  <a:pt x="19636" y="0"/>
                </a:cubicBezTo>
                <a:lnTo>
                  <a:pt x="1964" y="0"/>
                </a:lnTo>
                <a:cubicBezTo>
                  <a:pt x="879" y="0"/>
                  <a:pt x="0" y="1074"/>
                  <a:pt x="0" y="2399"/>
                </a:cubicBezTo>
                <a:cubicBezTo>
                  <a:pt x="0" y="3725"/>
                  <a:pt x="879" y="4799"/>
                  <a:pt x="1964" y="4799"/>
                </a:cubicBezTo>
                <a:moveTo>
                  <a:pt x="19636" y="12000"/>
                </a:moveTo>
                <a:lnTo>
                  <a:pt x="1964" y="12000"/>
                </a:lnTo>
                <a:cubicBezTo>
                  <a:pt x="1422" y="12000"/>
                  <a:pt x="982" y="11463"/>
                  <a:pt x="982" y="10800"/>
                </a:cubicBezTo>
                <a:cubicBezTo>
                  <a:pt x="982" y="10137"/>
                  <a:pt x="1422" y="9600"/>
                  <a:pt x="1964" y="9600"/>
                </a:cubicBezTo>
                <a:lnTo>
                  <a:pt x="19636" y="9600"/>
                </a:lnTo>
                <a:cubicBezTo>
                  <a:pt x="20178" y="9600"/>
                  <a:pt x="20618" y="10137"/>
                  <a:pt x="20618" y="10800"/>
                </a:cubicBezTo>
                <a:cubicBezTo>
                  <a:pt x="20618" y="11463"/>
                  <a:pt x="20178" y="12000"/>
                  <a:pt x="19636" y="12000"/>
                </a:cubicBezTo>
                <a:moveTo>
                  <a:pt x="19636" y="8400"/>
                </a:moveTo>
                <a:lnTo>
                  <a:pt x="1964" y="8400"/>
                </a:lnTo>
                <a:cubicBezTo>
                  <a:pt x="879" y="8400"/>
                  <a:pt x="0" y="9474"/>
                  <a:pt x="0" y="10800"/>
                </a:cubicBezTo>
                <a:cubicBezTo>
                  <a:pt x="0" y="12125"/>
                  <a:pt x="879" y="13200"/>
                  <a:pt x="1964" y="13200"/>
                </a:cubicBezTo>
                <a:lnTo>
                  <a:pt x="19636" y="13200"/>
                </a:lnTo>
                <a:cubicBezTo>
                  <a:pt x="20721" y="13200"/>
                  <a:pt x="21600" y="12125"/>
                  <a:pt x="21600" y="10800"/>
                </a:cubicBezTo>
                <a:cubicBezTo>
                  <a:pt x="21600" y="9474"/>
                  <a:pt x="20721" y="8400"/>
                  <a:pt x="19636" y="84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08" name="Shape 2608">
            <a:extLst>
              <a:ext uri="{FF2B5EF4-FFF2-40B4-BE49-F238E27FC236}">
                <a16:creationId xmlns:a16="http://schemas.microsoft.com/office/drawing/2014/main" id="{747D056E-48E7-4E4E-B2C6-1841AD95075B}"/>
              </a:ext>
            </a:extLst>
          </p:cNvPr>
          <p:cNvSpPr/>
          <p:nvPr/>
        </p:nvSpPr>
        <p:spPr>
          <a:xfrm>
            <a:off x="15698788" y="5037138"/>
            <a:ext cx="558800" cy="457200"/>
          </a:xfrm>
          <a:custGeom>
            <a:avLst/>
            <a:gdLst/>
            <a:ahLst/>
            <a:cxnLst>
              <a:cxn ang="0">
                <a:pos x="wd2" y="hd2"/>
              </a:cxn>
              <a:cxn ang="5400000">
                <a:pos x="wd2" y="hd2"/>
              </a:cxn>
              <a:cxn ang="10800000">
                <a:pos x="wd2" y="hd2"/>
              </a:cxn>
              <a:cxn ang="16200000">
                <a:pos x="wd2" y="hd2"/>
              </a:cxn>
            </a:cxnLst>
            <a:rect l="0" t="0" r="r" b="b"/>
            <a:pathLst>
              <a:path w="21600" h="21600" extrusionOk="0">
                <a:moveTo>
                  <a:pt x="1964" y="3600"/>
                </a:moveTo>
                <a:cubicBezTo>
                  <a:pt x="1422" y="3600"/>
                  <a:pt x="982" y="3063"/>
                  <a:pt x="982" y="2400"/>
                </a:cubicBezTo>
                <a:cubicBezTo>
                  <a:pt x="982" y="1738"/>
                  <a:pt x="1422" y="1200"/>
                  <a:pt x="1964" y="1200"/>
                </a:cubicBezTo>
                <a:cubicBezTo>
                  <a:pt x="2506" y="1200"/>
                  <a:pt x="2945" y="1738"/>
                  <a:pt x="2945" y="2400"/>
                </a:cubicBezTo>
                <a:cubicBezTo>
                  <a:pt x="2945" y="3063"/>
                  <a:pt x="2506" y="3600"/>
                  <a:pt x="1964" y="3600"/>
                </a:cubicBezTo>
                <a:moveTo>
                  <a:pt x="1964" y="0"/>
                </a:moveTo>
                <a:cubicBezTo>
                  <a:pt x="879" y="0"/>
                  <a:pt x="0" y="1075"/>
                  <a:pt x="0" y="2400"/>
                </a:cubicBezTo>
                <a:cubicBezTo>
                  <a:pt x="0" y="3726"/>
                  <a:pt x="879" y="4800"/>
                  <a:pt x="1964" y="4800"/>
                </a:cubicBezTo>
                <a:cubicBezTo>
                  <a:pt x="3048" y="4800"/>
                  <a:pt x="3927" y="3726"/>
                  <a:pt x="3927" y="2400"/>
                </a:cubicBezTo>
                <a:cubicBezTo>
                  <a:pt x="3927" y="1075"/>
                  <a:pt x="3048" y="0"/>
                  <a:pt x="1964" y="0"/>
                </a:cubicBezTo>
                <a:moveTo>
                  <a:pt x="1964" y="12000"/>
                </a:moveTo>
                <a:cubicBezTo>
                  <a:pt x="1422" y="12000"/>
                  <a:pt x="982" y="11463"/>
                  <a:pt x="982" y="10800"/>
                </a:cubicBezTo>
                <a:cubicBezTo>
                  <a:pt x="982" y="10138"/>
                  <a:pt x="1422" y="9600"/>
                  <a:pt x="1964" y="9600"/>
                </a:cubicBezTo>
                <a:cubicBezTo>
                  <a:pt x="2506" y="9600"/>
                  <a:pt x="2945" y="10138"/>
                  <a:pt x="2945" y="10800"/>
                </a:cubicBezTo>
                <a:cubicBezTo>
                  <a:pt x="2945" y="11463"/>
                  <a:pt x="2506" y="12000"/>
                  <a:pt x="1964" y="12000"/>
                </a:cubicBezTo>
                <a:moveTo>
                  <a:pt x="1964" y="8401"/>
                </a:moveTo>
                <a:cubicBezTo>
                  <a:pt x="879" y="8401"/>
                  <a:pt x="0" y="9475"/>
                  <a:pt x="0" y="10800"/>
                </a:cubicBezTo>
                <a:cubicBezTo>
                  <a:pt x="0" y="12126"/>
                  <a:pt x="879" y="13200"/>
                  <a:pt x="1964" y="13200"/>
                </a:cubicBezTo>
                <a:cubicBezTo>
                  <a:pt x="3048" y="13200"/>
                  <a:pt x="3927" y="12126"/>
                  <a:pt x="3927" y="10800"/>
                </a:cubicBezTo>
                <a:cubicBezTo>
                  <a:pt x="3927" y="9475"/>
                  <a:pt x="3048" y="8401"/>
                  <a:pt x="1964" y="8401"/>
                </a:cubicBezTo>
                <a:moveTo>
                  <a:pt x="19636" y="12000"/>
                </a:moveTo>
                <a:lnTo>
                  <a:pt x="7855" y="12000"/>
                </a:lnTo>
                <a:cubicBezTo>
                  <a:pt x="7313" y="12000"/>
                  <a:pt x="6873" y="11463"/>
                  <a:pt x="6873" y="10801"/>
                </a:cubicBezTo>
                <a:cubicBezTo>
                  <a:pt x="6873" y="10138"/>
                  <a:pt x="7313" y="9600"/>
                  <a:pt x="7855" y="9600"/>
                </a:cubicBezTo>
                <a:lnTo>
                  <a:pt x="19636" y="9600"/>
                </a:lnTo>
                <a:cubicBezTo>
                  <a:pt x="20178" y="9600"/>
                  <a:pt x="20618" y="10138"/>
                  <a:pt x="20618" y="10801"/>
                </a:cubicBezTo>
                <a:cubicBezTo>
                  <a:pt x="20618" y="11463"/>
                  <a:pt x="20178" y="12000"/>
                  <a:pt x="19636" y="12000"/>
                </a:cubicBezTo>
                <a:moveTo>
                  <a:pt x="19636" y="8401"/>
                </a:moveTo>
                <a:lnTo>
                  <a:pt x="7855" y="8401"/>
                </a:lnTo>
                <a:cubicBezTo>
                  <a:pt x="6770" y="8401"/>
                  <a:pt x="5891" y="9475"/>
                  <a:pt x="5891" y="10801"/>
                </a:cubicBezTo>
                <a:cubicBezTo>
                  <a:pt x="5891" y="12126"/>
                  <a:pt x="6770" y="13200"/>
                  <a:pt x="7855" y="13200"/>
                </a:cubicBezTo>
                <a:lnTo>
                  <a:pt x="19636" y="13200"/>
                </a:lnTo>
                <a:cubicBezTo>
                  <a:pt x="20721" y="13200"/>
                  <a:pt x="21600" y="12126"/>
                  <a:pt x="21600" y="10801"/>
                </a:cubicBezTo>
                <a:cubicBezTo>
                  <a:pt x="21600" y="9475"/>
                  <a:pt x="20721" y="8401"/>
                  <a:pt x="19636" y="8401"/>
                </a:cubicBezTo>
                <a:moveTo>
                  <a:pt x="19636" y="20400"/>
                </a:moveTo>
                <a:lnTo>
                  <a:pt x="7855" y="20400"/>
                </a:lnTo>
                <a:cubicBezTo>
                  <a:pt x="7313" y="20400"/>
                  <a:pt x="6873" y="19862"/>
                  <a:pt x="6873" y="19200"/>
                </a:cubicBezTo>
                <a:cubicBezTo>
                  <a:pt x="6873" y="18538"/>
                  <a:pt x="7313" y="18000"/>
                  <a:pt x="7855" y="18000"/>
                </a:cubicBezTo>
                <a:lnTo>
                  <a:pt x="19636" y="18000"/>
                </a:lnTo>
                <a:cubicBezTo>
                  <a:pt x="20178" y="18000"/>
                  <a:pt x="20618" y="18538"/>
                  <a:pt x="20618" y="19200"/>
                </a:cubicBezTo>
                <a:cubicBezTo>
                  <a:pt x="20618" y="19862"/>
                  <a:pt x="20178" y="20400"/>
                  <a:pt x="19636" y="20400"/>
                </a:cubicBezTo>
                <a:moveTo>
                  <a:pt x="19636" y="16800"/>
                </a:moveTo>
                <a:lnTo>
                  <a:pt x="7855" y="16800"/>
                </a:lnTo>
                <a:cubicBezTo>
                  <a:pt x="6770" y="16800"/>
                  <a:pt x="5891" y="17875"/>
                  <a:pt x="5891" y="19200"/>
                </a:cubicBezTo>
                <a:cubicBezTo>
                  <a:pt x="5891" y="20526"/>
                  <a:pt x="6770" y="21600"/>
                  <a:pt x="7855" y="21600"/>
                </a:cubicBezTo>
                <a:lnTo>
                  <a:pt x="19636" y="21600"/>
                </a:lnTo>
                <a:cubicBezTo>
                  <a:pt x="20721" y="21600"/>
                  <a:pt x="21600" y="20526"/>
                  <a:pt x="21600" y="19200"/>
                </a:cubicBezTo>
                <a:cubicBezTo>
                  <a:pt x="21600" y="17875"/>
                  <a:pt x="20721" y="16800"/>
                  <a:pt x="19636" y="16800"/>
                </a:cubicBezTo>
                <a:moveTo>
                  <a:pt x="7855" y="1201"/>
                </a:moveTo>
                <a:lnTo>
                  <a:pt x="19636" y="1201"/>
                </a:lnTo>
                <a:cubicBezTo>
                  <a:pt x="20178" y="1201"/>
                  <a:pt x="20618" y="1738"/>
                  <a:pt x="20618" y="2400"/>
                </a:cubicBezTo>
                <a:cubicBezTo>
                  <a:pt x="20618" y="3063"/>
                  <a:pt x="20178" y="3600"/>
                  <a:pt x="19636" y="3600"/>
                </a:cubicBezTo>
                <a:lnTo>
                  <a:pt x="7855" y="3600"/>
                </a:lnTo>
                <a:cubicBezTo>
                  <a:pt x="7313" y="3600"/>
                  <a:pt x="6873" y="3063"/>
                  <a:pt x="6873" y="2400"/>
                </a:cubicBezTo>
                <a:cubicBezTo>
                  <a:pt x="6873" y="1738"/>
                  <a:pt x="7313" y="1201"/>
                  <a:pt x="7855" y="1201"/>
                </a:cubicBezTo>
                <a:moveTo>
                  <a:pt x="7855" y="4800"/>
                </a:moveTo>
                <a:lnTo>
                  <a:pt x="19636" y="4800"/>
                </a:lnTo>
                <a:cubicBezTo>
                  <a:pt x="20721" y="4800"/>
                  <a:pt x="21600" y="3726"/>
                  <a:pt x="21600" y="2400"/>
                </a:cubicBezTo>
                <a:cubicBezTo>
                  <a:pt x="21600" y="1075"/>
                  <a:pt x="20721" y="1"/>
                  <a:pt x="19636" y="1"/>
                </a:cubicBezTo>
                <a:lnTo>
                  <a:pt x="7855" y="1"/>
                </a:lnTo>
                <a:cubicBezTo>
                  <a:pt x="6770" y="1"/>
                  <a:pt x="5891" y="1075"/>
                  <a:pt x="5891" y="2400"/>
                </a:cubicBezTo>
                <a:cubicBezTo>
                  <a:pt x="5891" y="3726"/>
                  <a:pt x="6770" y="4800"/>
                  <a:pt x="7855" y="4800"/>
                </a:cubicBezTo>
                <a:moveTo>
                  <a:pt x="1964" y="20400"/>
                </a:moveTo>
                <a:cubicBezTo>
                  <a:pt x="1422" y="20400"/>
                  <a:pt x="982" y="19862"/>
                  <a:pt x="982" y="19200"/>
                </a:cubicBezTo>
                <a:cubicBezTo>
                  <a:pt x="982" y="18538"/>
                  <a:pt x="1422" y="18000"/>
                  <a:pt x="1964" y="18000"/>
                </a:cubicBezTo>
                <a:cubicBezTo>
                  <a:pt x="2506" y="18000"/>
                  <a:pt x="2945" y="18538"/>
                  <a:pt x="2945" y="19200"/>
                </a:cubicBezTo>
                <a:cubicBezTo>
                  <a:pt x="2945" y="19862"/>
                  <a:pt x="2506" y="20400"/>
                  <a:pt x="1964" y="20400"/>
                </a:cubicBezTo>
                <a:moveTo>
                  <a:pt x="1964" y="16800"/>
                </a:moveTo>
                <a:cubicBezTo>
                  <a:pt x="879" y="16800"/>
                  <a:pt x="0" y="17875"/>
                  <a:pt x="0" y="19200"/>
                </a:cubicBezTo>
                <a:cubicBezTo>
                  <a:pt x="0" y="20526"/>
                  <a:pt x="879" y="21600"/>
                  <a:pt x="1964" y="21600"/>
                </a:cubicBezTo>
                <a:cubicBezTo>
                  <a:pt x="3048" y="21600"/>
                  <a:pt x="3927" y="20526"/>
                  <a:pt x="3927" y="19200"/>
                </a:cubicBezTo>
                <a:cubicBezTo>
                  <a:pt x="3927" y="17875"/>
                  <a:pt x="3048" y="16800"/>
                  <a:pt x="1964" y="168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09" name="Shape 2609">
            <a:extLst>
              <a:ext uri="{FF2B5EF4-FFF2-40B4-BE49-F238E27FC236}">
                <a16:creationId xmlns:a16="http://schemas.microsoft.com/office/drawing/2014/main" id="{DE89E094-1D83-674D-9788-4A863C8DD18C}"/>
              </a:ext>
            </a:extLst>
          </p:cNvPr>
          <p:cNvSpPr/>
          <p:nvPr/>
        </p:nvSpPr>
        <p:spPr>
          <a:xfrm>
            <a:off x="16765588" y="5037138"/>
            <a:ext cx="558800" cy="457200"/>
          </a:xfrm>
          <a:custGeom>
            <a:avLst/>
            <a:gdLst/>
            <a:ahLst/>
            <a:cxnLst>
              <a:cxn ang="0">
                <a:pos x="wd2" y="hd2"/>
              </a:cxn>
              <a:cxn ang="5400000">
                <a:pos x="wd2" y="hd2"/>
              </a:cxn>
              <a:cxn ang="10800000">
                <a:pos x="wd2" y="hd2"/>
              </a:cxn>
              <a:cxn ang="16200000">
                <a:pos x="wd2" y="hd2"/>
              </a:cxn>
            </a:cxnLst>
            <a:rect l="0" t="0" r="r" b="b"/>
            <a:pathLst>
              <a:path w="21600" h="21600" extrusionOk="0">
                <a:moveTo>
                  <a:pt x="21109" y="13200"/>
                </a:moveTo>
                <a:lnTo>
                  <a:pt x="5400" y="13200"/>
                </a:lnTo>
                <a:cubicBezTo>
                  <a:pt x="5129" y="13200"/>
                  <a:pt x="4909" y="13469"/>
                  <a:pt x="4909" y="13800"/>
                </a:cubicBezTo>
                <a:cubicBezTo>
                  <a:pt x="4909" y="14132"/>
                  <a:pt x="5129" y="14400"/>
                  <a:pt x="5400" y="14400"/>
                </a:cubicBezTo>
                <a:lnTo>
                  <a:pt x="21109" y="14400"/>
                </a:lnTo>
                <a:cubicBezTo>
                  <a:pt x="21380" y="14400"/>
                  <a:pt x="21600" y="14132"/>
                  <a:pt x="21600" y="13800"/>
                </a:cubicBezTo>
                <a:cubicBezTo>
                  <a:pt x="21600" y="13469"/>
                  <a:pt x="21380" y="13200"/>
                  <a:pt x="21109" y="13200"/>
                </a:cubicBezTo>
                <a:moveTo>
                  <a:pt x="21109" y="7200"/>
                </a:moveTo>
                <a:lnTo>
                  <a:pt x="5400" y="7200"/>
                </a:lnTo>
                <a:cubicBezTo>
                  <a:pt x="5129" y="7200"/>
                  <a:pt x="4909" y="7469"/>
                  <a:pt x="4909" y="7800"/>
                </a:cubicBezTo>
                <a:cubicBezTo>
                  <a:pt x="4909" y="8132"/>
                  <a:pt x="5129" y="8401"/>
                  <a:pt x="5400" y="8401"/>
                </a:cubicBezTo>
                <a:lnTo>
                  <a:pt x="21109" y="8401"/>
                </a:lnTo>
                <a:cubicBezTo>
                  <a:pt x="21380" y="8401"/>
                  <a:pt x="21600" y="8132"/>
                  <a:pt x="21600" y="7800"/>
                </a:cubicBezTo>
                <a:cubicBezTo>
                  <a:pt x="21600" y="7469"/>
                  <a:pt x="21380" y="7200"/>
                  <a:pt x="21109" y="7200"/>
                </a:cubicBezTo>
                <a:moveTo>
                  <a:pt x="1473" y="0"/>
                </a:moveTo>
                <a:cubicBezTo>
                  <a:pt x="659" y="0"/>
                  <a:pt x="0" y="807"/>
                  <a:pt x="0" y="1800"/>
                </a:cubicBezTo>
                <a:cubicBezTo>
                  <a:pt x="0" y="2794"/>
                  <a:pt x="659" y="3600"/>
                  <a:pt x="1473" y="3600"/>
                </a:cubicBezTo>
                <a:cubicBezTo>
                  <a:pt x="2286" y="3600"/>
                  <a:pt x="2945" y="2794"/>
                  <a:pt x="2945" y="1800"/>
                </a:cubicBezTo>
                <a:cubicBezTo>
                  <a:pt x="2945" y="807"/>
                  <a:pt x="2286" y="0"/>
                  <a:pt x="1473" y="0"/>
                </a:cubicBezTo>
                <a:moveTo>
                  <a:pt x="21109" y="19200"/>
                </a:moveTo>
                <a:lnTo>
                  <a:pt x="5400" y="19200"/>
                </a:lnTo>
                <a:cubicBezTo>
                  <a:pt x="5129" y="19200"/>
                  <a:pt x="4909" y="19469"/>
                  <a:pt x="4909" y="19800"/>
                </a:cubicBezTo>
                <a:cubicBezTo>
                  <a:pt x="4909" y="20132"/>
                  <a:pt x="5129" y="20400"/>
                  <a:pt x="5400" y="20400"/>
                </a:cubicBezTo>
                <a:lnTo>
                  <a:pt x="21109" y="20400"/>
                </a:lnTo>
                <a:cubicBezTo>
                  <a:pt x="21380" y="20400"/>
                  <a:pt x="21600" y="20132"/>
                  <a:pt x="21600" y="19800"/>
                </a:cubicBezTo>
                <a:cubicBezTo>
                  <a:pt x="21600" y="19469"/>
                  <a:pt x="21380" y="19200"/>
                  <a:pt x="21109" y="19200"/>
                </a:cubicBezTo>
                <a:moveTo>
                  <a:pt x="5400" y="2400"/>
                </a:moveTo>
                <a:lnTo>
                  <a:pt x="21109" y="2400"/>
                </a:lnTo>
                <a:cubicBezTo>
                  <a:pt x="21380" y="2400"/>
                  <a:pt x="21600" y="2132"/>
                  <a:pt x="21600" y="1800"/>
                </a:cubicBezTo>
                <a:cubicBezTo>
                  <a:pt x="21600" y="1469"/>
                  <a:pt x="21380" y="1200"/>
                  <a:pt x="21109" y="1200"/>
                </a:cubicBezTo>
                <a:lnTo>
                  <a:pt x="5400" y="1200"/>
                </a:lnTo>
                <a:cubicBezTo>
                  <a:pt x="5129" y="1200"/>
                  <a:pt x="4909" y="1469"/>
                  <a:pt x="4909" y="1800"/>
                </a:cubicBezTo>
                <a:cubicBezTo>
                  <a:pt x="4909" y="2132"/>
                  <a:pt x="5129" y="2400"/>
                  <a:pt x="5400" y="2400"/>
                </a:cubicBezTo>
                <a:moveTo>
                  <a:pt x="1473" y="18000"/>
                </a:moveTo>
                <a:cubicBezTo>
                  <a:pt x="659" y="18000"/>
                  <a:pt x="0" y="18806"/>
                  <a:pt x="0" y="19800"/>
                </a:cubicBezTo>
                <a:cubicBezTo>
                  <a:pt x="0" y="20794"/>
                  <a:pt x="659" y="21600"/>
                  <a:pt x="1473" y="21600"/>
                </a:cubicBezTo>
                <a:cubicBezTo>
                  <a:pt x="2286" y="21600"/>
                  <a:pt x="2945" y="20794"/>
                  <a:pt x="2945" y="19800"/>
                </a:cubicBezTo>
                <a:cubicBezTo>
                  <a:pt x="2945" y="18806"/>
                  <a:pt x="2286" y="18000"/>
                  <a:pt x="1473" y="18000"/>
                </a:cubicBezTo>
                <a:moveTo>
                  <a:pt x="1473" y="6000"/>
                </a:moveTo>
                <a:cubicBezTo>
                  <a:pt x="659" y="6000"/>
                  <a:pt x="0" y="6807"/>
                  <a:pt x="0" y="7800"/>
                </a:cubicBezTo>
                <a:cubicBezTo>
                  <a:pt x="0" y="8794"/>
                  <a:pt x="659" y="9600"/>
                  <a:pt x="1473" y="9600"/>
                </a:cubicBezTo>
                <a:cubicBezTo>
                  <a:pt x="2286" y="9600"/>
                  <a:pt x="2945" y="8794"/>
                  <a:pt x="2945" y="7800"/>
                </a:cubicBezTo>
                <a:cubicBezTo>
                  <a:pt x="2945" y="6807"/>
                  <a:pt x="2286" y="6000"/>
                  <a:pt x="1473" y="6000"/>
                </a:cubicBezTo>
                <a:moveTo>
                  <a:pt x="1473" y="12000"/>
                </a:moveTo>
                <a:cubicBezTo>
                  <a:pt x="659" y="12000"/>
                  <a:pt x="0" y="12807"/>
                  <a:pt x="0" y="13800"/>
                </a:cubicBezTo>
                <a:cubicBezTo>
                  <a:pt x="0" y="14794"/>
                  <a:pt x="659" y="15600"/>
                  <a:pt x="1473" y="15600"/>
                </a:cubicBezTo>
                <a:cubicBezTo>
                  <a:pt x="2286" y="15600"/>
                  <a:pt x="2945" y="14794"/>
                  <a:pt x="2945" y="13800"/>
                </a:cubicBezTo>
                <a:cubicBezTo>
                  <a:pt x="2945" y="12807"/>
                  <a:pt x="2286" y="12000"/>
                  <a:pt x="1473" y="120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10" name="Shape 2610">
            <a:extLst>
              <a:ext uri="{FF2B5EF4-FFF2-40B4-BE49-F238E27FC236}">
                <a16:creationId xmlns:a16="http://schemas.microsoft.com/office/drawing/2014/main" id="{B3223633-FE6F-574E-90D3-E0CA3D95123F}"/>
              </a:ext>
            </a:extLst>
          </p:cNvPr>
          <p:cNvSpPr/>
          <p:nvPr/>
        </p:nvSpPr>
        <p:spPr>
          <a:xfrm>
            <a:off x="17832388" y="5037138"/>
            <a:ext cx="558800" cy="457200"/>
          </a:xfrm>
          <a:custGeom>
            <a:avLst/>
            <a:gdLst/>
            <a:ahLst/>
            <a:cxnLst>
              <a:cxn ang="0">
                <a:pos x="wd2" y="hd2"/>
              </a:cxn>
              <a:cxn ang="5400000">
                <a:pos x="wd2" y="hd2"/>
              </a:cxn>
              <a:cxn ang="10800000">
                <a:pos x="wd2" y="hd2"/>
              </a:cxn>
              <a:cxn ang="16200000">
                <a:pos x="wd2" y="hd2"/>
              </a:cxn>
            </a:cxnLst>
            <a:rect l="0" t="0" r="r" b="b"/>
            <a:pathLst>
              <a:path w="21600" h="21600" extrusionOk="0">
                <a:moveTo>
                  <a:pt x="20618" y="6000"/>
                </a:moveTo>
                <a:lnTo>
                  <a:pt x="982" y="6000"/>
                </a:lnTo>
                <a:lnTo>
                  <a:pt x="982" y="2399"/>
                </a:lnTo>
                <a:cubicBezTo>
                  <a:pt x="982" y="1737"/>
                  <a:pt x="1422" y="1200"/>
                  <a:pt x="1964" y="1200"/>
                </a:cubicBezTo>
                <a:lnTo>
                  <a:pt x="6873" y="1200"/>
                </a:lnTo>
                <a:cubicBezTo>
                  <a:pt x="8345" y="1200"/>
                  <a:pt x="8345" y="3600"/>
                  <a:pt x="10800" y="3600"/>
                </a:cubicBezTo>
                <a:lnTo>
                  <a:pt x="19636" y="3600"/>
                </a:lnTo>
                <a:cubicBezTo>
                  <a:pt x="20178" y="3600"/>
                  <a:pt x="20618" y="4137"/>
                  <a:pt x="20618" y="4800"/>
                </a:cubicBezTo>
                <a:cubicBezTo>
                  <a:pt x="20618" y="4800"/>
                  <a:pt x="20618" y="6000"/>
                  <a:pt x="20618" y="6000"/>
                </a:cubicBezTo>
                <a:close/>
                <a:moveTo>
                  <a:pt x="20618" y="19200"/>
                </a:moveTo>
                <a:cubicBezTo>
                  <a:pt x="20618" y="19863"/>
                  <a:pt x="20178" y="20400"/>
                  <a:pt x="19636" y="20400"/>
                </a:cubicBezTo>
                <a:lnTo>
                  <a:pt x="1964" y="20400"/>
                </a:lnTo>
                <a:cubicBezTo>
                  <a:pt x="1422" y="20400"/>
                  <a:pt x="982" y="19863"/>
                  <a:pt x="982" y="19200"/>
                </a:cubicBezTo>
                <a:lnTo>
                  <a:pt x="982" y="7200"/>
                </a:lnTo>
                <a:lnTo>
                  <a:pt x="20618" y="7200"/>
                </a:lnTo>
                <a:cubicBezTo>
                  <a:pt x="20618" y="7200"/>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800"/>
                </a:lnTo>
                <a:cubicBezTo>
                  <a:pt x="21600" y="3474"/>
                  <a:pt x="20721" y="2399"/>
                  <a:pt x="19636" y="2399"/>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11" name="Shape 2611">
            <a:extLst>
              <a:ext uri="{FF2B5EF4-FFF2-40B4-BE49-F238E27FC236}">
                <a16:creationId xmlns:a16="http://schemas.microsoft.com/office/drawing/2014/main" id="{B7B007DC-5645-044A-B960-365201C25D9F}"/>
              </a:ext>
            </a:extLst>
          </p:cNvPr>
          <p:cNvSpPr/>
          <p:nvPr/>
        </p:nvSpPr>
        <p:spPr>
          <a:xfrm>
            <a:off x="18899188" y="5011738"/>
            <a:ext cx="558800" cy="508000"/>
          </a:xfrm>
          <a:custGeom>
            <a:avLst/>
            <a:gdLst/>
            <a:ahLst/>
            <a:cxnLst>
              <a:cxn ang="0">
                <a:pos x="wd2" y="hd2"/>
              </a:cxn>
              <a:cxn ang="5400000">
                <a:pos x="wd2" y="hd2"/>
              </a:cxn>
              <a:cxn ang="10800000">
                <a:pos x="wd2" y="hd2"/>
              </a:cxn>
              <a:cxn ang="16200000">
                <a:pos x="wd2" y="hd2"/>
              </a:cxn>
            </a:cxnLst>
            <a:rect l="0" t="0" r="r" b="b"/>
            <a:pathLst>
              <a:path w="21600" h="21600" extrusionOk="0">
                <a:moveTo>
                  <a:pt x="19636" y="2161"/>
                </a:moveTo>
                <a:lnTo>
                  <a:pt x="13745" y="2161"/>
                </a:lnTo>
                <a:cubicBezTo>
                  <a:pt x="11782" y="2160"/>
                  <a:pt x="11782" y="0"/>
                  <a:pt x="9818" y="0"/>
                </a:cubicBezTo>
                <a:lnTo>
                  <a:pt x="5891" y="0"/>
                </a:lnTo>
                <a:cubicBezTo>
                  <a:pt x="4806" y="0"/>
                  <a:pt x="3927" y="967"/>
                  <a:pt x="3927" y="2161"/>
                </a:cubicBezTo>
                <a:lnTo>
                  <a:pt x="3927" y="2700"/>
                </a:lnTo>
                <a:cubicBezTo>
                  <a:pt x="3927" y="2999"/>
                  <a:pt x="4147" y="3240"/>
                  <a:pt x="4418" y="3240"/>
                </a:cubicBezTo>
                <a:cubicBezTo>
                  <a:pt x="4690" y="3240"/>
                  <a:pt x="4909" y="2999"/>
                  <a:pt x="4909" y="2700"/>
                </a:cubicBezTo>
                <a:lnTo>
                  <a:pt x="4909" y="2161"/>
                </a:lnTo>
                <a:cubicBezTo>
                  <a:pt x="4909" y="1564"/>
                  <a:pt x="5348" y="1080"/>
                  <a:pt x="5891" y="1080"/>
                </a:cubicBezTo>
                <a:lnTo>
                  <a:pt x="9818" y="1080"/>
                </a:lnTo>
                <a:cubicBezTo>
                  <a:pt x="11291" y="1080"/>
                  <a:pt x="11291" y="3239"/>
                  <a:pt x="13744" y="3240"/>
                </a:cubicBezTo>
                <a:lnTo>
                  <a:pt x="19636" y="3240"/>
                </a:lnTo>
                <a:cubicBezTo>
                  <a:pt x="20178" y="3240"/>
                  <a:pt x="20618" y="3724"/>
                  <a:pt x="20618" y="4321"/>
                </a:cubicBezTo>
                <a:lnTo>
                  <a:pt x="20618" y="15120"/>
                </a:lnTo>
                <a:cubicBezTo>
                  <a:pt x="20618" y="15717"/>
                  <a:pt x="20178" y="16200"/>
                  <a:pt x="19636" y="16200"/>
                </a:cubicBezTo>
                <a:lnTo>
                  <a:pt x="19145" y="16200"/>
                </a:lnTo>
                <a:cubicBezTo>
                  <a:pt x="18874" y="16200"/>
                  <a:pt x="18655" y="16442"/>
                  <a:pt x="18655" y="16740"/>
                </a:cubicBezTo>
                <a:cubicBezTo>
                  <a:pt x="18655" y="17039"/>
                  <a:pt x="18874" y="17280"/>
                  <a:pt x="19145" y="17280"/>
                </a:cubicBezTo>
                <a:lnTo>
                  <a:pt x="19636" y="17280"/>
                </a:lnTo>
                <a:cubicBezTo>
                  <a:pt x="20721" y="17280"/>
                  <a:pt x="21600" y="16314"/>
                  <a:pt x="21600" y="15120"/>
                </a:cubicBezTo>
                <a:lnTo>
                  <a:pt x="21600" y="4321"/>
                </a:lnTo>
                <a:cubicBezTo>
                  <a:pt x="21600" y="3127"/>
                  <a:pt x="20721" y="2161"/>
                  <a:pt x="19636" y="2161"/>
                </a:cubicBezTo>
                <a:moveTo>
                  <a:pt x="16691" y="9720"/>
                </a:moveTo>
                <a:lnTo>
                  <a:pt x="982" y="9720"/>
                </a:lnTo>
                <a:lnTo>
                  <a:pt x="982" y="6481"/>
                </a:lnTo>
                <a:cubicBezTo>
                  <a:pt x="982" y="5884"/>
                  <a:pt x="1421" y="5400"/>
                  <a:pt x="1964" y="5400"/>
                </a:cubicBezTo>
                <a:lnTo>
                  <a:pt x="5891" y="5400"/>
                </a:lnTo>
                <a:cubicBezTo>
                  <a:pt x="7364" y="5400"/>
                  <a:pt x="7364" y="7560"/>
                  <a:pt x="9818" y="7560"/>
                </a:cubicBezTo>
                <a:lnTo>
                  <a:pt x="15709" y="7560"/>
                </a:lnTo>
                <a:cubicBezTo>
                  <a:pt x="16251" y="7560"/>
                  <a:pt x="16691" y="8044"/>
                  <a:pt x="16691" y="8641"/>
                </a:cubicBezTo>
                <a:cubicBezTo>
                  <a:pt x="16691" y="8641"/>
                  <a:pt x="16691" y="9720"/>
                  <a:pt x="16691" y="9720"/>
                </a:cubicBezTo>
                <a:close/>
                <a:moveTo>
                  <a:pt x="16691" y="19440"/>
                </a:moveTo>
                <a:cubicBezTo>
                  <a:pt x="16691" y="20037"/>
                  <a:pt x="16251" y="20520"/>
                  <a:pt x="15709" y="20520"/>
                </a:cubicBezTo>
                <a:lnTo>
                  <a:pt x="1964" y="20520"/>
                </a:lnTo>
                <a:cubicBezTo>
                  <a:pt x="1421" y="20520"/>
                  <a:pt x="982" y="20037"/>
                  <a:pt x="982" y="19440"/>
                </a:cubicBezTo>
                <a:lnTo>
                  <a:pt x="982" y="10801"/>
                </a:lnTo>
                <a:lnTo>
                  <a:pt x="16691" y="10801"/>
                </a:lnTo>
                <a:cubicBezTo>
                  <a:pt x="16691" y="10801"/>
                  <a:pt x="16691" y="19440"/>
                  <a:pt x="16691" y="19440"/>
                </a:cubicBezTo>
                <a:close/>
                <a:moveTo>
                  <a:pt x="15709" y="6481"/>
                </a:moveTo>
                <a:lnTo>
                  <a:pt x="9818" y="6481"/>
                </a:lnTo>
                <a:cubicBezTo>
                  <a:pt x="7855" y="6480"/>
                  <a:pt x="7855" y="4320"/>
                  <a:pt x="5891" y="4320"/>
                </a:cubicBezTo>
                <a:lnTo>
                  <a:pt x="1964" y="4320"/>
                </a:lnTo>
                <a:cubicBezTo>
                  <a:pt x="879" y="4320"/>
                  <a:pt x="0" y="5287"/>
                  <a:pt x="0" y="6481"/>
                </a:cubicBezTo>
                <a:lnTo>
                  <a:pt x="0" y="19440"/>
                </a:lnTo>
                <a:cubicBezTo>
                  <a:pt x="0" y="20634"/>
                  <a:pt x="879" y="21600"/>
                  <a:pt x="1964" y="21600"/>
                </a:cubicBezTo>
                <a:lnTo>
                  <a:pt x="15709" y="21600"/>
                </a:lnTo>
                <a:cubicBezTo>
                  <a:pt x="16794" y="21600"/>
                  <a:pt x="17673" y="20634"/>
                  <a:pt x="17673" y="19440"/>
                </a:cubicBezTo>
                <a:lnTo>
                  <a:pt x="17673" y="8641"/>
                </a:lnTo>
                <a:cubicBezTo>
                  <a:pt x="17673" y="7447"/>
                  <a:pt x="16794" y="6481"/>
                  <a:pt x="15709" y="648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12" name="Shape 2612">
            <a:extLst>
              <a:ext uri="{FF2B5EF4-FFF2-40B4-BE49-F238E27FC236}">
                <a16:creationId xmlns:a16="http://schemas.microsoft.com/office/drawing/2014/main" id="{D4404B0C-6A9A-7942-ABFC-919504243158}"/>
              </a:ext>
            </a:extLst>
          </p:cNvPr>
          <p:cNvSpPr/>
          <p:nvPr/>
        </p:nvSpPr>
        <p:spPr>
          <a:xfrm>
            <a:off x="19965988" y="5037138"/>
            <a:ext cx="558800" cy="457200"/>
          </a:xfrm>
          <a:custGeom>
            <a:avLst/>
            <a:gdLst/>
            <a:ahLst/>
            <a:cxnLst>
              <a:cxn ang="0">
                <a:pos x="wd2" y="hd2"/>
              </a:cxn>
              <a:cxn ang="5400000">
                <a:pos x="wd2" y="hd2"/>
              </a:cxn>
              <a:cxn ang="10800000">
                <a:pos x="wd2" y="hd2"/>
              </a:cxn>
              <a:cxn ang="16200000">
                <a:pos x="wd2" y="hd2"/>
              </a:cxn>
            </a:cxnLst>
            <a:rect l="0" t="0" r="r" b="b"/>
            <a:pathLst>
              <a:path w="21600" h="21600" extrusionOk="0">
                <a:moveTo>
                  <a:pt x="10800" y="13200"/>
                </a:moveTo>
                <a:cubicBezTo>
                  <a:pt x="11071" y="13200"/>
                  <a:pt x="11291" y="13469"/>
                  <a:pt x="11291" y="13800"/>
                </a:cubicBezTo>
                <a:cubicBezTo>
                  <a:pt x="11291" y="14132"/>
                  <a:pt x="11071" y="14400"/>
                  <a:pt x="10800" y="14400"/>
                </a:cubicBezTo>
                <a:cubicBezTo>
                  <a:pt x="10529" y="14400"/>
                  <a:pt x="10309" y="14132"/>
                  <a:pt x="10309" y="13800"/>
                </a:cubicBezTo>
                <a:cubicBezTo>
                  <a:pt x="10309" y="13469"/>
                  <a:pt x="10529" y="13200"/>
                  <a:pt x="10800" y="13200"/>
                </a:cubicBezTo>
                <a:moveTo>
                  <a:pt x="10800" y="15600"/>
                </a:moveTo>
                <a:cubicBezTo>
                  <a:pt x="11613" y="15600"/>
                  <a:pt x="12273" y="14794"/>
                  <a:pt x="12273" y="13800"/>
                </a:cubicBezTo>
                <a:cubicBezTo>
                  <a:pt x="12273" y="12806"/>
                  <a:pt x="11613" y="12000"/>
                  <a:pt x="10800" y="12000"/>
                </a:cubicBezTo>
                <a:cubicBezTo>
                  <a:pt x="9987" y="12000"/>
                  <a:pt x="9327" y="12806"/>
                  <a:pt x="9327" y="13800"/>
                </a:cubicBezTo>
                <a:cubicBezTo>
                  <a:pt x="9327" y="14794"/>
                  <a:pt x="9987" y="15600"/>
                  <a:pt x="10800" y="15600"/>
                </a:cubicBezTo>
                <a:moveTo>
                  <a:pt x="5400" y="13200"/>
                </a:moveTo>
                <a:cubicBezTo>
                  <a:pt x="5671" y="13200"/>
                  <a:pt x="5891" y="13469"/>
                  <a:pt x="5891" y="13800"/>
                </a:cubicBezTo>
                <a:cubicBezTo>
                  <a:pt x="5891" y="14132"/>
                  <a:pt x="5671" y="14400"/>
                  <a:pt x="5400" y="14400"/>
                </a:cubicBezTo>
                <a:cubicBezTo>
                  <a:pt x="5129" y="14400"/>
                  <a:pt x="4909" y="14132"/>
                  <a:pt x="4909" y="13800"/>
                </a:cubicBezTo>
                <a:cubicBezTo>
                  <a:pt x="4909" y="13469"/>
                  <a:pt x="5129" y="13200"/>
                  <a:pt x="5400" y="13200"/>
                </a:cubicBezTo>
                <a:moveTo>
                  <a:pt x="5400" y="15600"/>
                </a:moveTo>
                <a:cubicBezTo>
                  <a:pt x="6213" y="15600"/>
                  <a:pt x="6873" y="14794"/>
                  <a:pt x="6873" y="13800"/>
                </a:cubicBezTo>
                <a:cubicBezTo>
                  <a:pt x="6873" y="12806"/>
                  <a:pt x="6213" y="12000"/>
                  <a:pt x="5400" y="12000"/>
                </a:cubicBezTo>
                <a:cubicBezTo>
                  <a:pt x="4587" y="12000"/>
                  <a:pt x="3927" y="12806"/>
                  <a:pt x="3927" y="13800"/>
                </a:cubicBezTo>
                <a:cubicBezTo>
                  <a:pt x="3927" y="14794"/>
                  <a:pt x="4587" y="15600"/>
                  <a:pt x="5400" y="15600"/>
                </a:cubicBezTo>
                <a:moveTo>
                  <a:pt x="20618" y="6000"/>
                </a:moveTo>
                <a:lnTo>
                  <a:pt x="982" y="6000"/>
                </a:lnTo>
                <a:lnTo>
                  <a:pt x="982" y="2399"/>
                </a:lnTo>
                <a:cubicBezTo>
                  <a:pt x="982" y="1737"/>
                  <a:pt x="1421" y="1200"/>
                  <a:pt x="1964" y="1200"/>
                </a:cubicBezTo>
                <a:lnTo>
                  <a:pt x="6873" y="1200"/>
                </a:lnTo>
                <a:cubicBezTo>
                  <a:pt x="8345" y="1200"/>
                  <a:pt x="8345" y="3600"/>
                  <a:pt x="10800" y="3600"/>
                </a:cubicBezTo>
                <a:lnTo>
                  <a:pt x="19636" y="3600"/>
                </a:lnTo>
                <a:cubicBezTo>
                  <a:pt x="20178" y="3600"/>
                  <a:pt x="20618" y="4137"/>
                  <a:pt x="20618" y="4799"/>
                </a:cubicBezTo>
                <a:cubicBezTo>
                  <a:pt x="20618" y="4799"/>
                  <a:pt x="20618" y="6000"/>
                  <a:pt x="20618" y="6000"/>
                </a:cubicBezTo>
                <a:close/>
                <a:moveTo>
                  <a:pt x="20618" y="19200"/>
                </a:moveTo>
                <a:cubicBezTo>
                  <a:pt x="20618" y="19862"/>
                  <a:pt x="20178" y="20400"/>
                  <a:pt x="19636" y="20400"/>
                </a:cubicBezTo>
                <a:lnTo>
                  <a:pt x="1964" y="20400"/>
                </a:lnTo>
                <a:cubicBezTo>
                  <a:pt x="1421" y="20400"/>
                  <a:pt x="982" y="19862"/>
                  <a:pt x="982" y="19200"/>
                </a:cubicBezTo>
                <a:lnTo>
                  <a:pt x="982" y="7199"/>
                </a:lnTo>
                <a:lnTo>
                  <a:pt x="20618" y="7199"/>
                </a:lnTo>
                <a:cubicBezTo>
                  <a:pt x="20618" y="7199"/>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799"/>
                </a:lnTo>
                <a:cubicBezTo>
                  <a:pt x="21600" y="3474"/>
                  <a:pt x="20721" y="2399"/>
                  <a:pt x="19636" y="2399"/>
                </a:cubicBezTo>
                <a:moveTo>
                  <a:pt x="16200" y="13200"/>
                </a:moveTo>
                <a:cubicBezTo>
                  <a:pt x="16471" y="13200"/>
                  <a:pt x="16691" y="13469"/>
                  <a:pt x="16691" y="13800"/>
                </a:cubicBezTo>
                <a:cubicBezTo>
                  <a:pt x="16691" y="14132"/>
                  <a:pt x="16471" y="14400"/>
                  <a:pt x="16200" y="14400"/>
                </a:cubicBezTo>
                <a:cubicBezTo>
                  <a:pt x="15929" y="14400"/>
                  <a:pt x="15709" y="14132"/>
                  <a:pt x="15709" y="13800"/>
                </a:cubicBezTo>
                <a:cubicBezTo>
                  <a:pt x="15709" y="13469"/>
                  <a:pt x="15929" y="13200"/>
                  <a:pt x="16200" y="13200"/>
                </a:cubicBezTo>
                <a:moveTo>
                  <a:pt x="16200" y="15600"/>
                </a:moveTo>
                <a:cubicBezTo>
                  <a:pt x="17013" y="15600"/>
                  <a:pt x="17673" y="14794"/>
                  <a:pt x="17673" y="13800"/>
                </a:cubicBezTo>
                <a:cubicBezTo>
                  <a:pt x="17673" y="12806"/>
                  <a:pt x="17013" y="12000"/>
                  <a:pt x="16200" y="12000"/>
                </a:cubicBezTo>
                <a:cubicBezTo>
                  <a:pt x="15387" y="12000"/>
                  <a:pt x="14727" y="12806"/>
                  <a:pt x="14727" y="13800"/>
                </a:cubicBezTo>
                <a:cubicBezTo>
                  <a:pt x="14727" y="14794"/>
                  <a:pt x="15387" y="15600"/>
                  <a:pt x="16200" y="156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13" name="Shape 2613">
            <a:extLst>
              <a:ext uri="{FF2B5EF4-FFF2-40B4-BE49-F238E27FC236}">
                <a16:creationId xmlns:a16="http://schemas.microsoft.com/office/drawing/2014/main" id="{F8BB8396-A85A-2C47-B0DF-7CA56BC622B7}"/>
              </a:ext>
            </a:extLst>
          </p:cNvPr>
          <p:cNvSpPr/>
          <p:nvPr/>
        </p:nvSpPr>
        <p:spPr>
          <a:xfrm>
            <a:off x="21032788" y="4986338"/>
            <a:ext cx="557212" cy="558800"/>
          </a:xfrm>
          <a:custGeom>
            <a:avLst/>
            <a:gdLst/>
            <a:ahLst/>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14" name="Shape 2614">
            <a:extLst>
              <a:ext uri="{FF2B5EF4-FFF2-40B4-BE49-F238E27FC236}">
                <a16:creationId xmlns:a16="http://schemas.microsoft.com/office/drawing/2014/main" id="{734645AC-0CC1-5047-A971-F0F022B28951}"/>
              </a:ext>
            </a:extLst>
          </p:cNvPr>
          <p:cNvSpPr/>
          <p:nvPr/>
        </p:nvSpPr>
        <p:spPr>
          <a:xfrm>
            <a:off x="22098000" y="49863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15" name="Shape 2615">
            <a:extLst>
              <a:ext uri="{FF2B5EF4-FFF2-40B4-BE49-F238E27FC236}">
                <a16:creationId xmlns:a16="http://schemas.microsoft.com/office/drawing/2014/main" id="{D892D81E-506D-3949-BA84-8592CA4EE7A5}"/>
              </a:ext>
            </a:extLst>
          </p:cNvPr>
          <p:cNvSpPr/>
          <p:nvPr/>
        </p:nvSpPr>
        <p:spPr>
          <a:xfrm>
            <a:off x="12499975" y="60531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16" name="Shape 2616">
            <a:extLst>
              <a:ext uri="{FF2B5EF4-FFF2-40B4-BE49-F238E27FC236}">
                <a16:creationId xmlns:a16="http://schemas.microsoft.com/office/drawing/2014/main" id="{83E57770-F55A-DA4D-A84A-CD3DC17E4C32}"/>
              </a:ext>
            </a:extLst>
          </p:cNvPr>
          <p:cNvSpPr/>
          <p:nvPr/>
        </p:nvSpPr>
        <p:spPr>
          <a:xfrm>
            <a:off x="13566775" y="6078538"/>
            <a:ext cx="558800" cy="508000"/>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17" name="Shape 2617">
            <a:extLst>
              <a:ext uri="{FF2B5EF4-FFF2-40B4-BE49-F238E27FC236}">
                <a16:creationId xmlns:a16="http://schemas.microsoft.com/office/drawing/2014/main" id="{AE7AA9D4-F507-B649-BCB2-75F6944D9265}"/>
              </a:ext>
            </a:extLst>
          </p:cNvPr>
          <p:cNvSpPr/>
          <p:nvPr/>
        </p:nvSpPr>
        <p:spPr>
          <a:xfrm>
            <a:off x="14633575" y="6103938"/>
            <a:ext cx="558800" cy="45720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18" name="Shape 2618">
            <a:extLst>
              <a:ext uri="{FF2B5EF4-FFF2-40B4-BE49-F238E27FC236}">
                <a16:creationId xmlns:a16="http://schemas.microsoft.com/office/drawing/2014/main" id="{8B521ABD-B691-BE44-9035-738B0548A08D}"/>
              </a:ext>
            </a:extLst>
          </p:cNvPr>
          <p:cNvSpPr/>
          <p:nvPr/>
        </p:nvSpPr>
        <p:spPr>
          <a:xfrm>
            <a:off x="15698788" y="6053138"/>
            <a:ext cx="558800" cy="558800"/>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19" name="Shape 2619">
            <a:extLst>
              <a:ext uri="{FF2B5EF4-FFF2-40B4-BE49-F238E27FC236}">
                <a16:creationId xmlns:a16="http://schemas.microsoft.com/office/drawing/2014/main" id="{A441012D-F248-5F44-8C27-4A237063DA62}"/>
              </a:ext>
            </a:extLst>
          </p:cNvPr>
          <p:cNvSpPr/>
          <p:nvPr/>
        </p:nvSpPr>
        <p:spPr>
          <a:xfrm>
            <a:off x="16765588" y="6053138"/>
            <a:ext cx="558800" cy="558800"/>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20" name="Shape 2620">
            <a:extLst>
              <a:ext uri="{FF2B5EF4-FFF2-40B4-BE49-F238E27FC236}">
                <a16:creationId xmlns:a16="http://schemas.microsoft.com/office/drawing/2014/main" id="{F616E1AD-774F-7F45-BFE5-F3E65A1E1FF1}"/>
              </a:ext>
            </a:extLst>
          </p:cNvPr>
          <p:cNvSpPr/>
          <p:nvPr/>
        </p:nvSpPr>
        <p:spPr>
          <a:xfrm>
            <a:off x="17832388" y="6078538"/>
            <a:ext cx="558800" cy="508000"/>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21" name="Shape 2621">
            <a:extLst>
              <a:ext uri="{FF2B5EF4-FFF2-40B4-BE49-F238E27FC236}">
                <a16:creationId xmlns:a16="http://schemas.microsoft.com/office/drawing/2014/main" id="{798817DD-341B-8E42-ACAB-6C2663B56974}"/>
              </a:ext>
            </a:extLst>
          </p:cNvPr>
          <p:cNvSpPr/>
          <p:nvPr/>
        </p:nvSpPr>
        <p:spPr>
          <a:xfrm>
            <a:off x="18899188" y="6154738"/>
            <a:ext cx="558800" cy="355600"/>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5"/>
                  <a:pt x="982" y="10800"/>
                </a:cubicBezTo>
                <a:cubicBezTo>
                  <a:pt x="982" y="8155"/>
                  <a:pt x="5378" y="1543"/>
                  <a:pt x="10800" y="1543"/>
                </a:cubicBezTo>
                <a:cubicBezTo>
                  <a:pt x="16223" y="1543"/>
                  <a:pt x="20618" y="8155"/>
                  <a:pt x="20618" y="10800"/>
                </a:cubicBezTo>
                <a:cubicBezTo>
                  <a:pt x="20618" y="13445"/>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09"/>
                  <a:pt x="6873" y="10800"/>
                </a:cubicBezTo>
                <a:cubicBezTo>
                  <a:pt x="6873" y="7392"/>
                  <a:pt x="8631" y="4629"/>
                  <a:pt x="10800" y="4629"/>
                </a:cubicBezTo>
                <a:cubicBezTo>
                  <a:pt x="12969" y="4629"/>
                  <a:pt x="14727" y="7392"/>
                  <a:pt x="14727" y="10800"/>
                </a:cubicBezTo>
                <a:cubicBezTo>
                  <a:pt x="14727" y="14209"/>
                  <a:pt x="12969" y="16971"/>
                  <a:pt x="10800" y="16971"/>
                </a:cubicBezTo>
                <a:moveTo>
                  <a:pt x="10800" y="3087"/>
                </a:moveTo>
                <a:cubicBezTo>
                  <a:pt x="8088" y="3087"/>
                  <a:pt x="5891" y="6540"/>
                  <a:pt x="5891" y="10800"/>
                </a:cubicBezTo>
                <a:cubicBezTo>
                  <a:pt x="5891" y="15061"/>
                  <a:pt x="8088" y="18514"/>
                  <a:pt x="10800" y="18514"/>
                </a:cubicBezTo>
                <a:cubicBezTo>
                  <a:pt x="13512" y="18514"/>
                  <a:pt x="15709" y="15061"/>
                  <a:pt x="15709" y="10800"/>
                </a:cubicBezTo>
                <a:cubicBezTo>
                  <a:pt x="15709" y="6540"/>
                  <a:pt x="13512" y="3087"/>
                  <a:pt x="10800" y="3087"/>
                </a:cubicBezTo>
                <a:moveTo>
                  <a:pt x="10800" y="8486"/>
                </a:moveTo>
                <a:cubicBezTo>
                  <a:pt x="9987" y="8486"/>
                  <a:pt x="9327" y="9523"/>
                  <a:pt x="9327" y="10800"/>
                </a:cubicBezTo>
                <a:cubicBezTo>
                  <a:pt x="9327" y="12078"/>
                  <a:pt x="9987" y="13114"/>
                  <a:pt x="10800" y="13114"/>
                </a:cubicBezTo>
                <a:cubicBezTo>
                  <a:pt x="11613" y="13114"/>
                  <a:pt x="12273" y="12078"/>
                  <a:pt x="12273" y="10800"/>
                </a:cubicBezTo>
                <a:cubicBezTo>
                  <a:pt x="12273" y="9523"/>
                  <a:pt x="11613" y="8486"/>
                  <a:pt x="10800" y="8486"/>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22" name="Shape 2622">
            <a:extLst>
              <a:ext uri="{FF2B5EF4-FFF2-40B4-BE49-F238E27FC236}">
                <a16:creationId xmlns:a16="http://schemas.microsoft.com/office/drawing/2014/main" id="{A4E0718C-1119-424E-A227-565425EAD52E}"/>
              </a:ext>
            </a:extLst>
          </p:cNvPr>
          <p:cNvSpPr/>
          <p:nvPr/>
        </p:nvSpPr>
        <p:spPr>
          <a:xfrm>
            <a:off x="19965988" y="60531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23" name="Shape 2623">
            <a:extLst>
              <a:ext uri="{FF2B5EF4-FFF2-40B4-BE49-F238E27FC236}">
                <a16:creationId xmlns:a16="http://schemas.microsoft.com/office/drawing/2014/main" id="{97684877-40AB-D841-BE21-5C8EA3F81177}"/>
              </a:ext>
            </a:extLst>
          </p:cNvPr>
          <p:cNvSpPr/>
          <p:nvPr/>
        </p:nvSpPr>
        <p:spPr>
          <a:xfrm>
            <a:off x="21032788" y="6053138"/>
            <a:ext cx="557212" cy="558800"/>
          </a:xfrm>
          <a:custGeom>
            <a:avLst/>
            <a:gdLst/>
            <a:ahLst/>
            <a:cxnLst>
              <a:cxn ang="0">
                <a:pos x="wd2" y="hd2"/>
              </a:cxn>
              <a:cxn ang="5400000">
                <a:pos x="wd2" y="hd2"/>
              </a:cxn>
              <a:cxn ang="10800000">
                <a:pos x="wd2" y="hd2"/>
              </a:cxn>
              <a:cxn ang="16200000">
                <a:pos x="wd2" y="hd2"/>
              </a:cxn>
            </a:cxnLst>
            <a:rect l="0" t="0" r="r" b="b"/>
            <a:pathLst>
              <a:path w="21600" h="21600" extrusionOk="0">
                <a:moveTo>
                  <a:pt x="7364" y="13255"/>
                </a:moveTo>
                <a:lnTo>
                  <a:pt x="5400" y="13255"/>
                </a:lnTo>
                <a:lnTo>
                  <a:pt x="5400" y="15218"/>
                </a:lnTo>
                <a:lnTo>
                  <a:pt x="7364" y="15218"/>
                </a:lnTo>
                <a:cubicBezTo>
                  <a:pt x="7364" y="15218"/>
                  <a:pt x="7364" y="13255"/>
                  <a:pt x="7364" y="13255"/>
                </a:cubicBezTo>
                <a:close/>
                <a:moveTo>
                  <a:pt x="7364" y="16691"/>
                </a:moveTo>
                <a:lnTo>
                  <a:pt x="5400" y="16691"/>
                </a:lnTo>
                <a:lnTo>
                  <a:pt x="5400" y="18655"/>
                </a:lnTo>
                <a:lnTo>
                  <a:pt x="7364" y="18655"/>
                </a:lnTo>
                <a:cubicBezTo>
                  <a:pt x="7364" y="18655"/>
                  <a:pt x="7364" y="16691"/>
                  <a:pt x="7364" y="16691"/>
                </a:cubicBezTo>
                <a:close/>
                <a:moveTo>
                  <a:pt x="7364" y="9818"/>
                </a:moveTo>
                <a:lnTo>
                  <a:pt x="5400" y="9818"/>
                </a:lnTo>
                <a:lnTo>
                  <a:pt x="5400" y="11782"/>
                </a:lnTo>
                <a:lnTo>
                  <a:pt x="7364" y="11782"/>
                </a:lnTo>
                <a:cubicBezTo>
                  <a:pt x="7364" y="11782"/>
                  <a:pt x="7364" y="9818"/>
                  <a:pt x="7364" y="9818"/>
                </a:cubicBezTo>
                <a:close/>
                <a:moveTo>
                  <a:pt x="4418" y="16691"/>
                </a:moveTo>
                <a:lnTo>
                  <a:pt x="2455" y="16691"/>
                </a:lnTo>
                <a:lnTo>
                  <a:pt x="2455" y="18655"/>
                </a:lnTo>
                <a:lnTo>
                  <a:pt x="4418" y="18655"/>
                </a:lnTo>
                <a:cubicBezTo>
                  <a:pt x="4418" y="18655"/>
                  <a:pt x="4418" y="16691"/>
                  <a:pt x="4418" y="16691"/>
                </a:cubicBezTo>
                <a:close/>
                <a:moveTo>
                  <a:pt x="20618" y="6873"/>
                </a:moveTo>
                <a:lnTo>
                  <a:pt x="982" y="6873"/>
                </a:lnTo>
                <a:lnTo>
                  <a:pt x="982" y="3928"/>
                </a:lnTo>
                <a:cubicBezTo>
                  <a:pt x="982" y="3385"/>
                  <a:pt x="1422"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8" y="2945"/>
                  <a:pt x="20618" y="3385"/>
                  <a:pt x="20618" y="3928"/>
                </a:cubicBezTo>
                <a:cubicBezTo>
                  <a:pt x="20618" y="3928"/>
                  <a:pt x="20618" y="6873"/>
                  <a:pt x="20618" y="6873"/>
                </a:cubicBezTo>
                <a:close/>
                <a:moveTo>
                  <a:pt x="20618" y="19636"/>
                </a:moveTo>
                <a:cubicBezTo>
                  <a:pt x="20618" y="20178"/>
                  <a:pt x="20178" y="20618"/>
                  <a:pt x="19636" y="20618"/>
                </a:cubicBezTo>
                <a:lnTo>
                  <a:pt x="1964" y="20618"/>
                </a:lnTo>
                <a:cubicBezTo>
                  <a:pt x="1422" y="20618"/>
                  <a:pt x="982" y="20178"/>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moveTo>
                  <a:pt x="4418" y="9818"/>
                </a:moveTo>
                <a:lnTo>
                  <a:pt x="2455" y="9818"/>
                </a:lnTo>
                <a:lnTo>
                  <a:pt x="2455" y="11782"/>
                </a:lnTo>
                <a:lnTo>
                  <a:pt x="4418" y="11782"/>
                </a:lnTo>
                <a:cubicBezTo>
                  <a:pt x="4418" y="11782"/>
                  <a:pt x="4418" y="9818"/>
                  <a:pt x="4418" y="9818"/>
                </a:cubicBezTo>
                <a:close/>
                <a:moveTo>
                  <a:pt x="4418" y="13255"/>
                </a:moveTo>
                <a:lnTo>
                  <a:pt x="2455" y="13255"/>
                </a:lnTo>
                <a:lnTo>
                  <a:pt x="2455" y="15218"/>
                </a:lnTo>
                <a:lnTo>
                  <a:pt x="4418" y="15218"/>
                </a:lnTo>
                <a:cubicBezTo>
                  <a:pt x="4418" y="15218"/>
                  <a:pt x="4418" y="13255"/>
                  <a:pt x="4418" y="13255"/>
                </a:cubicBezTo>
                <a:close/>
                <a:moveTo>
                  <a:pt x="10309" y="16691"/>
                </a:moveTo>
                <a:lnTo>
                  <a:pt x="8345" y="16691"/>
                </a:lnTo>
                <a:lnTo>
                  <a:pt x="8345" y="18655"/>
                </a:lnTo>
                <a:lnTo>
                  <a:pt x="10309" y="18655"/>
                </a:lnTo>
                <a:cubicBezTo>
                  <a:pt x="10309" y="18655"/>
                  <a:pt x="10309" y="16691"/>
                  <a:pt x="10309" y="16691"/>
                </a:cubicBezTo>
                <a:close/>
                <a:moveTo>
                  <a:pt x="10309" y="9818"/>
                </a:moveTo>
                <a:lnTo>
                  <a:pt x="8345" y="9818"/>
                </a:lnTo>
                <a:lnTo>
                  <a:pt x="8345" y="11782"/>
                </a:lnTo>
                <a:lnTo>
                  <a:pt x="10309" y="11782"/>
                </a:lnTo>
                <a:cubicBezTo>
                  <a:pt x="10309" y="11782"/>
                  <a:pt x="10309" y="9818"/>
                  <a:pt x="10309" y="9818"/>
                </a:cubicBezTo>
                <a:close/>
                <a:moveTo>
                  <a:pt x="10309" y="13255"/>
                </a:moveTo>
                <a:lnTo>
                  <a:pt x="8345" y="13255"/>
                </a:lnTo>
                <a:lnTo>
                  <a:pt x="8345" y="15218"/>
                </a:lnTo>
                <a:lnTo>
                  <a:pt x="10309" y="15218"/>
                </a:lnTo>
                <a:cubicBezTo>
                  <a:pt x="10309" y="15218"/>
                  <a:pt x="10309" y="13255"/>
                  <a:pt x="10309" y="13255"/>
                </a:cubicBezTo>
                <a:close/>
                <a:moveTo>
                  <a:pt x="19145" y="13255"/>
                </a:moveTo>
                <a:lnTo>
                  <a:pt x="17182" y="13255"/>
                </a:lnTo>
                <a:lnTo>
                  <a:pt x="17182" y="15218"/>
                </a:lnTo>
                <a:lnTo>
                  <a:pt x="19145" y="15218"/>
                </a:lnTo>
                <a:cubicBezTo>
                  <a:pt x="19145" y="15218"/>
                  <a:pt x="19145" y="13255"/>
                  <a:pt x="19145" y="13255"/>
                </a:cubicBezTo>
                <a:close/>
                <a:moveTo>
                  <a:pt x="16200" y="13255"/>
                </a:moveTo>
                <a:lnTo>
                  <a:pt x="14236" y="13255"/>
                </a:lnTo>
                <a:lnTo>
                  <a:pt x="14236" y="15218"/>
                </a:lnTo>
                <a:lnTo>
                  <a:pt x="16200" y="15218"/>
                </a:lnTo>
                <a:cubicBezTo>
                  <a:pt x="16200" y="15218"/>
                  <a:pt x="16200" y="13255"/>
                  <a:pt x="16200" y="13255"/>
                </a:cubicBezTo>
                <a:close/>
                <a:moveTo>
                  <a:pt x="19145" y="9818"/>
                </a:moveTo>
                <a:lnTo>
                  <a:pt x="17182" y="9818"/>
                </a:lnTo>
                <a:lnTo>
                  <a:pt x="17182" y="11782"/>
                </a:lnTo>
                <a:lnTo>
                  <a:pt x="19145" y="11782"/>
                </a:lnTo>
                <a:cubicBezTo>
                  <a:pt x="19145" y="11782"/>
                  <a:pt x="19145" y="9818"/>
                  <a:pt x="19145" y="9818"/>
                </a:cubicBezTo>
                <a:close/>
                <a:moveTo>
                  <a:pt x="16200" y="9818"/>
                </a:moveTo>
                <a:lnTo>
                  <a:pt x="14236" y="9818"/>
                </a:lnTo>
                <a:lnTo>
                  <a:pt x="14236" y="11782"/>
                </a:lnTo>
                <a:lnTo>
                  <a:pt x="16200" y="11782"/>
                </a:lnTo>
                <a:cubicBezTo>
                  <a:pt x="16200" y="11782"/>
                  <a:pt x="16200" y="9818"/>
                  <a:pt x="16200" y="9818"/>
                </a:cubicBezTo>
                <a:close/>
                <a:moveTo>
                  <a:pt x="13255" y="16691"/>
                </a:moveTo>
                <a:lnTo>
                  <a:pt x="11291" y="16691"/>
                </a:lnTo>
                <a:lnTo>
                  <a:pt x="11291" y="18655"/>
                </a:lnTo>
                <a:lnTo>
                  <a:pt x="13255" y="18655"/>
                </a:lnTo>
                <a:cubicBezTo>
                  <a:pt x="13255" y="18655"/>
                  <a:pt x="13255" y="16691"/>
                  <a:pt x="13255" y="16691"/>
                </a:cubicBezTo>
                <a:close/>
                <a:moveTo>
                  <a:pt x="13255" y="9818"/>
                </a:moveTo>
                <a:lnTo>
                  <a:pt x="11291" y="9818"/>
                </a:lnTo>
                <a:lnTo>
                  <a:pt x="11291" y="11782"/>
                </a:lnTo>
                <a:lnTo>
                  <a:pt x="13255" y="11782"/>
                </a:lnTo>
                <a:cubicBezTo>
                  <a:pt x="13255" y="11782"/>
                  <a:pt x="13255" y="9818"/>
                  <a:pt x="13255" y="9818"/>
                </a:cubicBezTo>
                <a:close/>
                <a:moveTo>
                  <a:pt x="13255" y="13255"/>
                </a:moveTo>
                <a:lnTo>
                  <a:pt x="11291" y="13255"/>
                </a:lnTo>
                <a:lnTo>
                  <a:pt x="11291" y="15218"/>
                </a:lnTo>
                <a:lnTo>
                  <a:pt x="13255" y="15218"/>
                </a:lnTo>
                <a:cubicBezTo>
                  <a:pt x="13255" y="15218"/>
                  <a:pt x="13255" y="13255"/>
                  <a:pt x="13255" y="13255"/>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24" name="Shape 2624">
            <a:extLst>
              <a:ext uri="{FF2B5EF4-FFF2-40B4-BE49-F238E27FC236}">
                <a16:creationId xmlns:a16="http://schemas.microsoft.com/office/drawing/2014/main" id="{E1575B1C-C599-A244-B1E9-10BB9B77F5C6}"/>
              </a:ext>
            </a:extLst>
          </p:cNvPr>
          <p:cNvSpPr/>
          <p:nvPr/>
        </p:nvSpPr>
        <p:spPr>
          <a:xfrm>
            <a:off x="22098000" y="60531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25" name="Shape 2625">
            <a:extLst>
              <a:ext uri="{FF2B5EF4-FFF2-40B4-BE49-F238E27FC236}">
                <a16:creationId xmlns:a16="http://schemas.microsoft.com/office/drawing/2014/main" id="{24216B6B-B6B2-7940-B31E-CB088781339B}"/>
              </a:ext>
            </a:extLst>
          </p:cNvPr>
          <p:cNvSpPr/>
          <p:nvPr/>
        </p:nvSpPr>
        <p:spPr>
          <a:xfrm>
            <a:off x="12499975" y="7170738"/>
            <a:ext cx="558800" cy="455612"/>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5" y="18796"/>
                  <a:pt x="1048" y="18734"/>
                </a:cubicBezTo>
                <a:cubicBezTo>
                  <a:pt x="1065" y="18712"/>
                  <a:pt x="1048" y="18729"/>
                  <a:pt x="1078" y="18673"/>
                </a:cubicBezTo>
                <a:lnTo>
                  <a:pt x="9914" y="1873"/>
                </a:lnTo>
                <a:cubicBezTo>
                  <a:pt x="9930" y="1843"/>
                  <a:pt x="9944" y="1813"/>
                  <a:pt x="9957" y="1783"/>
                </a:cubicBezTo>
                <a:cubicBezTo>
                  <a:pt x="9960" y="1778"/>
                  <a:pt x="10234" y="1200"/>
                  <a:pt x="10800" y="1200"/>
                </a:cubicBezTo>
                <a:cubicBezTo>
                  <a:pt x="11366" y="1200"/>
                  <a:pt x="11588" y="1654"/>
                  <a:pt x="11617" y="1719"/>
                </a:cubicBezTo>
                <a:cubicBezTo>
                  <a:pt x="11641" y="1792"/>
                  <a:pt x="11650" y="1806"/>
                  <a:pt x="11686" y="1873"/>
                </a:cubicBezTo>
                <a:lnTo>
                  <a:pt x="20522" y="18673"/>
                </a:lnTo>
                <a:cubicBezTo>
                  <a:pt x="20535" y="18697"/>
                  <a:pt x="20548" y="18720"/>
                  <a:pt x="20562" y="18744"/>
                </a:cubicBezTo>
                <a:cubicBezTo>
                  <a:pt x="20576" y="18785"/>
                  <a:pt x="20618" y="18928"/>
                  <a:pt x="20618" y="19200"/>
                </a:cubicBezTo>
                <a:cubicBezTo>
                  <a:pt x="20618" y="19862"/>
                  <a:pt x="20177" y="20400"/>
                  <a:pt x="19636" y="20400"/>
                </a:cubicBezTo>
                <a:moveTo>
                  <a:pt x="21348" y="18023"/>
                </a:moveTo>
                <a:lnTo>
                  <a:pt x="12511" y="1223"/>
                </a:lnTo>
                <a:cubicBezTo>
                  <a:pt x="12511" y="1223"/>
                  <a:pt x="12058" y="0"/>
                  <a:pt x="10800" y="0"/>
                </a:cubicBezTo>
                <a:cubicBezTo>
                  <a:pt x="9616" y="0"/>
                  <a:pt x="9089" y="1223"/>
                  <a:pt x="9089" y="1223"/>
                </a:cubicBezTo>
                <a:lnTo>
                  <a:pt x="252" y="18023"/>
                </a:lnTo>
                <a:cubicBezTo>
                  <a:pt x="252" y="18023"/>
                  <a:pt x="0" y="18421"/>
                  <a:pt x="0" y="19200"/>
                </a:cubicBezTo>
                <a:cubicBezTo>
                  <a:pt x="0" y="20526"/>
                  <a:pt x="879" y="21600"/>
                  <a:pt x="1964" y="21600"/>
                </a:cubicBezTo>
                <a:lnTo>
                  <a:pt x="19636" y="21600"/>
                </a:lnTo>
                <a:cubicBezTo>
                  <a:pt x="20721" y="21600"/>
                  <a:pt x="21600" y="20526"/>
                  <a:pt x="21600" y="19200"/>
                </a:cubicBezTo>
                <a:cubicBezTo>
                  <a:pt x="21600" y="18362"/>
                  <a:pt x="21348" y="18023"/>
                  <a:pt x="21348" y="18023"/>
                </a:cubicBezTo>
                <a:moveTo>
                  <a:pt x="10800" y="15600"/>
                </a:moveTo>
                <a:cubicBezTo>
                  <a:pt x="10258" y="15600"/>
                  <a:pt x="9818" y="16138"/>
                  <a:pt x="9818" y="16800"/>
                </a:cubicBezTo>
                <a:cubicBezTo>
                  <a:pt x="9818" y="17462"/>
                  <a:pt x="10258" y="18000"/>
                  <a:pt x="10800" y="18000"/>
                </a:cubicBezTo>
                <a:cubicBezTo>
                  <a:pt x="11342" y="18000"/>
                  <a:pt x="11782" y="17462"/>
                  <a:pt x="11782" y="16800"/>
                </a:cubicBezTo>
                <a:cubicBezTo>
                  <a:pt x="11782" y="16138"/>
                  <a:pt x="11342" y="15600"/>
                  <a:pt x="10800" y="15600"/>
                </a:cubicBezTo>
                <a:moveTo>
                  <a:pt x="10800" y="6000"/>
                </a:moveTo>
                <a:cubicBezTo>
                  <a:pt x="10258" y="6000"/>
                  <a:pt x="9818" y="6538"/>
                  <a:pt x="9818" y="7200"/>
                </a:cubicBezTo>
                <a:lnTo>
                  <a:pt x="10309" y="13800"/>
                </a:lnTo>
                <a:cubicBezTo>
                  <a:pt x="10309" y="14132"/>
                  <a:pt x="10529" y="14400"/>
                  <a:pt x="10800" y="14400"/>
                </a:cubicBezTo>
                <a:cubicBezTo>
                  <a:pt x="11071" y="14400"/>
                  <a:pt x="11291" y="14132"/>
                  <a:pt x="11291" y="13800"/>
                </a:cubicBezTo>
                <a:lnTo>
                  <a:pt x="11782" y="7200"/>
                </a:lnTo>
                <a:cubicBezTo>
                  <a:pt x="11782" y="6538"/>
                  <a:pt x="11342" y="6000"/>
                  <a:pt x="10800" y="60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26" name="Shape 2626">
            <a:extLst>
              <a:ext uri="{FF2B5EF4-FFF2-40B4-BE49-F238E27FC236}">
                <a16:creationId xmlns:a16="http://schemas.microsoft.com/office/drawing/2014/main" id="{EA9244E0-52C3-744F-97B7-0697D669054E}"/>
              </a:ext>
            </a:extLst>
          </p:cNvPr>
          <p:cNvSpPr/>
          <p:nvPr/>
        </p:nvSpPr>
        <p:spPr>
          <a:xfrm>
            <a:off x="13617575" y="7119938"/>
            <a:ext cx="457200" cy="557212"/>
          </a:xfrm>
          <a:custGeom>
            <a:avLst/>
            <a:gdLst/>
            <a:ahLst/>
            <a:cxnLst>
              <a:cxn ang="0">
                <a:pos x="wd2" y="hd2"/>
              </a:cxn>
              <a:cxn ang="5400000">
                <a:pos x="wd2" y="hd2"/>
              </a:cxn>
              <a:cxn ang="10800000">
                <a:pos x="wd2" y="hd2"/>
              </a:cxn>
              <a:cxn ang="16200000">
                <a:pos x="wd2" y="hd2"/>
              </a:cxn>
            </a:cxnLst>
            <a:rect l="0" t="0" r="r" b="b"/>
            <a:pathLst>
              <a:path w="21600" h="21600" extrusionOk="0">
                <a:moveTo>
                  <a:pt x="7222" y="18655"/>
                </a:moveTo>
                <a:cubicBezTo>
                  <a:pt x="7553" y="18644"/>
                  <a:pt x="7811" y="18417"/>
                  <a:pt x="7799" y="18146"/>
                </a:cubicBezTo>
                <a:lnTo>
                  <a:pt x="6916" y="6377"/>
                </a:lnTo>
                <a:cubicBezTo>
                  <a:pt x="6904" y="6106"/>
                  <a:pt x="6626" y="5895"/>
                  <a:pt x="6295" y="5904"/>
                </a:cubicBezTo>
                <a:cubicBezTo>
                  <a:pt x="5963" y="5915"/>
                  <a:pt x="5705" y="6142"/>
                  <a:pt x="5717" y="6413"/>
                </a:cubicBezTo>
                <a:lnTo>
                  <a:pt x="6601" y="18182"/>
                </a:lnTo>
                <a:cubicBezTo>
                  <a:pt x="6613" y="18453"/>
                  <a:pt x="6891" y="18664"/>
                  <a:pt x="7222" y="18655"/>
                </a:cubicBezTo>
                <a:moveTo>
                  <a:pt x="17400" y="19636"/>
                </a:moveTo>
                <a:cubicBezTo>
                  <a:pt x="17319" y="20154"/>
                  <a:pt x="16862" y="20618"/>
                  <a:pt x="16200" y="20618"/>
                </a:cubicBezTo>
                <a:lnTo>
                  <a:pt x="5400" y="20618"/>
                </a:lnTo>
                <a:cubicBezTo>
                  <a:pt x="4737" y="20618"/>
                  <a:pt x="4291" y="20160"/>
                  <a:pt x="4200" y="19636"/>
                </a:cubicBezTo>
                <a:lnTo>
                  <a:pt x="3000" y="3927"/>
                </a:lnTo>
                <a:lnTo>
                  <a:pt x="18600" y="3927"/>
                </a:lnTo>
                <a:cubicBezTo>
                  <a:pt x="18600" y="3927"/>
                  <a:pt x="17400" y="19636"/>
                  <a:pt x="17400" y="19636"/>
                </a:cubicBezTo>
                <a:close/>
                <a:moveTo>
                  <a:pt x="7800" y="983"/>
                </a:moveTo>
                <a:lnTo>
                  <a:pt x="13800" y="983"/>
                </a:lnTo>
                <a:lnTo>
                  <a:pt x="13800" y="2945"/>
                </a:lnTo>
                <a:lnTo>
                  <a:pt x="7800" y="2945"/>
                </a:lnTo>
                <a:cubicBezTo>
                  <a:pt x="7800" y="2945"/>
                  <a:pt x="7800" y="983"/>
                  <a:pt x="7800" y="983"/>
                </a:cubicBezTo>
                <a:close/>
                <a:moveTo>
                  <a:pt x="21000" y="2945"/>
                </a:moveTo>
                <a:lnTo>
                  <a:pt x="15000" y="2945"/>
                </a:lnTo>
                <a:lnTo>
                  <a:pt x="15000" y="983"/>
                </a:lnTo>
                <a:cubicBezTo>
                  <a:pt x="15000" y="440"/>
                  <a:pt x="14462" y="0"/>
                  <a:pt x="13800" y="0"/>
                </a:cubicBezTo>
                <a:lnTo>
                  <a:pt x="7800" y="0"/>
                </a:lnTo>
                <a:cubicBezTo>
                  <a:pt x="7137" y="0"/>
                  <a:pt x="6600" y="440"/>
                  <a:pt x="6600" y="983"/>
                </a:cubicBezTo>
                <a:lnTo>
                  <a:pt x="6600" y="2945"/>
                </a:lnTo>
                <a:lnTo>
                  <a:pt x="600" y="2945"/>
                </a:lnTo>
                <a:cubicBezTo>
                  <a:pt x="269" y="2945"/>
                  <a:pt x="0" y="3166"/>
                  <a:pt x="0" y="3437"/>
                </a:cubicBezTo>
                <a:cubicBezTo>
                  <a:pt x="0" y="3708"/>
                  <a:pt x="269" y="3927"/>
                  <a:pt x="600" y="3927"/>
                </a:cubicBezTo>
                <a:lnTo>
                  <a:pt x="1800" y="3927"/>
                </a:lnTo>
                <a:lnTo>
                  <a:pt x="3000" y="19636"/>
                </a:lnTo>
                <a:cubicBezTo>
                  <a:pt x="3193" y="20711"/>
                  <a:pt x="4075" y="21600"/>
                  <a:pt x="5400" y="21600"/>
                </a:cubicBezTo>
                <a:lnTo>
                  <a:pt x="16200" y="21600"/>
                </a:lnTo>
                <a:cubicBezTo>
                  <a:pt x="17525" y="21600"/>
                  <a:pt x="18374" y="20700"/>
                  <a:pt x="18600" y="19636"/>
                </a:cubicBezTo>
                <a:lnTo>
                  <a:pt x="19800" y="3927"/>
                </a:lnTo>
                <a:lnTo>
                  <a:pt x="21000" y="3927"/>
                </a:lnTo>
                <a:cubicBezTo>
                  <a:pt x="21331" y="3927"/>
                  <a:pt x="21600" y="3708"/>
                  <a:pt x="21600" y="3437"/>
                </a:cubicBezTo>
                <a:cubicBezTo>
                  <a:pt x="21600" y="3166"/>
                  <a:pt x="21331" y="2945"/>
                  <a:pt x="21000" y="2945"/>
                </a:cubicBezTo>
                <a:moveTo>
                  <a:pt x="14380" y="18654"/>
                </a:moveTo>
                <a:cubicBezTo>
                  <a:pt x="14711" y="18664"/>
                  <a:pt x="14989" y="18452"/>
                  <a:pt x="15001" y="18181"/>
                </a:cubicBezTo>
                <a:lnTo>
                  <a:pt x="15871" y="6413"/>
                </a:lnTo>
                <a:cubicBezTo>
                  <a:pt x="15883" y="6142"/>
                  <a:pt x="15625" y="5914"/>
                  <a:pt x="15294" y="5904"/>
                </a:cubicBezTo>
                <a:cubicBezTo>
                  <a:pt x="14962" y="5895"/>
                  <a:pt x="14684" y="6106"/>
                  <a:pt x="14672" y="6377"/>
                </a:cubicBezTo>
                <a:lnTo>
                  <a:pt x="13802" y="18146"/>
                </a:lnTo>
                <a:cubicBezTo>
                  <a:pt x="13790" y="18417"/>
                  <a:pt x="14049" y="18644"/>
                  <a:pt x="14380" y="18654"/>
                </a:cubicBezTo>
                <a:moveTo>
                  <a:pt x="10800" y="18655"/>
                </a:moveTo>
                <a:cubicBezTo>
                  <a:pt x="11131" y="18655"/>
                  <a:pt x="11400" y="18435"/>
                  <a:pt x="11400" y="18164"/>
                </a:cubicBezTo>
                <a:lnTo>
                  <a:pt x="11400" y="6382"/>
                </a:lnTo>
                <a:cubicBezTo>
                  <a:pt x="11400" y="6110"/>
                  <a:pt x="11131" y="5891"/>
                  <a:pt x="10800" y="5891"/>
                </a:cubicBezTo>
                <a:cubicBezTo>
                  <a:pt x="10469" y="5891"/>
                  <a:pt x="10200" y="6110"/>
                  <a:pt x="10200" y="6382"/>
                </a:cubicBezTo>
                <a:lnTo>
                  <a:pt x="10200" y="18164"/>
                </a:lnTo>
                <a:cubicBezTo>
                  <a:pt x="10200" y="18435"/>
                  <a:pt x="10469" y="18655"/>
                  <a:pt x="10800" y="1865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27" name="Shape 2627">
            <a:extLst>
              <a:ext uri="{FF2B5EF4-FFF2-40B4-BE49-F238E27FC236}">
                <a16:creationId xmlns:a16="http://schemas.microsoft.com/office/drawing/2014/main" id="{61305BDC-1813-204D-AAFA-37D33225264B}"/>
              </a:ext>
            </a:extLst>
          </p:cNvPr>
          <p:cNvSpPr/>
          <p:nvPr/>
        </p:nvSpPr>
        <p:spPr>
          <a:xfrm>
            <a:off x="14722475" y="7119938"/>
            <a:ext cx="381000" cy="557212"/>
          </a:xfrm>
          <a:custGeom>
            <a:avLst/>
            <a:gdLst/>
            <a:ahLst/>
            <a:cxnLst>
              <a:cxn ang="0">
                <a:pos x="wd2" y="hd2"/>
              </a:cxn>
              <a:cxn ang="5400000">
                <a:pos x="wd2" y="hd2"/>
              </a:cxn>
              <a:cxn ang="10800000">
                <a:pos x="wd2" y="hd2"/>
              </a:cxn>
              <a:cxn ang="16200000">
                <a:pos x="wd2" y="hd2"/>
              </a:cxn>
            </a:cxnLst>
            <a:rect l="0" t="0" r="r" b="b"/>
            <a:pathLst>
              <a:path w="21600" h="21600" extrusionOk="0">
                <a:moveTo>
                  <a:pt x="18720" y="19636"/>
                </a:moveTo>
                <a:cubicBezTo>
                  <a:pt x="18623" y="20154"/>
                  <a:pt x="18075" y="20618"/>
                  <a:pt x="17280" y="20618"/>
                </a:cubicBezTo>
                <a:lnTo>
                  <a:pt x="4320" y="20618"/>
                </a:lnTo>
                <a:cubicBezTo>
                  <a:pt x="3525" y="20618"/>
                  <a:pt x="2989" y="20160"/>
                  <a:pt x="2880" y="19636"/>
                </a:cubicBezTo>
                <a:lnTo>
                  <a:pt x="1483" y="3927"/>
                </a:lnTo>
                <a:lnTo>
                  <a:pt x="20117" y="3927"/>
                </a:lnTo>
                <a:cubicBezTo>
                  <a:pt x="20117" y="3927"/>
                  <a:pt x="18720" y="19636"/>
                  <a:pt x="18720" y="19636"/>
                </a:cubicBezTo>
                <a:close/>
                <a:moveTo>
                  <a:pt x="4529" y="2227"/>
                </a:moveTo>
                <a:cubicBezTo>
                  <a:pt x="4971" y="2122"/>
                  <a:pt x="5311" y="1878"/>
                  <a:pt x="5440" y="1571"/>
                </a:cubicBezTo>
                <a:cubicBezTo>
                  <a:pt x="5563" y="1278"/>
                  <a:pt x="6084" y="982"/>
                  <a:pt x="6840" y="982"/>
                </a:cubicBezTo>
                <a:cubicBezTo>
                  <a:pt x="7596" y="982"/>
                  <a:pt x="8117" y="1094"/>
                  <a:pt x="8240" y="1387"/>
                </a:cubicBezTo>
                <a:cubicBezTo>
                  <a:pt x="8286" y="1495"/>
                  <a:pt x="8358" y="1598"/>
                  <a:pt x="8454" y="1688"/>
                </a:cubicBezTo>
                <a:cubicBezTo>
                  <a:pt x="8957" y="2167"/>
                  <a:pt x="9732" y="2442"/>
                  <a:pt x="10577" y="2442"/>
                </a:cubicBezTo>
                <a:cubicBezTo>
                  <a:pt x="11235" y="2442"/>
                  <a:pt x="11854" y="2268"/>
                  <a:pt x="12300" y="1947"/>
                </a:cubicBezTo>
                <a:cubicBezTo>
                  <a:pt x="12697" y="1647"/>
                  <a:pt x="13446" y="1473"/>
                  <a:pt x="14760" y="1473"/>
                </a:cubicBezTo>
                <a:cubicBezTo>
                  <a:pt x="16059" y="1473"/>
                  <a:pt x="16752" y="1940"/>
                  <a:pt x="16920" y="2209"/>
                </a:cubicBezTo>
                <a:cubicBezTo>
                  <a:pt x="17107" y="2509"/>
                  <a:pt x="17391" y="2750"/>
                  <a:pt x="17688" y="2945"/>
                </a:cubicBezTo>
                <a:lnTo>
                  <a:pt x="2830" y="2945"/>
                </a:lnTo>
                <a:cubicBezTo>
                  <a:pt x="3170" y="2668"/>
                  <a:pt x="3770" y="2408"/>
                  <a:pt x="4529" y="2227"/>
                </a:cubicBezTo>
                <a:moveTo>
                  <a:pt x="20880" y="2945"/>
                </a:moveTo>
                <a:lnTo>
                  <a:pt x="19676" y="2945"/>
                </a:lnTo>
                <a:cubicBezTo>
                  <a:pt x="19217" y="2693"/>
                  <a:pt x="18780" y="2403"/>
                  <a:pt x="18405" y="1964"/>
                </a:cubicBezTo>
                <a:cubicBezTo>
                  <a:pt x="17787" y="1241"/>
                  <a:pt x="16749" y="491"/>
                  <a:pt x="14760" y="491"/>
                </a:cubicBezTo>
                <a:cubicBezTo>
                  <a:pt x="13012" y="491"/>
                  <a:pt x="11880" y="798"/>
                  <a:pt x="11231" y="1289"/>
                </a:cubicBezTo>
                <a:cubicBezTo>
                  <a:pt x="11081" y="1397"/>
                  <a:pt x="10839" y="1461"/>
                  <a:pt x="10577" y="1461"/>
                </a:cubicBezTo>
                <a:cubicBezTo>
                  <a:pt x="10245" y="1461"/>
                  <a:pt x="9879" y="1359"/>
                  <a:pt x="9624" y="1116"/>
                </a:cubicBezTo>
                <a:cubicBezTo>
                  <a:pt x="9310" y="370"/>
                  <a:pt x="8188" y="0"/>
                  <a:pt x="6840" y="0"/>
                </a:cubicBezTo>
                <a:cubicBezTo>
                  <a:pt x="5492" y="0"/>
                  <a:pt x="4370" y="554"/>
                  <a:pt x="4056" y="1300"/>
                </a:cubicBezTo>
                <a:cubicBezTo>
                  <a:pt x="2613" y="1643"/>
                  <a:pt x="1555" y="2238"/>
                  <a:pt x="1211" y="2945"/>
                </a:cubicBezTo>
                <a:lnTo>
                  <a:pt x="720" y="2945"/>
                </a:lnTo>
                <a:cubicBezTo>
                  <a:pt x="323" y="2945"/>
                  <a:pt x="0" y="3165"/>
                  <a:pt x="0" y="3436"/>
                </a:cubicBezTo>
                <a:lnTo>
                  <a:pt x="0" y="3437"/>
                </a:lnTo>
                <a:lnTo>
                  <a:pt x="1440" y="19636"/>
                </a:lnTo>
                <a:cubicBezTo>
                  <a:pt x="1672" y="20711"/>
                  <a:pt x="2730" y="21600"/>
                  <a:pt x="4320" y="21600"/>
                </a:cubicBezTo>
                <a:lnTo>
                  <a:pt x="17280" y="21600"/>
                </a:lnTo>
                <a:cubicBezTo>
                  <a:pt x="18870" y="21600"/>
                  <a:pt x="19890" y="20700"/>
                  <a:pt x="20160" y="19636"/>
                </a:cubicBezTo>
                <a:lnTo>
                  <a:pt x="21600" y="3437"/>
                </a:lnTo>
                <a:lnTo>
                  <a:pt x="21600" y="3436"/>
                </a:lnTo>
                <a:cubicBezTo>
                  <a:pt x="21600" y="3165"/>
                  <a:pt x="21277" y="2945"/>
                  <a:pt x="20880" y="2945"/>
                </a:cubicBezTo>
                <a:moveTo>
                  <a:pt x="6507" y="18655"/>
                </a:moveTo>
                <a:cubicBezTo>
                  <a:pt x="6904" y="18644"/>
                  <a:pt x="7214" y="18417"/>
                  <a:pt x="7200" y="18146"/>
                </a:cubicBezTo>
                <a:lnTo>
                  <a:pt x="6139" y="6377"/>
                </a:lnTo>
                <a:cubicBezTo>
                  <a:pt x="6125" y="6106"/>
                  <a:pt x="5791" y="5895"/>
                  <a:pt x="5394" y="5904"/>
                </a:cubicBezTo>
                <a:cubicBezTo>
                  <a:pt x="4996" y="5915"/>
                  <a:pt x="4686" y="6142"/>
                  <a:pt x="4700" y="6413"/>
                </a:cubicBezTo>
                <a:lnTo>
                  <a:pt x="5761" y="18182"/>
                </a:lnTo>
                <a:cubicBezTo>
                  <a:pt x="5775" y="18453"/>
                  <a:pt x="6109" y="18664"/>
                  <a:pt x="6507" y="18655"/>
                </a:cubicBezTo>
                <a:moveTo>
                  <a:pt x="10800" y="18655"/>
                </a:moveTo>
                <a:cubicBezTo>
                  <a:pt x="11197" y="18655"/>
                  <a:pt x="11520" y="18435"/>
                  <a:pt x="11520" y="18164"/>
                </a:cubicBezTo>
                <a:lnTo>
                  <a:pt x="11520" y="6382"/>
                </a:lnTo>
                <a:cubicBezTo>
                  <a:pt x="11520" y="6110"/>
                  <a:pt x="11197" y="5891"/>
                  <a:pt x="10800" y="5891"/>
                </a:cubicBezTo>
                <a:cubicBezTo>
                  <a:pt x="10403" y="5891"/>
                  <a:pt x="10080" y="6110"/>
                  <a:pt x="10080" y="6382"/>
                </a:cubicBezTo>
                <a:lnTo>
                  <a:pt x="10080" y="18164"/>
                </a:lnTo>
                <a:cubicBezTo>
                  <a:pt x="10080" y="18435"/>
                  <a:pt x="10403" y="18655"/>
                  <a:pt x="10800" y="18655"/>
                </a:cubicBezTo>
                <a:moveTo>
                  <a:pt x="15095" y="18654"/>
                </a:moveTo>
                <a:cubicBezTo>
                  <a:pt x="15494" y="18664"/>
                  <a:pt x="15827" y="18452"/>
                  <a:pt x="15841" y="18181"/>
                </a:cubicBezTo>
                <a:lnTo>
                  <a:pt x="16886" y="6413"/>
                </a:lnTo>
                <a:cubicBezTo>
                  <a:pt x="16900" y="6142"/>
                  <a:pt x="16590" y="5914"/>
                  <a:pt x="16192" y="5904"/>
                </a:cubicBezTo>
                <a:cubicBezTo>
                  <a:pt x="15795" y="5895"/>
                  <a:pt x="15461" y="6106"/>
                  <a:pt x="15447" y="6377"/>
                </a:cubicBezTo>
                <a:lnTo>
                  <a:pt x="14402" y="18146"/>
                </a:lnTo>
                <a:cubicBezTo>
                  <a:pt x="14388" y="18417"/>
                  <a:pt x="14699" y="18644"/>
                  <a:pt x="15095" y="18654"/>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28" name="Shape 2628">
            <a:extLst>
              <a:ext uri="{FF2B5EF4-FFF2-40B4-BE49-F238E27FC236}">
                <a16:creationId xmlns:a16="http://schemas.microsoft.com/office/drawing/2014/main" id="{A0FB32B4-AE25-D748-930F-A72493DA2C36}"/>
              </a:ext>
            </a:extLst>
          </p:cNvPr>
          <p:cNvSpPr/>
          <p:nvPr/>
        </p:nvSpPr>
        <p:spPr>
          <a:xfrm>
            <a:off x="15698788" y="7119938"/>
            <a:ext cx="558800" cy="557212"/>
          </a:xfrm>
          <a:custGeom>
            <a:avLst/>
            <a:gdLst/>
            <a:ahLst/>
            <a:cxnLst>
              <a:cxn ang="0">
                <a:pos x="wd2" y="hd2"/>
              </a:cxn>
              <a:cxn ang="5400000">
                <a:pos x="wd2" y="hd2"/>
              </a:cxn>
              <a:cxn ang="10800000">
                <a:pos x="wd2" y="hd2"/>
              </a:cxn>
              <a:cxn ang="16200000">
                <a:pos x="wd2" y="hd2"/>
              </a:cxn>
            </a:cxnLst>
            <a:rect l="0" t="0" r="r" b="b"/>
            <a:pathLst>
              <a:path w="21600" h="21600" extrusionOk="0">
                <a:moveTo>
                  <a:pt x="16445" y="20618"/>
                </a:moveTo>
                <a:cubicBezTo>
                  <a:pt x="15830" y="20618"/>
                  <a:pt x="15230" y="20482"/>
                  <a:pt x="14664" y="20214"/>
                </a:cubicBezTo>
                <a:cubicBezTo>
                  <a:pt x="14611" y="20189"/>
                  <a:pt x="14556" y="20170"/>
                  <a:pt x="14501" y="20155"/>
                </a:cubicBezTo>
                <a:cubicBezTo>
                  <a:pt x="8920" y="17308"/>
                  <a:pt x="4296" y="12685"/>
                  <a:pt x="1448" y="7105"/>
                </a:cubicBezTo>
                <a:cubicBezTo>
                  <a:pt x="1432" y="7048"/>
                  <a:pt x="1412" y="6991"/>
                  <a:pt x="1386" y="6936"/>
                </a:cubicBezTo>
                <a:cubicBezTo>
                  <a:pt x="1118" y="6369"/>
                  <a:pt x="982" y="5770"/>
                  <a:pt x="982" y="5155"/>
                </a:cubicBezTo>
                <a:cubicBezTo>
                  <a:pt x="982" y="2774"/>
                  <a:pt x="3067" y="982"/>
                  <a:pt x="4418" y="982"/>
                </a:cubicBezTo>
                <a:cubicBezTo>
                  <a:pt x="4595" y="982"/>
                  <a:pt x="4712" y="1072"/>
                  <a:pt x="4765" y="1126"/>
                </a:cubicBezTo>
                <a:cubicBezTo>
                  <a:pt x="4777" y="1139"/>
                  <a:pt x="4800" y="1164"/>
                  <a:pt x="4832" y="1216"/>
                </a:cubicBezTo>
                <a:cubicBezTo>
                  <a:pt x="4849" y="1244"/>
                  <a:pt x="4868" y="1271"/>
                  <a:pt x="4888" y="1297"/>
                </a:cubicBezTo>
                <a:lnTo>
                  <a:pt x="8121" y="5453"/>
                </a:lnTo>
                <a:cubicBezTo>
                  <a:pt x="8146" y="5485"/>
                  <a:pt x="8173" y="5515"/>
                  <a:pt x="8202" y="5544"/>
                </a:cubicBezTo>
                <a:cubicBezTo>
                  <a:pt x="8255" y="5598"/>
                  <a:pt x="8345" y="5715"/>
                  <a:pt x="8345" y="5891"/>
                </a:cubicBezTo>
                <a:cubicBezTo>
                  <a:pt x="8345" y="5978"/>
                  <a:pt x="8321" y="6060"/>
                  <a:pt x="8274" y="6135"/>
                </a:cubicBezTo>
                <a:lnTo>
                  <a:pt x="7180" y="7221"/>
                </a:lnTo>
                <a:cubicBezTo>
                  <a:pt x="7175" y="7226"/>
                  <a:pt x="7170" y="7231"/>
                  <a:pt x="7165" y="7236"/>
                </a:cubicBezTo>
                <a:cubicBezTo>
                  <a:pt x="6769" y="7609"/>
                  <a:pt x="6543" y="8126"/>
                  <a:pt x="6543" y="8668"/>
                </a:cubicBezTo>
                <a:cubicBezTo>
                  <a:pt x="6543" y="9175"/>
                  <a:pt x="6740" y="9658"/>
                  <a:pt x="7082" y="10020"/>
                </a:cubicBezTo>
                <a:cubicBezTo>
                  <a:pt x="7094" y="10040"/>
                  <a:pt x="7107" y="10059"/>
                  <a:pt x="7121" y="10078"/>
                </a:cubicBezTo>
                <a:cubicBezTo>
                  <a:pt x="8327" y="11745"/>
                  <a:pt x="9810" y="13222"/>
                  <a:pt x="11528" y="14469"/>
                </a:cubicBezTo>
                <a:cubicBezTo>
                  <a:pt x="11541" y="14478"/>
                  <a:pt x="11555" y="14487"/>
                  <a:pt x="11568" y="14496"/>
                </a:cubicBezTo>
                <a:cubicBezTo>
                  <a:pt x="11931" y="14844"/>
                  <a:pt x="12418" y="15045"/>
                  <a:pt x="12928" y="15045"/>
                </a:cubicBezTo>
                <a:cubicBezTo>
                  <a:pt x="13440" y="15045"/>
                  <a:pt x="13934" y="14840"/>
                  <a:pt x="14301" y="14479"/>
                </a:cubicBezTo>
                <a:cubicBezTo>
                  <a:pt x="14320" y="14463"/>
                  <a:pt x="14338" y="14446"/>
                  <a:pt x="14356" y="14427"/>
                </a:cubicBezTo>
                <a:lnTo>
                  <a:pt x="15456" y="13320"/>
                </a:lnTo>
                <a:cubicBezTo>
                  <a:pt x="15533" y="13271"/>
                  <a:pt x="15615" y="13247"/>
                  <a:pt x="15701" y="13247"/>
                </a:cubicBezTo>
                <a:cubicBezTo>
                  <a:pt x="15878" y="13247"/>
                  <a:pt x="15995" y="13337"/>
                  <a:pt x="16048" y="13391"/>
                </a:cubicBezTo>
                <a:cubicBezTo>
                  <a:pt x="16077" y="13420"/>
                  <a:pt x="16108" y="13447"/>
                  <a:pt x="16140" y="13472"/>
                </a:cubicBezTo>
                <a:lnTo>
                  <a:pt x="20296" y="16704"/>
                </a:lnTo>
                <a:cubicBezTo>
                  <a:pt x="20323" y="16725"/>
                  <a:pt x="20351" y="16744"/>
                  <a:pt x="20379" y="16762"/>
                </a:cubicBezTo>
                <a:cubicBezTo>
                  <a:pt x="20431" y="16795"/>
                  <a:pt x="20455" y="16816"/>
                  <a:pt x="20466" y="16827"/>
                </a:cubicBezTo>
                <a:cubicBezTo>
                  <a:pt x="20520" y="16881"/>
                  <a:pt x="20610" y="16997"/>
                  <a:pt x="20610" y="17174"/>
                </a:cubicBezTo>
                <a:cubicBezTo>
                  <a:pt x="20610" y="17207"/>
                  <a:pt x="20612" y="17240"/>
                  <a:pt x="20616" y="17273"/>
                </a:cubicBezTo>
                <a:cubicBezTo>
                  <a:pt x="20539" y="18625"/>
                  <a:pt x="18774" y="20618"/>
                  <a:pt x="16445" y="20618"/>
                </a:cubicBezTo>
                <a:moveTo>
                  <a:pt x="21600" y="17174"/>
                </a:moveTo>
                <a:lnTo>
                  <a:pt x="21592" y="17174"/>
                </a:lnTo>
                <a:cubicBezTo>
                  <a:pt x="21592" y="16768"/>
                  <a:pt x="21427" y="16399"/>
                  <a:pt x="21161" y="16133"/>
                </a:cubicBezTo>
                <a:cubicBezTo>
                  <a:pt x="21082" y="16054"/>
                  <a:pt x="20994" y="15988"/>
                  <a:pt x="20899" y="15929"/>
                </a:cubicBezTo>
                <a:lnTo>
                  <a:pt x="16743" y="12697"/>
                </a:lnTo>
                <a:cubicBezTo>
                  <a:pt x="16476" y="12430"/>
                  <a:pt x="16108" y="12265"/>
                  <a:pt x="15701" y="12265"/>
                </a:cubicBezTo>
                <a:cubicBezTo>
                  <a:pt x="15368" y="12265"/>
                  <a:pt x="15065" y="12380"/>
                  <a:pt x="14819" y="12567"/>
                </a:cubicBezTo>
                <a:lnTo>
                  <a:pt x="13659" y="13736"/>
                </a:lnTo>
                <a:lnTo>
                  <a:pt x="13656" y="13733"/>
                </a:lnTo>
                <a:cubicBezTo>
                  <a:pt x="13477" y="13934"/>
                  <a:pt x="13218" y="14063"/>
                  <a:pt x="12928" y="14063"/>
                </a:cubicBezTo>
                <a:cubicBezTo>
                  <a:pt x="12595" y="14063"/>
                  <a:pt x="12303" y="13897"/>
                  <a:pt x="12125" y="13645"/>
                </a:cubicBezTo>
                <a:cubicBezTo>
                  <a:pt x="12119" y="13654"/>
                  <a:pt x="12111" y="13663"/>
                  <a:pt x="12104" y="13674"/>
                </a:cubicBezTo>
                <a:cubicBezTo>
                  <a:pt x="10500" y="12510"/>
                  <a:pt x="9078" y="11108"/>
                  <a:pt x="7916" y="9502"/>
                </a:cubicBezTo>
                <a:cubicBezTo>
                  <a:pt x="7927" y="9495"/>
                  <a:pt x="7937" y="9486"/>
                  <a:pt x="7949" y="9479"/>
                </a:cubicBezTo>
                <a:cubicBezTo>
                  <a:pt x="7693" y="9299"/>
                  <a:pt x="7525" y="9004"/>
                  <a:pt x="7525" y="8668"/>
                </a:cubicBezTo>
                <a:cubicBezTo>
                  <a:pt x="7525" y="8367"/>
                  <a:pt x="7662" y="8101"/>
                  <a:pt x="7873" y="7920"/>
                </a:cubicBezTo>
                <a:lnTo>
                  <a:pt x="7872" y="7918"/>
                </a:lnTo>
                <a:lnTo>
                  <a:pt x="9026" y="6773"/>
                </a:lnTo>
                <a:cubicBezTo>
                  <a:pt x="9213" y="6528"/>
                  <a:pt x="9327" y="6224"/>
                  <a:pt x="9327" y="5891"/>
                </a:cubicBezTo>
                <a:cubicBezTo>
                  <a:pt x="9327" y="5485"/>
                  <a:pt x="9162" y="5116"/>
                  <a:pt x="8896" y="4850"/>
                </a:cubicBezTo>
                <a:lnTo>
                  <a:pt x="5663" y="693"/>
                </a:lnTo>
                <a:cubicBezTo>
                  <a:pt x="5604" y="599"/>
                  <a:pt x="5538" y="510"/>
                  <a:pt x="5459" y="432"/>
                </a:cubicBezTo>
                <a:cubicBezTo>
                  <a:pt x="5193" y="165"/>
                  <a:pt x="4825" y="0"/>
                  <a:pt x="4418" y="0"/>
                </a:cubicBezTo>
                <a:cubicBezTo>
                  <a:pt x="2455" y="0"/>
                  <a:pt x="0" y="2308"/>
                  <a:pt x="0" y="5155"/>
                </a:cubicBezTo>
                <a:cubicBezTo>
                  <a:pt x="0" y="5943"/>
                  <a:pt x="183" y="6688"/>
                  <a:pt x="499" y="7356"/>
                </a:cubicBezTo>
                <a:lnTo>
                  <a:pt x="483" y="7373"/>
                </a:lnTo>
                <a:cubicBezTo>
                  <a:pt x="3436" y="13255"/>
                  <a:pt x="8345" y="18164"/>
                  <a:pt x="14228" y="21117"/>
                </a:cubicBezTo>
                <a:lnTo>
                  <a:pt x="14244" y="21101"/>
                </a:lnTo>
                <a:cubicBezTo>
                  <a:pt x="14912" y="21418"/>
                  <a:pt x="15657" y="21600"/>
                  <a:pt x="16445" y="21600"/>
                </a:cubicBezTo>
                <a:cubicBezTo>
                  <a:pt x="19292" y="21600"/>
                  <a:pt x="21600" y="19145"/>
                  <a:pt x="21600" y="17182"/>
                </a:cubicBezTo>
                <a:cubicBezTo>
                  <a:pt x="21600" y="17179"/>
                  <a:pt x="21600" y="17177"/>
                  <a:pt x="21600" y="17174"/>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29" name="Shape 2629">
            <a:extLst>
              <a:ext uri="{FF2B5EF4-FFF2-40B4-BE49-F238E27FC236}">
                <a16:creationId xmlns:a16="http://schemas.microsoft.com/office/drawing/2014/main" id="{33DC75C5-640B-AC46-93AC-EB96EB9238F4}"/>
              </a:ext>
            </a:extLst>
          </p:cNvPr>
          <p:cNvSpPr/>
          <p:nvPr/>
        </p:nvSpPr>
        <p:spPr>
          <a:xfrm>
            <a:off x="16765588" y="7119938"/>
            <a:ext cx="558800" cy="557212"/>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30" name="Shape 2630">
            <a:extLst>
              <a:ext uri="{FF2B5EF4-FFF2-40B4-BE49-F238E27FC236}">
                <a16:creationId xmlns:a16="http://schemas.microsoft.com/office/drawing/2014/main" id="{4BD63922-8177-F040-8DD5-B6F62901730B}"/>
              </a:ext>
            </a:extLst>
          </p:cNvPr>
          <p:cNvSpPr/>
          <p:nvPr/>
        </p:nvSpPr>
        <p:spPr>
          <a:xfrm>
            <a:off x="17959388" y="7119938"/>
            <a:ext cx="304800" cy="557212"/>
          </a:xfrm>
          <a:custGeom>
            <a:avLst/>
            <a:gdLst/>
            <a:ahLst/>
            <a:cxnLst>
              <a:cxn ang="0">
                <a:pos x="wd2" y="hd2"/>
              </a:cxn>
              <a:cxn ang="5400000">
                <a:pos x="wd2" y="hd2"/>
              </a:cxn>
              <a:cxn ang="10800000">
                <a:pos x="wd2" y="hd2"/>
              </a:cxn>
              <a:cxn ang="16200000">
                <a:pos x="wd2" y="hd2"/>
              </a:cxn>
            </a:cxnLst>
            <a:rect l="0" t="0" r="r" b="b"/>
            <a:pathLst>
              <a:path w="21600" h="21600" extrusionOk="0">
                <a:moveTo>
                  <a:pt x="9507" y="18651"/>
                </a:moveTo>
                <a:lnTo>
                  <a:pt x="10795" y="12327"/>
                </a:lnTo>
                <a:lnTo>
                  <a:pt x="10781" y="12326"/>
                </a:lnTo>
                <a:cubicBezTo>
                  <a:pt x="10785" y="12307"/>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1"/>
                  <a:pt x="11391" y="8345"/>
                </a:cubicBezTo>
                <a:cubicBezTo>
                  <a:pt x="11391" y="8617"/>
                  <a:pt x="11794" y="8836"/>
                  <a:pt x="12291" y="8836"/>
                </a:cubicBezTo>
                <a:lnTo>
                  <a:pt x="19195" y="8836"/>
                </a:lnTo>
                <a:cubicBezTo>
                  <a:pt x="19195" y="8836"/>
                  <a:pt x="9507" y="18651"/>
                  <a:pt x="9507" y="18651"/>
                </a:cubicBezTo>
                <a:close/>
                <a:moveTo>
                  <a:pt x="21600" y="8345"/>
                </a:moveTo>
                <a:cubicBezTo>
                  <a:pt x="21600" y="8074"/>
                  <a:pt x="21197" y="7855"/>
                  <a:pt x="20700" y="7855"/>
                </a:cubicBezTo>
                <a:lnTo>
                  <a:pt x="13541" y="7855"/>
                </a:lnTo>
                <a:lnTo>
                  <a:pt x="17954" y="646"/>
                </a:lnTo>
                <a:lnTo>
                  <a:pt x="17944" y="644"/>
                </a:lnTo>
                <a:cubicBezTo>
                  <a:pt x="17974" y="595"/>
                  <a:pt x="18000" y="545"/>
                  <a:pt x="18000" y="491"/>
                </a:cubicBezTo>
                <a:cubicBezTo>
                  <a:pt x="18000" y="220"/>
                  <a:pt x="17598" y="0"/>
                  <a:pt x="17100" y="0"/>
                </a:cubicBezTo>
                <a:lnTo>
                  <a:pt x="8101" y="0"/>
                </a:lnTo>
                <a:cubicBezTo>
                  <a:pt x="7703" y="0"/>
                  <a:pt x="7376" y="143"/>
                  <a:pt x="7257" y="337"/>
                </a:cubicBezTo>
                <a:lnTo>
                  <a:pt x="7246" y="335"/>
                </a:lnTo>
                <a:lnTo>
                  <a:pt x="47" y="12117"/>
                </a:lnTo>
                <a:lnTo>
                  <a:pt x="57" y="12120"/>
                </a:lnTo>
                <a:cubicBezTo>
                  <a:pt x="27" y="12168"/>
                  <a:pt x="0" y="12218"/>
                  <a:pt x="0" y="12273"/>
                </a:cubicBezTo>
                <a:cubicBezTo>
                  <a:pt x="0" y="12544"/>
                  <a:pt x="403" y="12764"/>
                  <a:pt x="900" y="12764"/>
                </a:cubicBezTo>
                <a:lnTo>
                  <a:pt x="8895" y="12764"/>
                </a:lnTo>
                <a:lnTo>
                  <a:pt x="7206" y="21055"/>
                </a:lnTo>
                <a:lnTo>
                  <a:pt x="7220" y="21056"/>
                </a:lnTo>
                <a:cubicBezTo>
                  <a:pt x="7216" y="21074"/>
                  <a:pt x="7200" y="21090"/>
                  <a:pt x="7200" y="21109"/>
                </a:cubicBezTo>
                <a:cubicBezTo>
                  <a:pt x="7200" y="21380"/>
                  <a:pt x="7603" y="21600"/>
                  <a:pt x="8101" y="21600"/>
                </a:cubicBezTo>
                <a:cubicBezTo>
                  <a:pt x="8464" y="21600"/>
                  <a:pt x="8761" y="21480"/>
                  <a:pt x="8900" y="21310"/>
                </a:cubicBezTo>
                <a:lnTo>
                  <a:pt x="8918" y="21315"/>
                </a:lnTo>
                <a:lnTo>
                  <a:pt x="21517" y="8551"/>
                </a:lnTo>
                <a:lnTo>
                  <a:pt x="21513" y="8550"/>
                </a:lnTo>
                <a:cubicBezTo>
                  <a:pt x="21567" y="8487"/>
                  <a:pt x="21600" y="8419"/>
                  <a:pt x="21600" y="834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31" name="Shape 2631">
            <a:extLst>
              <a:ext uri="{FF2B5EF4-FFF2-40B4-BE49-F238E27FC236}">
                <a16:creationId xmlns:a16="http://schemas.microsoft.com/office/drawing/2014/main" id="{98940C7A-2E9B-AD4C-B35D-484D0E0B348A}"/>
              </a:ext>
            </a:extLst>
          </p:cNvPr>
          <p:cNvSpPr/>
          <p:nvPr/>
        </p:nvSpPr>
        <p:spPr>
          <a:xfrm>
            <a:off x="18899188" y="7170738"/>
            <a:ext cx="558800" cy="455612"/>
          </a:xfrm>
          <a:custGeom>
            <a:avLst/>
            <a:gdLst/>
            <a:ahLst/>
            <a:cxnLst>
              <a:cxn ang="0">
                <a:pos x="wd2" y="hd2"/>
              </a:cxn>
              <a:cxn ang="5400000">
                <a:pos x="wd2" y="hd2"/>
              </a:cxn>
              <a:cxn ang="10800000">
                <a:pos x="wd2" y="hd2"/>
              </a:cxn>
              <a:cxn ang="16200000">
                <a:pos x="wd2" y="hd2"/>
              </a:cxn>
            </a:cxnLst>
            <a:rect l="0" t="0" r="r" b="b"/>
            <a:pathLst>
              <a:path w="21600" h="21600" extrusionOk="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69"/>
                  <a:pt x="12544" y="13200"/>
                  <a:pt x="12273" y="13200"/>
                </a:cubicBezTo>
                <a:lnTo>
                  <a:pt x="9327" y="13200"/>
                </a:lnTo>
                <a:cubicBezTo>
                  <a:pt x="9056" y="13200"/>
                  <a:pt x="8836" y="13469"/>
                  <a:pt x="8836" y="13800"/>
                </a:cubicBezTo>
                <a:lnTo>
                  <a:pt x="8836" y="20400"/>
                </a:lnTo>
                <a:lnTo>
                  <a:pt x="1964" y="20400"/>
                </a:lnTo>
                <a:lnTo>
                  <a:pt x="1964" y="7573"/>
                </a:lnTo>
                <a:cubicBezTo>
                  <a:pt x="2324" y="8076"/>
                  <a:pt x="2847" y="8400"/>
                  <a:pt x="3436" y="8400"/>
                </a:cubicBezTo>
                <a:cubicBezTo>
                  <a:pt x="4026" y="8400"/>
                  <a:pt x="4549" y="8076"/>
                  <a:pt x="4909" y="7573"/>
                </a:cubicBezTo>
                <a:cubicBezTo>
                  <a:pt x="5269" y="8076"/>
                  <a:pt x="5792" y="8400"/>
                  <a:pt x="6382" y="8400"/>
                </a:cubicBezTo>
                <a:cubicBezTo>
                  <a:pt x="6971" y="8400"/>
                  <a:pt x="7495" y="8076"/>
                  <a:pt x="7855" y="7573"/>
                </a:cubicBezTo>
                <a:cubicBezTo>
                  <a:pt x="8215" y="8076"/>
                  <a:pt x="8738" y="8400"/>
                  <a:pt x="9327" y="8400"/>
                </a:cubicBezTo>
                <a:cubicBezTo>
                  <a:pt x="9917" y="8400"/>
                  <a:pt x="10440" y="8076"/>
                  <a:pt x="10800" y="7573"/>
                </a:cubicBezTo>
                <a:cubicBezTo>
                  <a:pt x="11160" y="8076"/>
                  <a:pt x="11683" y="8400"/>
                  <a:pt x="12273" y="8400"/>
                </a:cubicBezTo>
                <a:cubicBezTo>
                  <a:pt x="12862" y="8400"/>
                  <a:pt x="13385" y="8076"/>
                  <a:pt x="13745" y="7573"/>
                </a:cubicBezTo>
                <a:cubicBezTo>
                  <a:pt x="14105" y="8076"/>
                  <a:pt x="14629" y="8400"/>
                  <a:pt x="15218" y="8400"/>
                </a:cubicBezTo>
                <a:cubicBezTo>
                  <a:pt x="15808" y="8400"/>
                  <a:pt x="16331" y="8076"/>
                  <a:pt x="16691" y="7573"/>
                </a:cubicBezTo>
                <a:cubicBezTo>
                  <a:pt x="17051" y="8076"/>
                  <a:pt x="17574" y="8400"/>
                  <a:pt x="18164" y="8400"/>
                </a:cubicBezTo>
                <a:cubicBezTo>
                  <a:pt x="18753" y="8400"/>
                  <a:pt x="19276" y="8076"/>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69"/>
                  <a:pt x="0" y="21000"/>
                </a:cubicBezTo>
                <a:cubicBezTo>
                  <a:pt x="0" y="21332"/>
                  <a:pt x="220" y="21600"/>
                  <a:pt x="491" y="21600"/>
                </a:cubicBezTo>
                <a:lnTo>
                  <a:pt x="21109" y="21600"/>
                </a:lnTo>
                <a:cubicBezTo>
                  <a:pt x="21380" y="21600"/>
                  <a:pt x="21600" y="21332"/>
                  <a:pt x="21600" y="21000"/>
                </a:cubicBezTo>
                <a:cubicBezTo>
                  <a:pt x="21600" y="20669"/>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69"/>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69"/>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69"/>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69"/>
                  <a:pt x="7635" y="13200"/>
                  <a:pt x="7364" y="132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32" name="Shape 2632">
            <a:extLst>
              <a:ext uri="{FF2B5EF4-FFF2-40B4-BE49-F238E27FC236}">
                <a16:creationId xmlns:a16="http://schemas.microsoft.com/office/drawing/2014/main" id="{B53804F9-F389-BE45-B7BF-E950BB451362}"/>
              </a:ext>
            </a:extLst>
          </p:cNvPr>
          <p:cNvSpPr/>
          <p:nvPr/>
        </p:nvSpPr>
        <p:spPr>
          <a:xfrm>
            <a:off x="20016788" y="7119938"/>
            <a:ext cx="457200" cy="557212"/>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33" name="Shape 2633">
            <a:extLst>
              <a:ext uri="{FF2B5EF4-FFF2-40B4-BE49-F238E27FC236}">
                <a16:creationId xmlns:a16="http://schemas.microsoft.com/office/drawing/2014/main" id="{4F865BE2-45F9-EE43-8F57-6440B87BDD4B}"/>
              </a:ext>
            </a:extLst>
          </p:cNvPr>
          <p:cNvSpPr/>
          <p:nvPr/>
        </p:nvSpPr>
        <p:spPr>
          <a:xfrm>
            <a:off x="21032788" y="7119938"/>
            <a:ext cx="557212" cy="557212"/>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34" name="Shape 2634">
            <a:extLst>
              <a:ext uri="{FF2B5EF4-FFF2-40B4-BE49-F238E27FC236}">
                <a16:creationId xmlns:a16="http://schemas.microsoft.com/office/drawing/2014/main" id="{75DB5C2D-B492-3149-B6FC-DDCC498A8FA6}"/>
              </a:ext>
            </a:extLst>
          </p:cNvPr>
          <p:cNvSpPr/>
          <p:nvPr/>
        </p:nvSpPr>
        <p:spPr>
          <a:xfrm>
            <a:off x="22098000" y="7119938"/>
            <a:ext cx="558800" cy="557212"/>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4"/>
                  <a:pt x="3404" y="982"/>
                  <a:pt x="6382" y="982"/>
                </a:cubicBezTo>
                <a:cubicBezTo>
                  <a:pt x="7780" y="982"/>
                  <a:pt x="9107" y="1518"/>
                  <a:pt x="10120" y="2491"/>
                </a:cubicBezTo>
                <a:lnTo>
                  <a:pt x="10800" y="3145"/>
                </a:lnTo>
                <a:lnTo>
                  <a:pt x="11480" y="2491"/>
                </a:lnTo>
                <a:cubicBezTo>
                  <a:pt x="12493" y="1518"/>
                  <a:pt x="13820" y="982"/>
                  <a:pt x="15218" y="982"/>
                </a:cubicBezTo>
                <a:cubicBezTo>
                  <a:pt x="18196" y="982"/>
                  <a:pt x="20618" y="3404"/>
                  <a:pt x="20618" y="6382"/>
                </a:cubicBezTo>
                <a:cubicBezTo>
                  <a:pt x="20618" y="6725"/>
                  <a:pt x="20579" y="7008"/>
                  <a:pt x="20579" y="7008"/>
                </a:cubicBezTo>
                <a:moveTo>
                  <a:pt x="21600" y="6382"/>
                </a:moveTo>
                <a:cubicBezTo>
                  <a:pt x="21600" y="2857"/>
                  <a:pt x="18743" y="0"/>
                  <a:pt x="15218" y="0"/>
                </a:cubicBezTo>
                <a:cubicBezTo>
                  <a:pt x="13502" y="0"/>
                  <a:pt x="11947" y="681"/>
                  <a:pt x="10800" y="1784"/>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35" name="Shape 2635">
            <a:extLst>
              <a:ext uri="{FF2B5EF4-FFF2-40B4-BE49-F238E27FC236}">
                <a16:creationId xmlns:a16="http://schemas.microsoft.com/office/drawing/2014/main" id="{1D949054-2638-A842-900A-717921A79135}"/>
              </a:ext>
            </a:extLst>
          </p:cNvPr>
          <p:cNvSpPr>
            <a:spLocks noChangeArrowheads="1"/>
          </p:cNvSpPr>
          <p:nvPr/>
        </p:nvSpPr>
        <p:spPr bwMode="auto">
          <a:xfrm>
            <a:off x="11382375" y="1782763"/>
            <a:ext cx="1427163"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38090" tIns="38090" rIns="38090" bIns="38090" anchor="ctr">
            <a:spAutoFit/>
          </a:bodyPr>
          <a:lstStyle>
            <a:lvl1pPr algn="l">
              <a:defRPr sz="3000" b="1" cap="none" spc="-90">
                <a:solidFill>
                  <a:srgbClr val="1C1D21"/>
                </a:solidFill>
                <a:latin typeface="+mj-lt"/>
                <a:ea typeface="+mj-ea"/>
                <a:cs typeface="+mj-cs"/>
                <a:sym typeface="Karla"/>
              </a:defRPr>
            </a:lvl1pPr>
          </a:lstStyle>
          <a:p>
            <a:pPr defTabSz="1828434" eaLnBrk="1" fontAlgn="auto" hangingPunct="1">
              <a:spcBef>
                <a:spcPts val="0"/>
              </a:spcBef>
              <a:spcAft>
                <a:spcPts val="0"/>
              </a:spcAft>
              <a:defRPr/>
            </a:pPr>
            <a:r>
              <a:rPr sz="2999">
                <a:latin typeface="Arial" charset="0"/>
              </a:rPr>
              <a:t>General</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0B8D234-185D-014A-B44C-C34903D54CED}"/>
              </a:ext>
            </a:extLst>
          </p:cNvPr>
          <p:cNvSpPr txBox="1"/>
          <p:nvPr/>
        </p:nvSpPr>
        <p:spPr>
          <a:xfrm>
            <a:off x="12922250" y="1847850"/>
            <a:ext cx="10725150"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OUR GOALS</a:t>
            </a:r>
            <a:endParaRPr lang="en-US" sz="9600" spc="600">
              <a:solidFill>
                <a:schemeClr val="tx2"/>
              </a:solidFill>
              <a:latin typeface="Montserrat" charset="0"/>
              <a:ea typeface="Montserrat" charset="0"/>
              <a:cs typeface="Montserrat" charset="0"/>
            </a:endParaRPr>
          </a:p>
        </p:txBody>
      </p:sp>
      <p:sp>
        <p:nvSpPr>
          <p:cNvPr id="10" name="TextBox 9">
            <a:extLst>
              <a:ext uri="{FF2B5EF4-FFF2-40B4-BE49-F238E27FC236}">
                <a16:creationId xmlns:a16="http://schemas.microsoft.com/office/drawing/2014/main" id="{FF2A1AE5-68DD-6C45-8019-D16784ACBD70}"/>
              </a:ext>
            </a:extLst>
          </p:cNvPr>
          <p:cNvSpPr txBox="1"/>
          <p:nvPr/>
        </p:nvSpPr>
        <p:spPr>
          <a:xfrm>
            <a:off x="15151100" y="13874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WRITE HERE SOMETHING</a:t>
            </a:r>
          </a:p>
        </p:txBody>
      </p:sp>
      <p:sp>
        <p:nvSpPr>
          <p:cNvPr id="12" name="Shape 2539">
            <a:extLst>
              <a:ext uri="{FF2B5EF4-FFF2-40B4-BE49-F238E27FC236}">
                <a16:creationId xmlns:a16="http://schemas.microsoft.com/office/drawing/2014/main" id="{CD50C2FD-2C1B-2F46-AF97-98CAF6765DB6}"/>
              </a:ext>
            </a:extLst>
          </p:cNvPr>
          <p:cNvSpPr/>
          <p:nvPr/>
        </p:nvSpPr>
        <p:spPr>
          <a:xfrm>
            <a:off x="15200313" y="4768850"/>
            <a:ext cx="1081087" cy="738188"/>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 name="Shape 2587">
            <a:extLst>
              <a:ext uri="{FF2B5EF4-FFF2-40B4-BE49-F238E27FC236}">
                <a16:creationId xmlns:a16="http://schemas.microsoft.com/office/drawing/2014/main" id="{A0CA363F-BECF-BA48-B9E0-AF553A733EFD}"/>
              </a:ext>
            </a:extLst>
          </p:cNvPr>
          <p:cNvSpPr/>
          <p:nvPr/>
        </p:nvSpPr>
        <p:spPr>
          <a:xfrm>
            <a:off x="20448588" y="4705350"/>
            <a:ext cx="1082675" cy="108108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 name="TextBox 17">
            <a:extLst>
              <a:ext uri="{FF2B5EF4-FFF2-40B4-BE49-F238E27FC236}">
                <a16:creationId xmlns:a16="http://schemas.microsoft.com/office/drawing/2014/main" id="{46E29FA5-13B3-9C4F-8EC2-4CF9445EE96E}"/>
              </a:ext>
            </a:extLst>
          </p:cNvPr>
          <p:cNvSpPr txBox="1"/>
          <p:nvPr/>
        </p:nvSpPr>
        <p:spPr>
          <a:xfrm>
            <a:off x="14057313" y="6067425"/>
            <a:ext cx="3349625" cy="585788"/>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a:t>
            </a:r>
            <a:endParaRPr lang="en-US" sz="4800" spc="600">
              <a:solidFill>
                <a:schemeClr val="tx2"/>
              </a:solidFill>
              <a:latin typeface="Montserrat" charset="0"/>
              <a:ea typeface="Montserrat" charset="0"/>
              <a:cs typeface="Montserrat" charset="0"/>
            </a:endParaRPr>
          </a:p>
        </p:txBody>
      </p:sp>
      <p:sp>
        <p:nvSpPr>
          <p:cNvPr id="20" name="TextBox 19">
            <a:extLst>
              <a:ext uri="{FF2B5EF4-FFF2-40B4-BE49-F238E27FC236}">
                <a16:creationId xmlns:a16="http://schemas.microsoft.com/office/drawing/2014/main" id="{B56B6362-40D7-9546-8A9A-3D6A6733711B}"/>
              </a:ext>
            </a:extLst>
          </p:cNvPr>
          <p:cNvSpPr txBox="1"/>
          <p:nvPr/>
        </p:nvSpPr>
        <p:spPr>
          <a:xfrm>
            <a:off x="13650913" y="6826250"/>
            <a:ext cx="4178300" cy="922338"/>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Entrepreneurial activities differ substantially</a:t>
            </a:r>
          </a:p>
        </p:txBody>
      </p:sp>
      <p:sp>
        <p:nvSpPr>
          <p:cNvPr id="21" name="TextBox 20">
            <a:extLst>
              <a:ext uri="{FF2B5EF4-FFF2-40B4-BE49-F238E27FC236}">
                <a16:creationId xmlns:a16="http://schemas.microsoft.com/office/drawing/2014/main" id="{3F5CFD59-4631-1946-A4A8-CDD7643087A4}"/>
              </a:ext>
            </a:extLst>
          </p:cNvPr>
          <p:cNvSpPr txBox="1"/>
          <p:nvPr/>
        </p:nvSpPr>
        <p:spPr>
          <a:xfrm>
            <a:off x="19324638" y="6067425"/>
            <a:ext cx="3349625" cy="585788"/>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a:t>
            </a:r>
            <a:endParaRPr lang="en-US" sz="4800" spc="600">
              <a:solidFill>
                <a:schemeClr val="tx2"/>
              </a:solidFill>
              <a:latin typeface="Montserrat" charset="0"/>
              <a:ea typeface="Montserrat" charset="0"/>
              <a:cs typeface="Montserrat" charset="0"/>
            </a:endParaRPr>
          </a:p>
        </p:txBody>
      </p:sp>
      <p:sp>
        <p:nvSpPr>
          <p:cNvPr id="22" name="TextBox 21">
            <a:extLst>
              <a:ext uri="{FF2B5EF4-FFF2-40B4-BE49-F238E27FC236}">
                <a16:creationId xmlns:a16="http://schemas.microsoft.com/office/drawing/2014/main" id="{8239F0CC-1187-3147-9324-CBAE7C5C270B}"/>
              </a:ext>
            </a:extLst>
          </p:cNvPr>
          <p:cNvSpPr txBox="1"/>
          <p:nvPr/>
        </p:nvSpPr>
        <p:spPr>
          <a:xfrm>
            <a:off x="18919825" y="6826250"/>
            <a:ext cx="4176713" cy="922338"/>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Entrepreneurial activities differ substantially</a:t>
            </a:r>
          </a:p>
        </p:txBody>
      </p:sp>
      <p:sp>
        <p:nvSpPr>
          <p:cNvPr id="15" name="Shape 2588">
            <a:extLst>
              <a:ext uri="{FF2B5EF4-FFF2-40B4-BE49-F238E27FC236}">
                <a16:creationId xmlns:a16="http://schemas.microsoft.com/office/drawing/2014/main" id="{F2A152F3-118F-C644-B181-9EAFA56336AA}"/>
              </a:ext>
            </a:extLst>
          </p:cNvPr>
          <p:cNvSpPr/>
          <p:nvPr/>
        </p:nvSpPr>
        <p:spPr>
          <a:xfrm>
            <a:off x="15200313" y="8632825"/>
            <a:ext cx="1081087" cy="984250"/>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2591">
            <a:extLst>
              <a:ext uri="{FF2B5EF4-FFF2-40B4-BE49-F238E27FC236}">
                <a16:creationId xmlns:a16="http://schemas.microsoft.com/office/drawing/2014/main" id="{D2E792BD-7E05-2E40-991B-52929AC59790}"/>
              </a:ext>
            </a:extLst>
          </p:cNvPr>
          <p:cNvSpPr/>
          <p:nvPr/>
        </p:nvSpPr>
        <p:spPr>
          <a:xfrm>
            <a:off x="20448588" y="8585200"/>
            <a:ext cx="1082675" cy="1081088"/>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 name="TextBox 22">
            <a:extLst>
              <a:ext uri="{FF2B5EF4-FFF2-40B4-BE49-F238E27FC236}">
                <a16:creationId xmlns:a16="http://schemas.microsoft.com/office/drawing/2014/main" id="{863CA887-A461-324E-8653-295A36BB5FFB}"/>
              </a:ext>
            </a:extLst>
          </p:cNvPr>
          <p:cNvSpPr txBox="1"/>
          <p:nvPr/>
        </p:nvSpPr>
        <p:spPr>
          <a:xfrm>
            <a:off x="14057313" y="10161588"/>
            <a:ext cx="3349625"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a:t>
            </a:r>
            <a:endParaRPr lang="en-US" sz="4800" spc="600">
              <a:solidFill>
                <a:schemeClr val="tx2"/>
              </a:solidFill>
              <a:latin typeface="Montserrat" charset="0"/>
              <a:ea typeface="Montserrat" charset="0"/>
              <a:cs typeface="Montserrat" charset="0"/>
            </a:endParaRPr>
          </a:p>
        </p:txBody>
      </p:sp>
      <p:sp>
        <p:nvSpPr>
          <p:cNvPr id="24" name="TextBox 23">
            <a:extLst>
              <a:ext uri="{FF2B5EF4-FFF2-40B4-BE49-F238E27FC236}">
                <a16:creationId xmlns:a16="http://schemas.microsoft.com/office/drawing/2014/main" id="{13893D83-CD62-1043-BAEA-F4D4AB6357D2}"/>
              </a:ext>
            </a:extLst>
          </p:cNvPr>
          <p:cNvSpPr txBox="1"/>
          <p:nvPr/>
        </p:nvSpPr>
        <p:spPr>
          <a:xfrm>
            <a:off x="13650913" y="10918825"/>
            <a:ext cx="4178300" cy="923925"/>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Entrepreneurial activities differ substantially</a:t>
            </a:r>
          </a:p>
        </p:txBody>
      </p:sp>
      <p:sp>
        <p:nvSpPr>
          <p:cNvPr id="25" name="TextBox 24">
            <a:extLst>
              <a:ext uri="{FF2B5EF4-FFF2-40B4-BE49-F238E27FC236}">
                <a16:creationId xmlns:a16="http://schemas.microsoft.com/office/drawing/2014/main" id="{FF1CA224-451F-D442-AD8C-E7ED872D881E}"/>
              </a:ext>
            </a:extLst>
          </p:cNvPr>
          <p:cNvSpPr txBox="1"/>
          <p:nvPr/>
        </p:nvSpPr>
        <p:spPr>
          <a:xfrm>
            <a:off x="19324638" y="10161588"/>
            <a:ext cx="3349625"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a:t>
            </a:r>
            <a:endParaRPr lang="en-US" sz="4800" spc="600">
              <a:solidFill>
                <a:schemeClr val="tx2"/>
              </a:solidFill>
              <a:latin typeface="Montserrat" charset="0"/>
              <a:ea typeface="Montserrat" charset="0"/>
              <a:cs typeface="Montserrat" charset="0"/>
            </a:endParaRPr>
          </a:p>
        </p:txBody>
      </p:sp>
      <p:sp>
        <p:nvSpPr>
          <p:cNvPr id="26" name="TextBox 25">
            <a:extLst>
              <a:ext uri="{FF2B5EF4-FFF2-40B4-BE49-F238E27FC236}">
                <a16:creationId xmlns:a16="http://schemas.microsoft.com/office/drawing/2014/main" id="{FDA8A701-830A-1342-BC00-A40CE917B756}"/>
              </a:ext>
            </a:extLst>
          </p:cNvPr>
          <p:cNvSpPr txBox="1"/>
          <p:nvPr/>
        </p:nvSpPr>
        <p:spPr>
          <a:xfrm>
            <a:off x="18919825" y="10918825"/>
            <a:ext cx="4176713" cy="923925"/>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Entrepreneurial activities differ substantially</a:t>
            </a:r>
          </a:p>
        </p:txBody>
      </p:sp>
      <p:sp>
        <p:nvSpPr>
          <p:cNvPr id="27" name="TextBox 26">
            <a:extLst>
              <a:ext uri="{FF2B5EF4-FFF2-40B4-BE49-F238E27FC236}">
                <a16:creationId xmlns:a16="http://schemas.microsoft.com/office/drawing/2014/main" id="{3BCAD850-4DAB-F040-A9EA-AC1987F5ED36}"/>
              </a:ext>
            </a:extLst>
          </p:cNvPr>
          <p:cNvSpPr txBox="1"/>
          <p:nvPr/>
        </p:nvSpPr>
        <p:spPr>
          <a:xfrm>
            <a:off x="13865225" y="3125788"/>
            <a:ext cx="8956675" cy="922337"/>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Entrepreneurial activities differ substantially depending on the type of organization</a:t>
            </a:r>
          </a:p>
        </p:txBody>
      </p:sp>
      <p:sp>
        <p:nvSpPr>
          <p:cNvPr id="2" name="Picture Placeholder 1">
            <a:extLst>
              <a:ext uri="{FF2B5EF4-FFF2-40B4-BE49-F238E27FC236}">
                <a16:creationId xmlns:a16="http://schemas.microsoft.com/office/drawing/2014/main" id="{A1BC765D-4943-704C-952A-E6A278C69009}"/>
              </a:ext>
            </a:extLst>
          </p:cNvPr>
          <p:cNvSpPr>
            <a:spLocks noGrp="1"/>
          </p:cNvSpPr>
          <p:nvPr>
            <p:ph type="pic" sz="quarter" idx="10"/>
          </p:nvPr>
        </p:nvSpPr>
        <p:spPr>
          <a:xfrm>
            <a:off x="0" y="0"/>
            <a:ext cx="12188825" cy="13716000"/>
          </a:xfrm>
        </p:spPr>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7" name="Shape 2637">
            <a:extLst>
              <a:ext uri="{FF2B5EF4-FFF2-40B4-BE49-F238E27FC236}">
                <a16:creationId xmlns:a16="http://schemas.microsoft.com/office/drawing/2014/main" id="{5F951829-AFE4-7045-936C-5D4FBC47F11C}"/>
              </a:ext>
            </a:extLst>
          </p:cNvPr>
          <p:cNvSpPr/>
          <p:nvPr/>
        </p:nvSpPr>
        <p:spPr>
          <a:xfrm>
            <a:off x="1885950" y="2852738"/>
            <a:ext cx="304800" cy="558800"/>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38" name="Shape 2638">
            <a:extLst>
              <a:ext uri="{FF2B5EF4-FFF2-40B4-BE49-F238E27FC236}">
                <a16:creationId xmlns:a16="http://schemas.microsoft.com/office/drawing/2014/main" id="{5FC85CBA-4639-BE44-BA34-024C7E03C6BC}"/>
              </a:ext>
            </a:extLst>
          </p:cNvPr>
          <p:cNvSpPr/>
          <p:nvPr/>
        </p:nvSpPr>
        <p:spPr>
          <a:xfrm>
            <a:off x="2825750" y="2852738"/>
            <a:ext cx="557213" cy="558800"/>
          </a:xfrm>
          <a:custGeom>
            <a:avLst/>
            <a:gdLst/>
            <a:ahLst/>
            <a:cxnLst>
              <a:cxn ang="0">
                <a:pos x="wd2" y="hd2"/>
              </a:cxn>
              <a:cxn ang="5400000">
                <a:pos x="wd2" y="hd2"/>
              </a:cxn>
              <a:cxn ang="10800000">
                <a:pos x="wd2" y="hd2"/>
              </a:cxn>
              <a:cxn ang="16200000">
                <a:pos x="wd2" y="hd2"/>
              </a:cxn>
            </a:cxnLst>
            <a:rect l="0" t="0" r="r" b="b"/>
            <a:pathLst>
              <a:path w="21131" h="21132" extrusionOk="0">
                <a:moveTo>
                  <a:pt x="19045" y="7530"/>
                </a:moveTo>
                <a:cubicBezTo>
                  <a:pt x="17544" y="9030"/>
                  <a:pt x="15110" y="9030"/>
                  <a:pt x="13610" y="7530"/>
                </a:cubicBezTo>
                <a:cubicBezTo>
                  <a:pt x="12108" y="6031"/>
                  <a:pt x="12108" y="3600"/>
                  <a:pt x="13610" y="2100"/>
                </a:cubicBezTo>
                <a:cubicBezTo>
                  <a:pt x="15110" y="600"/>
                  <a:pt x="17544" y="600"/>
                  <a:pt x="19045" y="2100"/>
                </a:cubicBezTo>
                <a:cubicBezTo>
                  <a:pt x="20546" y="3600"/>
                  <a:pt x="20546" y="6031"/>
                  <a:pt x="19045" y="7530"/>
                </a:cubicBezTo>
                <a:moveTo>
                  <a:pt x="7605" y="16245"/>
                </a:moveTo>
                <a:cubicBezTo>
                  <a:pt x="7256" y="16593"/>
                  <a:pt x="6776" y="16807"/>
                  <a:pt x="6245" y="16807"/>
                </a:cubicBezTo>
                <a:cubicBezTo>
                  <a:pt x="5184" y="16807"/>
                  <a:pt x="4324" y="15948"/>
                  <a:pt x="4324" y="14888"/>
                </a:cubicBezTo>
                <a:cubicBezTo>
                  <a:pt x="4324" y="14358"/>
                  <a:pt x="4539" y="13878"/>
                  <a:pt x="4887" y="13530"/>
                </a:cubicBezTo>
                <a:lnTo>
                  <a:pt x="11678" y="5991"/>
                </a:lnTo>
                <a:cubicBezTo>
                  <a:pt x="11884" y="6798"/>
                  <a:pt x="12298" y="7563"/>
                  <a:pt x="12930" y="8194"/>
                </a:cubicBezTo>
                <a:cubicBezTo>
                  <a:pt x="13569" y="8832"/>
                  <a:pt x="14343" y="9248"/>
                  <a:pt x="15160" y="9451"/>
                </a:cubicBezTo>
                <a:cubicBezTo>
                  <a:pt x="15160" y="9451"/>
                  <a:pt x="7605" y="16245"/>
                  <a:pt x="7605" y="16245"/>
                </a:cubicBezTo>
                <a:close/>
                <a:moveTo>
                  <a:pt x="19724" y="1406"/>
                </a:moveTo>
                <a:cubicBezTo>
                  <a:pt x="17848" y="-468"/>
                  <a:pt x="14806" y="-468"/>
                  <a:pt x="12930" y="1406"/>
                </a:cubicBezTo>
                <a:cubicBezTo>
                  <a:pt x="12024" y="2312"/>
                  <a:pt x="11559" y="3489"/>
                  <a:pt x="11529" y="4676"/>
                </a:cubicBezTo>
                <a:lnTo>
                  <a:pt x="4207" y="12851"/>
                </a:lnTo>
                <a:cubicBezTo>
                  <a:pt x="3686" y="13373"/>
                  <a:pt x="3363" y="14093"/>
                  <a:pt x="3363" y="14888"/>
                </a:cubicBezTo>
                <a:cubicBezTo>
                  <a:pt x="3363" y="15420"/>
                  <a:pt x="3518" y="15912"/>
                  <a:pt x="3769" y="16340"/>
                </a:cubicBezTo>
                <a:cubicBezTo>
                  <a:pt x="2436" y="17104"/>
                  <a:pt x="1907" y="17813"/>
                  <a:pt x="2425" y="19364"/>
                </a:cubicBezTo>
                <a:cubicBezTo>
                  <a:pt x="2487" y="19550"/>
                  <a:pt x="2434" y="19622"/>
                  <a:pt x="2409" y="19658"/>
                </a:cubicBezTo>
                <a:cubicBezTo>
                  <a:pt x="2160" y="20003"/>
                  <a:pt x="1132" y="20167"/>
                  <a:pt x="500" y="20172"/>
                </a:cubicBezTo>
                <a:cubicBezTo>
                  <a:pt x="493" y="20171"/>
                  <a:pt x="487" y="20167"/>
                  <a:pt x="480" y="20167"/>
                </a:cubicBezTo>
                <a:cubicBezTo>
                  <a:pt x="215" y="20167"/>
                  <a:pt x="0" y="20383"/>
                  <a:pt x="0" y="20647"/>
                </a:cubicBezTo>
                <a:cubicBezTo>
                  <a:pt x="0" y="20912"/>
                  <a:pt x="214" y="21126"/>
                  <a:pt x="479" y="21127"/>
                </a:cubicBezTo>
                <a:lnTo>
                  <a:pt x="479" y="21132"/>
                </a:lnTo>
                <a:cubicBezTo>
                  <a:pt x="821" y="21132"/>
                  <a:pt x="2562" y="21088"/>
                  <a:pt x="3189" y="20219"/>
                </a:cubicBezTo>
                <a:cubicBezTo>
                  <a:pt x="3355" y="19988"/>
                  <a:pt x="3516" y="19599"/>
                  <a:pt x="3336" y="19060"/>
                </a:cubicBezTo>
                <a:cubicBezTo>
                  <a:pt x="3030" y="18141"/>
                  <a:pt x="3071" y="17806"/>
                  <a:pt x="4399" y="17082"/>
                </a:cubicBezTo>
                <a:cubicBezTo>
                  <a:pt x="4900" y="17504"/>
                  <a:pt x="5539" y="17767"/>
                  <a:pt x="6245" y="17767"/>
                </a:cubicBezTo>
                <a:cubicBezTo>
                  <a:pt x="7042" y="17767"/>
                  <a:pt x="7762" y="17445"/>
                  <a:pt x="8284" y="16924"/>
                </a:cubicBezTo>
                <a:lnTo>
                  <a:pt x="16485" y="9592"/>
                </a:lnTo>
                <a:cubicBezTo>
                  <a:pt x="17662" y="9554"/>
                  <a:pt x="18826" y="9091"/>
                  <a:pt x="19724" y="8194"/>
                </a:cubicBezTo>
                <a:cubicBezTo>
                  <a:pt x="21600" y="6320"/>
                  <a:pt x="21600" y="3281"/>
                  <a:pt x="19724" y="1406"/>
                </a:cubicBezTo>
                <a:moveTo>
                  <a:pt x="8953" y="11504"/>
                </a:moveTo>
                <a:lnTo>
                  <a:pt x="9633" y="12183"/>
                </a:lnTo>
                <a:lnTo>
                  <a:pt x="12690" y="9807"/>
                </a:lnTo>
                <a:lnTo>
                  <a:pt x="11331" y="8449"/>
                </a:lnTo>
                <a:cubicBezTo>
                  <a:pt x="11331" y="8449"/>
                  <a:pt x="8953" y="11504"/>
                  <a:pt x="8953" y="11504"/>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39" name="Shape 2639">
            <a:extLst>
              <a:ext uri="{FF2B5EF4-FFF2-40B4-BE49-F238E27FC236}">
                <a16:creationId xmlns:a16="http://schemas.microsoft.com/office/drawing/2014/main" id="{6CBE5236-A9CC-B446-BF1E-47C9D7FFE1B5}"/>
              </a:ext>
            </a:extLst>
          </p:cNvPr>
          <p:cNvSpPr/>
          <p:nvPr/>
        </p:nvSpPr>
        <p:spPr>
          <a:xfrm>
            <a:off x="3890963" y="2954338"/>
            <a:ext cx="558800" cy="355600"/>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40" name="Shape 2640">
            <a:extLst>
              <a:ext uri="{FF2B5EF4-FFF2-40B4-BE49-F238E27FC236}">
                <a16:creationId xmlns:a16="http://schemas.microsoft.com/office/drawing/2014/main" id="{52CC0476-0D7D-C64F-A552-6A54389D5DCD}"/>
              </a:ext>
            </a:extLst>
          </p:cNvPr>
          <p:cNvSpPr/>
          <p:nvPr/>
        </p:nvSpPr>
        <p:spPr>
          <a:xfrm>
            <a:off x="4957763" y="2954338"/>
            <a:ext cx="558800" cy="355600"/>
          </a:xfrm>
          <a:custGeom>
            <a:avLst/>
            <a:gdLst/>
            <a:ahLst/>
            <a:cxnLst>
              <a:cxn ang="0">
                <a:pos x="wd2" y="hd2"/>
              </a:cxn>
              <a:cxn ang="5400000">
                <a:pos x="wd2" y="hd2"/>
              </a:cxn>
              <a:cxn ang="10800000">
                <a:pos x="wd2" y="hd2"/>
              </a:cxn>
              <a:cxn ang="16200000">
                <a:pos x="wd2" y="hd2"/>
              </a:cxn>
            </a:cxnLst>
            <a:rect l="0" t="0" r="r" b="b"/>
            <a:pathLst>
              <a:path w="21600" h="21600" extrusionOk="0">
                <a:moveTo>
                  <a:pt x="20618" y="16495"/>
                </a:moveTo>
                <a:lnTo>
                  <a:pt x="19636" y="15723"/>
                </a:lnTo>
                <a:lnTo>
                  <a:pt x="19636" y="5877"/>
                </a:lnTo>
                <a:lnTo>
                  <a:pt x="20618" y="5105"/>
                </a:lnTo>
                <a:cubicBezTo>
                  <a:pt x="20618" y="5105"/>
                  <a:pt x="20618" y="16495"/>
                  <a:pt x="20618" y="16495"/>
                </a:cubicBezTo>
                <a:close/>
                <a:moveTo>
                  <a:pt x="18655" y="14952"/>
                </a:moveTo>
                <a:lnTo>
                  <a:pt x="16691" y="13409"/>
                </a:lnTo>
                <a:lnTo>
                  <a:pt x="16691" y="8191"/>
                </a:lnTo>
                <a:lnTo>
                  <a:pt x="18655" y="6648"/>
                </a:lnTo>
                <a:cubicBezTo>
                  <a:pt x="18655" y="6648"/>
                  <a:pt x="18655" y="14952"/>
                  <a:pt x="18655" y="14952"/>
                </a:cubicBezTo>
                <a:close/>
                <a:moveTo>
                  <a:pt x="15709" y="6171"/>
                </a:moveTo>
                <a:lnTo>
                  <a:pt x="982" y="6171"/>
                </a:lnTo>
                <a:lnTo>
                  <a:pt x="982" y="3086"/>
                </a:lnTo>
                <a:cubicBezTo>
                  <a:pt x="982" y="2234"/>
                  <a:pt x="1422" y="1543"/>
                  <a:pt x="1964" y="1543"/>
                </a:cubicBezTo>
                <a:lnTo>
                  <a:pt x="14727" y="1543"/>
                </a:lnTo>
                <a:cubicBezTo>
                  <a:pt x="15269" y="1543"/>
                  <a:pt x="15709" y="2234"/>
                  <a:pt x="15709" y="3086"/>
                </a:cubicBezTo>
                <a:cubicBezTo>
                  <a:pt x="15709" y="3086"/>
                  <a:pt x="15709" y="6171"/>
                  <a:pt x="15709" y="6171"/>
                </a:cubicBezTo>
                <a:close/>
                <a:moveTo>
                  <a:pt x="15709" y="18514"/>
                </a:moveTo>
                <a:cubicBezTo>
                  <a:pt x="15709" y="19367"/>
                  <a:pt x="15269" y="20057"/>
                  <a:pt x="14727" y="20057"/>
                </a:cubicBezTo>
                <a:lnTo>
                  <a:pt x="1964" y="20057"/>
                </a:lnTo>
                <a:cubicBezTo>
                  <a:pt x="1422" y="20057"/>
                  <a:pt x="982" y="19367"/>
                  <a:pt x="982" y="18514"/>
                </a:cubicBezTo>
                <a:lnTo>
                  <a:pt x="982" y="7714"/>
                </a:lnTo>
                <a:lnTo>
                  <a:pt x="15709" y="7714"/>
                </a:lnTo>
                <a:cubicBezTo>
                  <a:pt x="15709" y="7714"/>
                  <a:pt x="15709" y="18514"/>
                  <a:pt x="15709" y="18514"/>
                </a:cubicBezTo>
                <a:close/>
                <a:moveTo>
                  <a:pt x="21109" y="3086"/>
                </a:moveTo>
                <a:cubicBezTo>
                  <a:pt x="21030" y="3086"/>
                  <a:pt x="20958" y="3122"/>
                  <a:pt x="20892" y="3175"/>
                </a:cubicBezTo>
                <a:lnTo>
                  <a:pt x="20890" y="3167"/>
                </a:lnTo>
                <a:lnTo>
                  <a:pt x="16691" y="6467"/>
                </a:lnTo>
                <a:lnTo>
                  <a:pt x="16691" y="3086"/>
                </a:lnTo>
                <a:cubicBezTo>
                  <a:pt x="16691" y="1382"/>
                  <a:pt x="15812" y="0"/>
                  <a:pt x="14727" y="0"/>
                </a:cubicBezTo>
                <a:lnTo>
                  <a:pt x="1964" y="0"/>
                </a:lnTo>
                <a:cubicBezTo>
                  <a:pt x="879" y="0"/>
                  <a:pt x="0" y="1382"/>
                  <a:pt x="0" y="3086"/>
                </a:cubicBezTo>
                <a:lnTo>
                  <a:pt x="0" y="18514"/>
                </a:lnTo>
                <a:cubicBezTo>
                  <a:pt x="0" y="20219"/>
                  <a:pt x="879" y="21600"/>
                  <a:pt x="1964" y="21600"/>
                </a:cubicBezTo>
                <a:lnTo>
                  <a:pt x="14727" y="21600"/>
                </a:lnTo>
                <a:cubicBezTo>
                  <a:pt x="15812" y="21600"/>
                  <a:pt x="16691" y="20219"/>
                  <a:pt x="16691" y="18514"/>
                </a:cubicBezTo>
                <a:lnTo>
                  <a:pt x="16691" y="15134"/>
                </a:lnTo>
                <a:lnTo>
                  <a:pt x="20890" y="18433"/>
                </a:lnTo>
                <a:lnTo>
                  <a:pt x="20892" y="18426"/>
                </a:lnTo>
                <a:cubicBezTo>
                  <a:pt x="20958" y="18478"/>
                  <a:pt x="21030" y="18514"/>
                  <a:pt x="21109" y="18514"/>
                </a:cubicBezTo>
                <a:cubicBezTo>
                  <a:pt x="21380" y="18514"/>
                  <a:pt x="21600" y="18169"/>
                  <a:pt x="21600" y="17743"/>
                </a:cubicBezTo>
                <a:lnTo>
                  <a:pt x="21600" y="3857"/>
                </a:lnTo>
                <a:cubicBezTo>
                  <a:pt x="21600" y="3432"/>
                  <a:pt x="21380" y="3086"/>
                  <a:pt x="21109" y="3086"/>
                </a:cubicBezTo>
                <a:moveTo>
                  <a:pt x="12273" y="3086"/>
                </a:moveTo>
                <a:cubicBezTo>
                  <a:pt x="12002" y="3086"/>
                  <a:pt x="11782" y="3432"/>
                  <a:pt x="11782" y="3857"/>
                </a:cubicBezTo>
                <a:cubicBezTo>
                  <a:pt x="11782" y="4284"/>
                  <a:pt x="12002" y="4629"/>
                  <a:pt x="12273" y="4629"/>
                </a:cubicBezTo>
                <a:cubicBezTo>
                  <a:pt x="12544" y="4629"/>
                  <a:pt x="12764" y="4284"/>
                  <a:pt x="12764" y="3857"/>
                </a:cubicBezTo>
                <a:cubicBezTo>
                  <a:pt x="12764" y="3432"/>
                  <a:pt x="12544" y="3086"/>
                  <a:pt x="12273" y="3086"/>
                </a:cubicBezTo>
                <a:moveTo>
                  <a:pt x="14236" y="3086"/>
                </a:moveTo>
                <a:cubicBezTo>
                  <a:pt x="13966" y="3086"/>
                  <a:pt x="13745" y="3432"/>
                  <a:pt x="13745" y="3857"/>
                </a:cubicBezTo>
                <a:cubicBezTo>
                  <a:pt x="13745" y="4284"/>
                  <a:pt x="13966" y="4629"/>
                  <a:pt x="14236" y="4629"/>
                </a:cubicBezTo>
                <a:cubicBezTo>
                  <a:pt x="14507" y="4629"/>
                  <a:pt x="14727" y="4284"/>
                  <a:pt x="14727" y="3857"/>
                </a:cubicBezTo>
                <a:cubicBezTo>
                  <a:pt x="14727" y="3432"/>
                  <a:pt x="14507" y="3086"/>
                  <a:pt x="14236" y="3086"/>
                </a:cubicBezTo>
                <a:moveTo>
                  <a:pt x="5400" y="10800"/>
                </a:moveTo>
                <a:cubicBezTo>
                  <a:pt x="6214" y="10800"/>
                  <a:pt x="6873" y="11837"/>
                  <a:pt x="6873" y="13114"/>
                </a:cubicBezTo>
                <a:cubicBezTo>
                  <a:pt x="6873" y="14393"/>
                  <a:pt x="6214" y="15429"/>
                  <a:pt x="5400" y="15429"/>
                </a:cubicBezTo>
                <a:cubicBezTo>
                  <a:pt x="4586" y="15429"/>
                  <a:pt x="3927" y="14393"/>
                  <a:pt x="3927" y="13114"/>
                </a:cubicBezTo>
                <a:cubicBezTo>
                  <a:pt x="3927" y="11837"/>
                  <a:pt x="4586" y="10800"/>
                  <a:pt x="5400" y="10800"/>
                </a:cubicBezTo>
                <a:moveTo>
                  <a:pt x="11291" y="10800"/>
                </a:moveTo>
                <a:cubicBezTo>
                  <a:pt x="12104" y="10800"/>
                  <a:pt x="12764" y="11837"/>
                  <a:pt x="12764" y="13114"/>
                </a:cubicBezTo>
                <a:cubicBezTo>
                  <a:pt x="12764" y="14393"/>
                  <a:pt x="12104" y="15429"/>
                  <a:pt x="11291" y="15429"/>
                </a:cubicBezTo>
                <a:cubicBezTo>
                  <a:pt x="10477" y="15429"/>
                  <a:pt x="9818" y="14393"/>
                  <a:pt x="9818" y="13114"/>
                </a:cubicBezTo>
                <a:cubicBezTo>
                  <a:pt x="9818" y="11837"/>
                  <a:pt x="10477" y="10800"/>
                  <a:pt x="11291" y="10800"/>
                </a:cubicBezTo>
                <a:moveTo>
                  <a:pt x="5400" y="16971"/>
                </a:moveTo>
                <a:lnTo>
                  <a:pt x="11291" y="16971"/>
                </a:lnTo>
                <a:cubicBezTo>
                  <a:pt x="12647" y="16971"/>
                  <a:pt x="13745" y="15245"/>
                  <a:pt x="13745" y="13114"/>
                </a:cubicBezTo>
                <a:cubicBezTo>
                  <a:pt x="13745" y="10984"/>
                  <a:pt x="12647" y="9257"/>
                  <a:pt x="11291" y="9257"/>
                </a:cubicBezTo>
                <a:cubicBezTo>
                  <a:pt x="9935" y="9257"/>
                  <a:pt x="8836" y="10984"/>
                  <a:pt x="8836" y="13114"/>
                </a:cubicBezTo>
                <a:cubicBezTo>
                  <a:pt x="8836" y="13987"/>
                  <a:pt x="9028" y="14782"/>
                  <a:pt x="9338" y="15429"/>
                </a:cubicBezTo>
                <a:lnTo>
                  <a:pt x="7352" y="15429"/>
                </a:lnTo>
                <a:cubicBezTo>
                  <a:pt x="7663" y="14782"/>
                  <a:pt x="7855" y="13987"/>
                  <a:pt x="7855" y="13114"/>
                </a:cubicBezTo>
                <a:cubicBezTo>
                  <a:pt x="7855" y="10984"/>
                  <a:pt x="6755" y="9257"/>
                  <a:pt x="5400" y="9257"/>
                </a:cubicBezTo>
                <a:cubicBezTo>
                  <a:pt x="4044" y="9257"/>
                  <a:pt x="2945" y="10984"/>
                  <a:pt x="2945" y="13114"/>
                </a:cubicBezTo>
                <a:cubicBezTo>
                  <a:pt x="2945" y="15245"/>
                  <a:pt x="4044" y="16971"/>
                  <a:pt x="5400" y="1697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41" name="Shape 2641">
            <a:extLst>
              <a:ext uri="{FF2B5EF4-FFF2-40B4-BE49-F238E27FC236}">
                <a16:creationId xmlns:a16="http://schemas.microsoft.com/office/drawing/2014/main" id="{9A96000C-7DA7-F649-8AC5-90999CC15B53}"/>
              </a:ext>
            </a:extLst>
          </p:cNvPr>
          <p:cNvSpPr/>
          <p:nvPr/>
        </p:nvSpPr>
        <p:spPr>
          <a:xfrm>
            <a:off x="6024563" y="2954338"/>
            <a:ext cx="558800" cy="355600"/>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42" name="Shape 2642">
            <a:extLst>
              <a:ext uri="{FF2B5EF4-FFF2-40B4-BE49-F238E27FC236}">
                <a16:creationId xmlns:a16="http://schemas.microsoft.com/office/drawing/2014/main" id="{BEEFC33F-6B41-3E46-AA94-30D2B5833F35}"/>
              </a:ext>
            </a:extLst>
          </p:cNvPr>
          <p:cNvSpPr/>
          <p:nvPr/>
        </p:nvSpPr>
        <p:spPr>
          <a:xfrm>
            <a:off x="7091363" y="2878138"/>
            <a:ext cx="558800" cy="508000"/>
          </a:xfrm>
          <a:custGeom>
            <a:avLst/>
            <a:gdLst/>
            <a:ahLst/>
            <a:cxnLst>
              <a:cxn ang="0">
                <a:pos x="wd2" y="hd2"/>
              </a:cxn>
              <a:cxn ang="5400000">
                <a:pos x="wd2" y="hd2"/>
              </a:cxn>
              <a:cxn ang="10800000">
                <a:pos x="wd2" y="hd2"/>
              </a:cxn>
              <a:cxn ang="16200000">
                <a:pos x="wd2" y="hd2"/>
              </a:cxn>
            </a:cxnLst>
            <a:rect l="0" t="0" r="r" b="b"/>
            <a:pathLst>
              <a:path w="21600" h="21600" extrusionOk="0">
                <a:moveTo>
                  <a:pt x="6382" y="10800"/>
                </a:moveTo>
                <a:cubicBezTo>
                  <a:pt x="6653" y="10800"/>
                  <a:pt x="6873" y="10559"/>
                  <a:pt x="6873" y="10260"/>
                </a:cubicBezTo>
                <a:cubicBezTo>
                  <a:pt x="6873" y="9962"/>
                  <a:pt x="6653" y="9720"/>
                  <a:pt x="6382" y="9720"/>
                </a:cubicBezTo>
                <a:cubicBezTo>
                  <a:pt x="6110" y="9720"/>
                  <a:pt x="5891" y="9962"/>
                  <a:pt x="5891" y="10260"/>
                </a:cubicBezTo>
                <a:cubicBezTo>
                  <a:pt x="5891" y="10559"/>
                  <a:pt x="6110" y="10800"/>
                  <a:pt x="6382" y="10800"/>
                </a:cubicBezTo>
                <a:moveTo>
                  <a:pt x="3436" y="10800"/>
                </a:moveTo>
                <a:cubicBezTo>
                  <a:pt x="3708" y="10800"/>
                  <a:pt x="3927" y="11042"/>
                  <a:pt x="3927" y="11340"/>
                </a:cubicBezTo>
                <a:cubicBezTo>
                  <a:pt x="3927" y="11639"/>
                  <a:pt x="3708" y="11880"/>
                  <a:pt x="3436" y="11880"/>
                </a:cubicBezTo>
                <a:cubicBezTo>
                  <a:pt x="3165" y="11880"/>
                  <a:pt x="2945" y="11639"/>
                  <a:pt x="2945" y="11340"/>
                </a:cubicBezTo>
                <a:cubicBezTo>
                  <a:pt x="2945" y="11042"/>
                  <a:pt x="3165" y="10800"/>
                  <a:pt x="3436" y="10800"/>
                </a:cubicBezTo>
                <a:moveTo>
                  <a:pt x="3436" y="12960"/>
                </a:moveTo>
                <a:cubicBezTo>
                  <a:pt x="4249" y="12960"/>
                  <a:pt x="4909" y="12235"/>
                  <a:pt x="4909" y="11340"/>
                </a:cubicBezTo>
                <a:cubicBezTo>
                  <a:pt x="4909" y="10446"/>
                  <a:pt x="4249" y="9720"/>
                  <a:pt x="3436" y="9720"/>
                </a:cubicBezTo>
                <a:cubicBezTo>
                  <a:pt x="2623" y="9720"/>
                  <a:pt x="1964" y="10446"/>
                  <a:pt x="1964" y="11340"/>
                </a:cubicBezTo>
                <a:cubicBezTo>
                  <a:pt x="1964" y="12235"/>
                  <a:pt x="2623" y="12960"/>
                  <a:pt x="3436" y="12960"/>
                </a:cubicBezTo>
                <a:moveTo>
                  <a:pt x="14236" y="18360"/>
                </a:moveTo>
                <a:lnTo>
                  <a:pt x="2455" y="18360"/>
                </a:lnTo>
                <a:cubicBezTo>
                  <a:pt x="2183" y="18360"/>
                  <a:pt x="1964" y="18602"/>
                  <a:pt x="1964" y="18900"/>
                </a:cubicBezTo>
                <a:cubicBezTo>
                  <a:pt x="1964" y="19199"/>
                  <a:pt x="2183" y="19440"/>
                  <a:pt x="2455" y="19440"/>
                </a:cubicBezTo>
                <a:lnTo>
                  <a:pt x="14236" y="19440"/>
                </a:lnTo>
                <a:cubicBezTo>
                  <a:pt x="14508" y="19440"/>
                  <a:pt x="14727" y="19199"/>
                  <a:pt x="14727" y="18900"/>
                </a:cubicBezTo>
                <a:cubicBezTo>
                  <a:pt x="14727" y="18602"/>
                  <a:pt x="14508" y="18360"/>
                  <a:pt x="14236" y="18360"/>
                </a:cubicBezTo>
                <a:moveTo>
                  <a:pt x="20618" y="18105"/>
                </a:moveTo>
                <a:lnTo>
                  <a:pt x="16691" y="16377"/>
                </a:lnTo>
                <a:lnTo>
                  <a:pt x="16691" y="12784"/>
                </a:lnTo>
                <a:lnTo>
                  <a:pt x="20618" y="11056"/>
                </a:lnTo>
                <a:cubicBezTo>
                  <a:pt x="20618" y="11056"/>
                  <a:pt x="20618" y="18105"/>
                  <a:pt x="20618" y="18105"/>
                </a:cubicBezTo>
                <a:close/>
                <a:moveTo>
                  <a:pt x="15709" y="19440"/>
                </a:moveTo>
                <a:cubicBezTo>
                  <a:pt x="15709" y="20037"/>
                  <a:pt x="15269" y="20520"/>
                  <a:pt x="14727" y="20520"/>
                </a:cubicBezTo>
                <a:lnTo>
                  <a:pt x="1964" y="20520"/>
                </a:lnTo>
                <a:cubicBezTo>
                  <a:pt x="1422" y="20520"/>
                  <a:pt x="982" y="20037"/>
                  <a:pt x="982" y="19440"/>
                </a:cubicBezTo>
                <a:lnTo>
                  <a:pt x="982" y="9720"/>
                </a:lnTo>
                <a:cubicBezTo>
                  <a:pt x="982" y="9124"/>
                  <a:pt x="1422" y="8640"/>
                  <a:pt x="1964" y="8640"/>
                </a:cubicBezTo>
                <a:lnTo>
                  <a:pt x="14727" y="8640"/>
                </a:lnTo>
                <a:cubicBezTo>
                  <a:pt x="15269" y="8640"/>
                  <a:pt x="15709" y="9124"/>
                  <a:pt x="15709" y="9720"/>
                </a:cubicBezTo>
                <a:cubicBezTo>
                  <a:pt x="15709" y="9720"/>
                  <a:pt x="15709" y="19440"/>
                  <a:pt x="15709" y="19440"/>
                </a:cubicBezTo>
                <a:close/>
                <a:moveTo>
                  <a:pt x="1964" y="4320"/>
                </a:moveTo>
                <a:cubicBezTo>
                  <a:pt x="1964" y="2531"/>
                  <a:pt x="3282" y="1080"/>
                  <a:pt x="4909" y="1080"/>
                </a:cubicBezTo>
                <a:cubicBezTo>
                  <a:pt x="6536" y="1080"/>
                  <a:pt x="7855" y="2531"/>
                  <a:pt x="7855" y="4320"/>
                </a:cubicBezTo>
                <a:cubicBezTo>
                  <a:pt x="7855" y="6110"/>
                  <a:pt x="6536" y="7560"/>
                  <a:pt x="4909" y="7560"/>
                </a:cubicBezTo>
                <a:cubicBezTo>
                  <a:pt x="3282" y="7560"/>
                  <a:pt x="1964" y="6110"/>
                  <a:pt x="1964" y="4320"/>
                </a:cubicBezTo>
                <a:moveTo>
                  <a:pt x="9190" y="7560"/>
                </a:moveTo>
                <a:lnTo>
                  <a:pt x="7501" y="7560"/>
                </a:lnTo>
                <a:cubicBezTo>
                  <a:pt x="7839" y="7233"/>
                  <a:pt x="8122" y="6840"/>
                  <a:pt x="8342" y="6404"/>
                </a:cubicBezTo>
                <a:cubicBezTo>
                  <a:pt x="8562" y="6842"/>
                  <a:pt x="8851" y="7232"/>
                  <a:pt x="9190" y="7560"/>
                </a:cubicBezTo>
                <a:moveTo>
                  <a:pt x="11782" y="1080"/>
                </a:moveTo>
                <a:cubicBezTo>
                  <a:pt x="13409" y="1080"/>
                  <a:pt x="14727" y="2531"/>
                  <a:pt x="14727" y="4320"/>
                </a:cubicBezTo>
                <a:cubicBezTo>
                  <a:pt x="14727" y="6110"/>
                  <a:pt x="13409" y="7560"/>
                  <a:pt x="11782" y="7560"/>
                </a:cubicBezTo>
                <a:cubicBezTo>
                  <a:pt x="10155" y="7560"/>
                  <a:pt x="8836" y="6110"/>
                  <a:pt x="8836" y="4320"/>
                </a:cubicBezTo>
                <a:cubicBezTo>
                  <a:pt x="8836" y="2531"/>
                  <a:pt x="10155" y="1080"/>
                  <a:pt x="11782" y="1080"/>
                </a:cubicBezTo>
                <a:moveTo>
                  <a:pt x="21109" y="9720"/>
                </a:moveTo>
                <a:cubicBezTo>
                  <a:pt x="21030" y="9720"/>
                  <a:pt x="20958" y="9745"/>
                  <a:pt x="20892" y="9782"/>
                </a:cubicBezTo>
                <a:lnTo>
                  <a:pt x="20890" y="9777"/>
                </a:lnTo>
                <a:lnTo>
                  <a:pt x="16691" y="11625"/>
                </a:lnTo>
                <a:lnTo>
                  <a:pt x="16691" y="9720"/>
                </a:lnTo>
                <a:cubicBezTo>
                  <a:pt x="16691" y="8527"/>
                  <a:pt x="15812" y="7560"/>
                  <a:pt x="14727" y="7560"/>
                </a:cubicBezTo>
                <a:lnTo>
                  <a:pt x="14373" y="7560"/>
                </a:lnTo>
                <a:cubicBezTo>
                  <a:pt x="15191" y="6768"/>
                  <a:pt x="15709" y="5612"/>
                  <a:pt x="15709" y="4320"/>
                </a:cubicBezTo>
                <a:cubicBezTo>
                  <a:pt x="15709" y="1934"/>
                  <a:pt x="13951" y="0"/>
                  <a:pt x="11782" y="0"/>
                </a:cubicBezTo>
                <a:cubicBezTo>
                  <a:pt x="10302" y="0"/>
                  <a:pt x="9015" y="901"/>
                  <a:pt x="8345" y="2231"/>
                </a:cubicBezTo>
                <a:cubicBezTo>
                  <a:pt x="7676" y="901"/>
                  <a:pt x="6389" y="0"/>
                  <a:pt x="4909" y="0"/>
                </a:cubicBezTo>
                <a:cubicBezTo>
                  <a:pt x="2740" y="0"/>
                  <a:pt x="982" y="1934"/>
                  <a:pt x="982" y="4320"/>
                </a:cubicBezTo>
                <a:cubicBezTo>
                  <a:pt x="982" y="5612"/>
                  <a:pt x="1501" y="6768"/>
                  <a:pt x="2317" y="7560"/>
                </a:cubicBezTo>
                <a:lnTo>
                  <a:pt x="1964" y="7560"/>
                </a:lnTo>
                <a:cubicBezTo>
                  <a:pt x="879" y="7560"/>
                  <a:pt x="0" y="8527"/>
                  <a:pt x="0" y="9720"/>
                </a:cubicBezTo>
                <a:lnTo>
                  <a:pt x="0" y="19440"/>
                </a:lnTo>
                <a:cubicBezTo>
                  <a:pt x="0" y="20633"/>
                  <a:pt x="879" y="21600"/>
                  <a:pt x="1964" y="21600"/>
                </a:cubicBezTo>
                <a:lnTo>
                  <a:pt x="14727" y="21600"/>
                </a:lnTo>
                <a:cubicBezTo>
                  <a:pt x="15812" y="21600"/>
                  <a:pt x="16691" y="20633"/>
                  <a:pt x="16691" y="19440"/>
                </a:cubicBezTo>
                <a:lnTo>
                  <a:pt x="16691" y="17536"/>
                </a:lnTo>
                <a:lnTo>
                  <a:pt x="20890" y="19383"/>
                </a:lnTo>
                <a:lnTo>
                  <a:pt x="20891" y="19379"/>
                </a:lnTo>
                <a:cubicBezTo>
                  <a:pt x="20958" y="19415"/>
                  <a:pt x="21030" y="19440"/>
                  <a:pt x="21109" y="19440"/>
                </a:cubicBezTo>
                <a:cubicBezTo>
                  <a:pt x="21380" y="19440"/>
                  <a:pt x="21600" y="19199"/>
                  <a:pt x="21600" y="18900"/>
                </a:cubicBezTo>
                <a:lnTo>
                  <a:pt x="21600" y="10260"/>
                </a:lnTo>
                <a:cubicBezTo>
                  <a:pt x="21600" y="9962"/>
                  <a:pt x="21380" y="9720"/>
                  <a:pt x="21109" y="9720"/>
                </a:cubicBezTo>
                <a:moveTo>
                  <a:pt x="11782" y="5400"/>
                </a:moveTo>
                <a:cubicBezTo>
                  <a:pt x="12324" y="5400"/>
                  <a:pt x="12764" y="4916"/>
                  <a:pt x="12764" y="4320"/>
                </a:cubicBezTo>
                <a:cubicBezTo>
                  <a:pt x="12764" y="3724"/>
                  <a:pt x="12324" y="3240"/>
                  <a:pt x="11782" y="3240"/>
                </a:cubicBezTo>
                <a:cubicBezTo>
                  <a:pt x="11240" y="3240"/>
                  <a:pt x="10800" y="3724"/>
                  <a:pt x="10800" y="4320"/>
                </a:cubicBezTo>
                <a:cubicBezTo>
                  <a:pt x="10800" y="4916"/>
                  <a:pt x="11240" y="5400"/>
                  <a:pt x="11782" y="5400"/>
                </a:cubicBezTo>
                <a:moveTo>
                  <a:pt x="4909" y="5400"/>
                </a:moveTo>
                <a:cubicBezTo>
                  <a:pt x="5451" y="5400"/>
                  <a:pt x="5891" y="4916"/>
                  <a:pt x="5891" y="4320"/>
                </a:cubicBezTo>
                <a:cubicBezTo>
                  <a:pt x="5891" y="3724"/>
                  <a:pt x="5451" y="3240"/>
                  <a:pt x="4909" y="3240"/>
                </a:cubicBezTo>
                <a:cubicBezTo>
                  <a:pt x="4367" y="3240"/>
                  <a:pt x="3927" y="3724"/>
                  <a:pt x="3927" y="4320"/>
                </a:cubicBezTo>
                <a:cubicBezTo>
                  <a:pt x="3927" y="4916"/>
                  <a:pt x="4367" y="5400"/>
                  <a:pt x="4909" y="54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43" name="Shape 2643">
            <a:extLst>
              <a:ext uri="{FF2B5EF4-FFF2-40B4-BE49-F238E27FC236}">
                <a16:creationId xmlns:a16="http://schemas.microsoft.com/office/drawing/2014/main" id="{5196BC9C-1860-CF4F-A8CF-6163CC17FBF0}"/>
              </a:ext>
            </a:extLst>
          </p:cNvPr>
          <p:cNvSpPr/>
          <p:nvPr/>
        </p:nvSpPr>
        <p:spPr>
          <a:xfrm>
            <a:off x="8285163" y="2852738"/>
            <a:ext cx="304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44" name="Shape 2644">
            <a:extLst>
              <a:ext uri="{FF2B5EF4-FFF2-40B4-BE49-F238E27FC236}">
                <a16:creationId xmlns:a16="http://schemas.microsoft.com/office/drawing/2014/main" id="{54960A6C-3DA4-1D45-8135-15BC4EF39B78}"/>
              </a:ext>
            </a:extLst>
          </p:cNvPr>
          <p:cNvSpPr/>
          <p:nvPr/>
        </p:nvSpPr>
        <p:spPr>
          <a:xfrm>
            <a:off x="9301163" y="2852738"/>
            <a:ext cx="404812" cy="558800"/>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9"/>
                  <a:pt x="19645" y="20618"/>
                  <a:pt x="18900" y="20618"/>
                </a:cubicBezTo>
                <a:lnTo>
                  <a:pt x="2700" y="20618"/>
                </a:lnTo>
                <a:cubicBezTo>
                  <a:pt x="1954" y="20618"/>
                  <a:pt x="1350" y="20179"/>
                  <a:pt x="1350" y="19636"/>
                </a:cubicBezTo>
                <a:lnTo>
                  <a:pt x="1350" y="1964"/>
                </a:lnTo>
                <a:cubicBezTo>
                  <a:pt x="1350" y="1422"/>
                  <a:pt x="1954" y="982"/>
                  <a:pt x="2700" y="982"/>
                </a:cubicBezTo>
                <a:lnTo>
                  <a:pt x="18900" y="982"/>
                </a:lnTo>
                <a:cubicBezTo>
                  <a:pt x="19645" y="982"/>
                  <a:pt x="20250" y="1422"/>
                  <a:pt x="20250" y="1964"/>
                </a:cubicBezTo>
                <a:cubicBezTo>
                  <a:pt x="20250" y="1964"/>
                  <a:pt x="20250" y="19636"/>
                  <a:pt x="20250" y="19636"/>
                </a:cubicBezTo>
                <a:close/>
                <a:moveTo>
                  <a:pt x="18900" y="0"/>
                </a:moveTo>
                <a:lnTo>
                  <a:pt x="2700" y="0"/>
                </a:lnTo>
                <a:cubicBezTo>
                  <a:pt x="1209" y="0"/>
                  <a:pt x="0" y="879"/>
                  <a:pt x="0" y="1964"/>
                </a:cubicBezTo>
                <a:lnTo>
                  <a:pt x="0" y="19636"/>
                </a:lnTo>
                <a:cubicBezTo>
                  <a:pt x="0" y="20721"/>
                  <a:pt x="1209" y="21600"/>
                  <a:pt x="2700" y="21600"/>
                </a:cubicBezTo>
                <a:lnTo>
                  <a:pt x="18900" y="21600"/>
                </a:lnTo>
                <a:cubicBezTo>
                  <a:pt x="20391" y="21600"/>
                  <a:pt x="21600" y="20721"/>
                  <a:pt x="21600" y="19636"/>
                </a:cubicBezTo>
                <a:lnTo>
                  <a:pt x="21600" y="1964"/>
                </a:lnTo>
                <a:cubicBezTo>
                  <a:pt x="21600" y="879"/>
                  <a:pt x="20391" y="0"/>
                  <a:pt x="18900" y="0"/>
                </a:cubicBezTo>
                <a:moveTo>
                  <a:pt x="4050" y="3927"/>
                </a:moveTo>
                <a:lnTo>
                  <a:pt x="17550" y="3927"/>
                </a:lnTo>
                <a:lnTo>
                  <a:pt x="17550" y="17673"/>
                </a:lnTo>
                <a:lnTo>
                  <a:pt x="4050" y="17673"/>
                </a:lnTo>
                <a:cubicBezTo>
                  <a:pt x="4050" y="17673"/>
                  <a:pt x="4050" y="3927"/>
                  <a:pt x="4050" y="3927"/>
                </a:cubicBezTo>
                <a:close/>
                <a:moveTo>
                  <a:pt x="2700" y="18655"/>
                </a:moveTo>
                <a:lnTo>
                  <a:pt x="18900" y="18655"/>
                </a:lnTo>
                <a:lnTo>
                  <a:pt x="18900" y="2945"/>
                </a:lnTo>
                <a:lnTo>
                  <a:pt x="2700" y="2945"/>
                </a:lnTo>
                <a:cubicBezTo>
                  <a:pt x="2700" y="2945"/>
                  <a:pt x="2700" y="18655"/>
                  <a:pt x="2700" y="18655"/>
                </a:cubicBezTo>
                <a:close/>
                <a:moveTo>
                  <a:pt x="10125" y="2455"/>
                </a:moveTo>
                <a:lnTo>
                  <a:pt x="11475" y="2455"/>
                </a:lnTo>
                <a:cubicBezTo>
                  <a:pt x="11848" y="2455"/>
                  <a:pt x="12150" y="2235"/>
                  <a:pt x="12150" y="1964"/>
                </a:cubicBezTo>
                <a:cubicBezTo>
                  <a:pt x="12150" y="1692"/>
                  <a:pt x="11848" y="1473"/>
                  <a:pt x="11475" y="1473"/>
                </a:cubicBezTo>
                <a:lnTo>
                  <a:pt x="10125" y="1473"/>
                </a:lnTo>
                <a:cubicBezTo>
                  <a:pt x="9752" y="1473"/>
                  <a:pt x="9450" y="1692"/>
                  <a:pt x="9450" y="1964"/>
                </a:cubicBezTo>
                <a:cubicBezTo>
                  <a:pt x="9450" y="2235"/>
                  <a:pt x="9752" y="2455"/>
                  <a:pt x="10125" y="2455"/>
                </a:cubicBezTo>
                <a:moveTo>
                  <a:pt x="10800" y="19145"/>
                </a:moveTo>
                <a:cubicBezTo>
                  <a:pt x="10427" y="19145"/>
                  <a:pt x="10125" y="19366"/>
                  <a:pt x="10125" y="19636"/>
                </a:cubicBezTo>
                <a:cubicBezTo>
                  <a:pt x="10125" y="19908"/>
                  <a:pt x="10427" y="20127"/>
                  <a:pt x="10800" y="20127"/>
                </a:cubicBezTo>
                <a:cubicBezTo>
                  <a:pt x="11173" y="20127"/>
                  <a:pt x="11475" y="19908"/>
                  <a:pt x="11475" y="19636"/>
                </a:cubicBezTo>
                <a:cubicBezTo>
                  <a:pt x="11475" y="19366"/>
                  <a:pt x="11173" y="19145"/>
                  <a:pt x="10800" y="1914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45" name="Shape 2645">
            <a:extLst>
              <a:ext uri="{FF2B5EF4-FFF2-40B4-BE49-F238E27FC236}">
                <a16:creationId xmlns:a16="http://schemas.microsoft.com/office/drawing/2014/main" id="{D0102C7E-01AD-374C-9D99-AA92F43AE019}"/>
              </a:ext>
            </a:extLst>
          </p:cNvPr>
          <p:cNvSpPr/>
          <p:nvPr/>
        </p:nvSpPr>
        <p:spPr>
          <a:xfrm>
            <a:off x="10290175" y="2928938"/>
            <a:ext cx="558800" cy="406400"/>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46" name="Shape 2646">
            <a:extLst>
              <a:ext uri="{FF2B5EF4-FFF2-40B4-BE49-F238E27FC236}">
                <a16:creationId xmlns:a16="http://schemas.microsoft.com/office/drawing/2014/main" id="{31DC2FB8-5EDE-B44E-AE71-7857AEE95245}"/>
              </a:ext>
            </a:extLst>
          </p:cNvPr>
          <p:cNvSpPr/>
          <p:nvPr/>
        </p:nvSpPr>
        <p:spPr>
          <a:xfrm>
            <a:off x="11356975" y="285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47" name="Shape 2647">
            <a:extLst>
              <a:ext uri="{FF2B5EF4-FFF2-40B4-BE49-F238E27FC236}">
                <a16:creationId xmlns:a16="http://schemas.microsoft.com/office/drawing/2014/main" id="{D64735F8-0B5E-B24B-B989-0EA013D58639}"/>
              </a:ext>
            </a:extLst>
          </p:cNvPr>
          <p:cNvSpPr/>
          <p:nvPr/>
        </p:nvSpPr>
        <p:spPr>
          <a:xfrm>
            <a:off x="1758950" y="39195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0773" y="5201"/>
                </a:moveTo>
                <a:cubicBezTo>
                  <a:pt x="10712" y="5093"/>
                  <a:pt x="10614" y="5023"/>
                  <a:pt x="10504" y="4986"/>
                </a:cubicBezTo>
                <a:lnTo>
                  <a:pt x="10517" y="4938"/>
                </a:lnTo>
                <a:cubicBezTo>
                  <a:pt x="10483" y="4941"/>
                  <a:pt x="10451" y="4949"/>
                  <a:pt x="10419" y="4957"/>
                </a:cubicBezTo>
                <a:lnTo>
                  <a:pt x="8464" y="4433"/>
                </a:lnTo>
                <a:cubicBezTo>
                  <a:pt x="8343" y="4400"/>
                  <a:pt x="8209" y="4414"/>
                  <a:pt x="8091" y="4482"/>
                </a:cubicBezTo>
                <a:cubicBezTo>
                  <a:pt x="7856" y="4618"/>
                  <a:pt x="7776" y="4918"/>
                  <a:pt x="7912" y="5153"/>
                </a:cubicBezTo>
                <a:cubicBezTo>
                  <a:pt x="7979" y="5270"/>
                  <a:pt x="8088" y="5349"/>
                  <a:pt x="8210" y="5381"/>
                </a:cubicBezTo>
                <a:lnTo>
                  <a:pt x="8965" y="5584"/>
                </a:lnTo>
                <a:cubicBezTo>
                  <a:pt x="8292" y="6116"/>
                  <a:pt x="7855" y="6927"/>
                  <a:pt x="7855" y="7855"/>
                </a:cubicBezTo>
                <a:cubicBezTo>
                  <a:pt x="7855" y="9081"/>
                  <a:pt x="8605" y="10131"/>
                  <a:pt x="9671" y="10574"/>
                </a:cubicBezTo>
                <a:lnTo>
                  <a:pt x="9934" y="9609"/>
                </a:lnTo>
                <a:cubicBezTo>
                  <a:pt x="9286" y="9288"/>
                  <a:pt x="8836" y="8627"/>
                  <a:pt x="8836" y="7855"/>
                </a:cubicBezTo>
                <a:cubicBezTo>
                  <a:pt x="8836" y="7221"/>
                  <a:pt x="9142" y="6665"/>
                  <a:pt x="9609" y="6309"/>
                </a:cubicBezTo>
                <a:lnTo>
                  <a:pt x="9336" y="7331"/>
                </a:lnTo>
                <a:cubicBezTo>
                  <a:pt x="9303" y="7453"/>
                  <a:pt x="9316" y="7586"/>
                  <a:pt x="9384" y="7704"/>
                </a:cubicBezTo>
                <a:cubicBezTo>
                  <a:pt x="9520" y="7938"/>
                  <a:pt x="9820" y="8019"/>
                  <a:pt x="10055" y="7884"/>
                </a:cubicBezTo>
                <a:cubicBezTo>
                  <a:pt x="10172" y="7815"/>
                  <a:pt x="10251" y="7706"/>
                  <a:pt x="10284" y="7585"/>
                </a:cubicBezTo>
                <a:lnTo>
                  <a:pt x="10823" y="5573"/>
                </a:lnTo>
                <a:cubicBezTo>
                  <a:pt x="10855" y="5452"/>
                  <a:pt x="10841" y="5318"/>
                  <a:pt x="10773" y="5201"/>
                </a:cubicBezTo>
                <a:moveTo>
                  <a:pt x="13421" y="10343"/>
                </a:moveTo>
                <a:lnTo>
                  <a:pt x="12630" y="10132"/>
                </a:lnTo>
                <a:cubicBezTo>
                  <a:pt x="13306" y="9598"/>
                  <a:pt x="13745" y="8785"/>
                  <a:pt x="13745" y="7855"/>
                </a:cubicBezTo>
                <a:cubicBezTo>
                  <a:pt x="13745" y="6643"/>
                  <a:pt x="13013" y="5604"/>
                  <a:pt x="11967" y="5152"/>
                </a:cubicBezTo>
                <a:lnTo>
                  <a:pt x="11702" y="6121"/>
                </a:lnTo>
                <a:cubicBezTo>
                  <a:pt x="12330" y="6448"/>
                  <a:pt x="12764" y="7098"/>
                  <a:pt x="12764" y="7855"/>
                </a:cubicBezTo>
                <a:cubicBezTo>
                  <a:pt x="12764" y="8468"/>
                  <a:pt x="12477" y="9008"/>
                  <a:pt x="12035" y="9366"/>
                </a:cubicBezTo>
                <a:lnTo>
                  <a:pt x="12295" y="8394"/>
                </a:lnTo>
                <a:cubicBezTo>
                  <a:pt x="12328" y="8273"/>
                  <a:pt x="12314" y="8139"/>
                  <a:pt x="12246" y="8021"/>
                </a:cubicBezTo>
                <a:cubicBezTo>
                  <a:pt x="12111" y="7786"/>
                  <a:pt x="11811" y="7706"/>
                  <a:pt x="11576" y="7842"/>
                </a:cubicBezTo>
                <a:cubicBezTo>
                  <a:pt x="11458" y="7910"/>
                  <a:pt x="11380" y="8019"/>
                  <a:pt x="11347" y="8140"/>
                </a:cubicBezTo>
                <a:lnTo>
                  <a:pt x="10808" y="10152"/>
                </a:lnTo>
                <a:lnTo>
                  <a:pt x="10808" y="10152"/>
                </a:lnTo>
                <a:cubicBezTo>
                  <a:pt x="10776" y="10273"/>
                  <a:pt x="10789" y="10407"/>
                  <a:pt x="10857" y="10524"/>
                </a:cubicBezTo>
                <a:cubicBezTo>
                  <a:pt x="10920" y="10634"/>
                  <a:pt x="11021" y="10706"/>
                  <a:pt x="11133" y="10742"/>
                </a:cubicBezTo>
                <a:lnTo>
                  <a:pt x="11126" y="10768"/>
                </a:lnTo>
                <a:cubicBezTo>
                  <a:pt x="11142" y="10766"/>
                  <a:pt x="11157" y="10761"/>
                  <a:pt x="11173" y="10758"/>
                </a:cubicBezTo>
                <a:lnTo>
                  <a:pt x="13167" y="11292"/>
                </a:lnTo>
                <a:cubicBezTo>
                  <a:pt x="13288" y="11324"/>
                  <a:pt x="13422" y="11311"/>
                  <a:pt x="13540" y="11243"/>
                </a:cubicBezTo>
                <a:cubicBezTo>
                  <a:pt x="13774" y="11107"/>
                  <a:pt x="13855" y="10807"/>
                  <a:pt x="13719" y="10572"/>
                </a:cubicBezTo>
                <a:cubicBezTo>
                  <a:pt x="13651" y="10455"/>
                  <a:pt x="13542" y="10376"/>
                  <a:pt x="13421" y="1034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48" name="Shape 2648">
            <a:extLst>
              <a:ext uri="{FF2B5EF4-FFF2-40B4-BE49-F238E27FC236}">
                <a16:creationId xmlns:a16="http://schemas.microsoft.com/office/drawing/2014/main" id="{6A109E23-D21C-9D42-88BB-710FB7500B23}"/>
              </a:ext>
            </a:extLst>
          </p:cNvPr>
          <p:cNvSpPr/>
          <p:nvPr/>
        </p:nvSpPr>
        <p:spPr>
          <a:xfrm>
            <a:off x="2825750" y="3919538"/>
            <a:ext cx="557213"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2764" y="8836"/>
                </a:moveTo>
                <a:cubicBezTo>
                  <a:pt x="12628" y="8836"/>
                  <a:pt x="12505" y="8891"/>
                  <a:pt x="12417" y="8980"/>
                </a:cubicBezTo>
                <a:lnTo>
                  <a:pt x="11291" y="10106"/>
                </a:lnTo>
                <a:lnTo>
                  <a:pt x="11291" y="4419"/>
                </a:lnTo>
                <a:lnTo>
                  <a:pt x="11291" y="4418"/>
                </a:lnTo>
                <a:cubicBezTo>
                  <a:pt x="11291" y="4147"/>
                  <a:pt x="11071" y="3927"/>
                  <a:pt x="10800" y="3927"/>
                </a:cubicBezTo>
                <a:cubicBezTo>
                  <a:pt x="10529" y="3927"/>
                  <a:pt x="10309" y="4147"/>
                  <a:pt x="10309" y="4418"/>
                </a:cubicBezTo>
                <a:lnTo>
                  <a:pt x="10309" y="10106"/>
                </a:lnTo>
                <a:lnTo>
                  <a:pt x="9183" y="8980"/>
                </a:lnTo>
                <a:cubicBezTo>
                  <a:pt x="9095" y="8891"/>
                  <a:pt x="8972" y="8836"/>
                  <a:pt x="8836" y="8836"/>
                </a:cubicBezTo>
                <a:cubicBezTo>
                  <a:pt x="8566" y="8836"/>
                  <a:pt x="8345" y="9056"/>
                  <a:pt x="8345" y="9327"/>
                </a:cubicBezTo>
                <a:cubicBezTo>
                  <a:pt x="8345" y="9463"/>
                  <a:pt x="8400" y="9586"/>
                  <a:pt x="8489" y="9674"/>
                </a:cubicBezTo>
                <a:lnTo>
                  <a:pt x="10453" y="11638"/>
                </a:lnTo>
                <a:cubicBezTo>
                  <a:pt x="10542" y="11727"/>
                  <a:pt x="10665" y="11782"/>
                  <a:pt x="10800" y="11782"/>
                </a:cubicBezTo>
                <a:cubicBezTo>
                  <a:pt x="10935" y="11782"/>
                  <a:pt x="11058" y="11727"/>
                  <a:pt x="11147" y="11638"/>
                </a:cubicBezTo>
                <a:lnTo>
                  <a:pt x="13111" y="9674"/>
                </a:lnTo>
                <a:cubicBezTo>
                  <a:pt x="13200" y="9586"/>
                  <a:pt x="13255" y="9463"/>
                  <a:pt x="13255" y="9327"/>
                </a:cubicBezTo>
                <a:cubicBezTo>
                  <a:pt x="13255" y="9056"/>
                  <a:pt x="13034" y="8836"/>
                  <a:pt x="12764" y="8836"/>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49" name="Shape 2649">
            <a:extLst>
              <a:ext uri="{FF2B5EF4-FFF2-40B4-BE49-F238E27FC236}">
                <a16:creationId xmlns:a16="http://schemas.microsoft.com/office/drawing/2014/main" id="{4DE23DCE-03E8-164F-A340-7E57E2C507B4}"/>
              </a:ext>
            </a:extLst>
          </p:cNvPr>
          <p:cNvSpPr/>
          <p:nvPr/>
        </p:nvSpPr>
        <p:spPr>
          <a:xfrm>
            <a:off x="3890963" y="39195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1147" y="4071"/>
                </a:moveTo>
                <a:cubicBezTo>
                  <a:pt x="11058" y="3982"/>
                  <a:pt x="10935" y="3927"/>
                  <a:pt x="10800" y="3927"/>
                </a:cubicBezTo>
                <a:cubicBezTo>
                  <a:pt x="10665" y="3927"/>
                  <a:pt x="10542" y="3982"/>
                  <a:pt x="10453" y="4071"/>
                </a:cubicBezTo>
                <a:lnTo>
                  <a:pt x="8489" y="6035"/>
                </a:lnTo>
                <a:cubicBezTo>
                  <a:pt x="8400" y="6124"/>
                  <a:pt x="8345" y="6247"/>
                  <a:pt x="8345" y="6382"/>
                </a:cubicBezTo>
                <a:cubicBezTo>
                  <a:pt x="8345" y="6653"/>
                  <a:pt x="8566" y="6873"/>
                  <a:pt x="8836" y="6873"/>
                </a:cubicBezTo>
                <a:cubicBezTo>
                  <a:pt x="8972" y="6873"/>
                  <a:pt x="9095" y="6818"/>
                  <a:pt x="9183" y="6729"/>
                </a:cubicBezTo>
                <a:lnTo>
                  <a:pt x="10309" y="5603"/>
                </a:lnTo>
                <a:lnTo>
                  <a:pt x="10309" y="11291"/>
                </a:lnTo>
                <a:cubicBezTo>
                  <a:pt x="10309" y="11562"/>
                  <a:pt x="10529" y="11782"/>
                  <a:pt x="10800" y="11782"/>
                </a:cubicBezTo>
                <a:cubicBezTo>
                  <a:pt x="11071" y="11782"/>
                  <a:pt x="11291" y="11562"/>
                  <a:pt x="11291" y="11291"/>
                </a:cubicBezTo>
                <a:lnTo>
                  <a:pt x="11291" y="5603"/>
                </a:lnTo>
                <a:lnTo>
                  <a:pt x="12417" y="6729"/>
                </a:lnTo>
                <a:cubicBezTo>
                  <a:pt x="12505" y="6818"/>
                  <a:pt x="12628" y="6873"/>
                  <a:pt x="12764" y="6873"/>
                </a:cubicBezTo>
                <a:cubicBezTo>
                  <a:pt x="13034" y="6873"/>
                  <a:pt x="13255" y="6653"/>
                  <a:pt x="13255" y="6382"/>
                </a:cubicBezTo>
                <a:cubicBezTo>
                  <a:pt x="13255" y="6247"/>
                  <a:pt x="13200" y="6124"/>
                  <a:pt x="13111" y="6035"/>
                </a:cubicBezTo>
                <a:cubicBezTo>
                  <a:pt x="13111" y="6035"/>
                  <a:pt x="11147" y="4071"/>
                  <a:pt x="11147" y="4071"/>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50" name="Shape 2650">
            <a:extLst>
              <a:ext uri="{FF2B5EF4-FFF2-40B4-BE49-F238E27FC236}">
                <a16:creationId xmlns:a16="http://schemas.microsoft.com/office/drawing/2014/main" id="{B001A5A5-4831-0D4E-91DE-D9AC93AE2B9D}"/>
              </a:ext>
            </a:extLst>
          </p:cNvPr>
          <p:cNvSpPr/>
          <p:nvPr/>
        </p:nvSpPr>
        <p:spPr>
          <a:xfrm>
            <a:off x="4957763" y="39195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4236" y="7364"/>
                </a:moveTo>
                <a:lnTo>
                  <a:pt x="8549" y="7364"/>
                </a:lnTo>
                <a:lnTo>
                  <a:pt x="9674" y="6238"/>
                </a:lnTo>
                <a:cubicBezTo>
                  <a:pt x="9763" y="6149"/>
                  <a:pt x="9818" y="6027"/>
                  <a:pt x="9818" y="5891"/>
                </a:cubicBezTo>
                <a:cubicBezTo>
                  <a:pt x="9818" y="5620"/>
                  <a:pt x="9598" y="5400"/>
                  <a:pt x="9327" y="5400"/>
                </a:cubicBezTo>
                <a:cubicBezTo>
                  <a:pt x="9192" y="5400"/>
                  <a:pt x="9069" y="5455"/>
                  <a:pt x="8980" y="5544"/>
                </a:cubicBezTo>
                <a:lnTo>
                  <a:pt x="7017" y="7507"/>
                </a:lnTo>
                <a:cubicBezTo>
                  <a:pt x="6928" y="7597"/>
                  <a:pt x="6873" y="7720"/>
                  <a:pt x="6873" y="7855"/>
                </a:cubicBezTo>
                <a:cubicBezTo>
                  <a:pt x="6873" y="7990"/>
                  <a:pt x="6928" y="8113"/>
                  <a:pt x="7017" y="8202"/>
                </a:cubicBezTo>
                <a:lnTo>
                  <a:pt x="8980" y="10165"/>
                </a:lnTo>
                <a:cubicBezTo>
                  <a:pt x="9069" y="10255"/>
                  <a:pt x="9192" y="10309"/>
                  <a:pt x="9327" y="10309"/>
                </a:cubicBezTo>
                <a:cubicBezTo>
                  <a:pt x="9598" y="10309"/>
                  <a:pt x="9818" y="10090"/>
                  <a:pt x="9818" y="9818"/>
                </a:cubicBezTo>
                <a:cubicBezTo>
                  <a:pt x="9818" y="9683"/>
                  <a:pt x="9763" y="9560"/>
                  <a:pt x="9674" y="9471"/>
                </a:cubicBezTo>
                <a:lnTo>
                  <a:pt x="8549" y="8345"/>
                </a:lnTo>
                <a:lnTo>
                  <a:pt x="14236" y="8345"/>
                </a:lnTo>
                <a:cubicBezTo>
                  <a:pt x="14507" y="8345"/>
                  <a:pt x="14727" y="8126"/>
                  <a:pt x="14727" y="7855"/>
                </a:cubicBezTo>
                <a:cubicBezTo>
                  <a:pt x="14727" y="7584"/>
                  <a:pt x="14507" y="7364"/>
                  <a:pt x="14236" y="7364"/>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51" name="Shape 2651">
            <a:extLst>
              <a:ext uri="{FF2B5EF4-FFF2-40B4-BE49-F238E27FC236}">
                <a16:creationId xmlns:a16="http://schemas.microsoft.com/office/drawing/2014/main" id="{10078426-58CF-314E-93F0-6966FB7C9D8F}"/>
              </a:ext>
            </a:extLst>
          </p:cNvPr>
          <p:cNvSpPr/>
          <p:nvPr/>
        </p:nvSpPr>
        <p:spPr>
          <a:xfrm>
            <a:off x="6024563" y="39195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4583" y="7507"/>
                </a:moveTo>
                <a:lnTo>
                  <a:pt x="12620" y="5544"/>
                </a:lnTo>
                <a:cubicBezTo>
                  <a:pt x="12531" y="5455"/>
                  <a:pt x="12408" y="5400"/>
                  <a:pt x="12273" y="5400"/>
                </a:cubicBezTo>
                <a:cubicBezTo>
                  <a:pt x="12001" y="5400"/>
                  <a:pt x="11782" y="5620"/>
                  <a:pt x="11782" y="5891"/>
                </a:cubicBezTo>
                <a:cubicBezTo>
                  <a:pt x="11782" y="6027"/>
                  <a:pt x="11837" y="6149"/>
                  <a:pt x="11926" y="6238"/>
                </a:cubicBezTo>
                <a:lnTo>
                  <a:pt x="13051" y="7364"/>
                </a:lnTo>
                <a:lnTo>
                  <a:pt x="7364" y="7364"/>
                </a:lnTo>
                <a:cubicBezTo>
                  <a:pt x="7092" y="7364"/>
                  <a:pt x="6873" y="7584"/>
                  <a:pt x="6873" y="7855"/>
                </a:cubicBezTo>
                <a:cubicBezTo>
                  <a:pt x="6873" y="8126"/>
                  <a:pt x="7092" y="8345"/>
                  <a:pt x="7364" y="8345"/>
                </a:cubicBezTo>
                <a:lnTo>
                  <a:pt x="13051" y="8345"/>
                </a:lnTo>
                <a:lnTo>
                  <a:pt x="11926" y="9471"/>
                </a:lnTo>
                <a:cubicBezTo>
                  <a:pt x="11837" y="9560"/>
                  <a:pt x="11782" y="9683"/>
                  <a:pt x="11782" y="9818"/>
                </a:cubicBezTo>
                <a:cubicBezTo>
                  <a:pt x="11782" y="10090"/>
                  <a:pt x="12001" y="10309"/>
                  <a:pt x="12273" y="10309"/>
                </a:cubicBezTo>
                <a:cubicBezTo>
                  <a:pt x="12408" y="10309"/>
                  <a:pt x="12531" y="10255"/>
                  <a:pt x="12620" y="10165"/>
                </a:cubicBezTo>
                <a:lnTo>
                  <a:pt x="14583" y="8202"/>
                </a:lnTo>
                <a:cubicBezTo>
                  <a:pt x="14672" y="8113"/>
                  <a:pt x="14727" y="7990"/>
                  <a:pt x="14727" y="7855"/>
                </a:cubicBezTo>
                <a:cubicBezTo>
                  <a:pt x="14727" y="7720"/>
                  <a:pt x="14672" y="7597"/>
                  <a:pt x="14583" y="7507"/>
                </a:cubicBezTo>
                <a:close/>
                <a:moveTo>
                  <a:pt x="20618" y="14727"/>
                </a:moveTo>
                <a:lnTo>
                  <a:pt x="982" y="14727"/>
                </a:lnTo>
                <a:lnTo>
                  <a:pt x="982" y="1964"/>
                </a:lnTo>
                <a:cubicBezTo>
                  <a:pt x="982" y="1422"/>
                  <a:pt x="1421"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0"/>
                  <a:pt x="7092"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52" name="Shape 2652">
            <a:extLst>
              <a:ext uri="{FF2B5EF4-FFF2-40B4-BE49-F238E27FC236}">
                <a16:creationId xmlns:a16="http://schemas.microsoft.com/office/drawing/2014/main" id="{0788A096-0217-894E-A3C0-07B692383FD2}"/>
              </a:ext>
            </a:extLst>
          </p:cNvPr>
          <p:cNvSpPr/>
          <p:nvPr/>
        </p:nvSpPr>
        <p:spPr>
          <a:xfrm>
            <a:off x="7091363" y="39195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7547" y="14727"/>
                  <a:pt x="4909" y="12969"/>
                  <a:pt x="4909" y="10800"/>
                </a:cubicBezTo>
                <a:cubicBezTo>
                  <a:pt x="4909" y="8631"/>
                  <a:pt x="7547" y="6873"/>
                  <a:pt x="10800" y="6873"/>
                </a:cubicBezTo>
                <a:cubicBezTo>
                  <a:pt x="11895" y="6873"/>
                  <a:pt x="12917" y="7076"/>
                  <a:pt x="13795" y="7423"/>
                </a:cubicBezTo>
                <a:lnTo>
                  <a:pt x="15709" y="5073"/>
                </a:lnTo>
                <a:lnTo>
                  <a:pt x="15709" y="8631"/>
                </a:lnTo>
                <a:cubicBezTo>
                  <a:pt x="16328" y="9253"/>
                  <a:pt x="16691" y="9998"/>
                  <a:pt x="16691" y="10800"/>
                </a:cubicBezTo>
                <a:cubicBezTo>
                  <a:pt x="16691" y="12969"/>
                  <a:pt x="14053" y="14727"/>
                  <a:pt x="10800" y="14727"/>
                </a:cubicBezTo>
                <a:moveTo>
                  <a:pt x="16691" y="1964"/>
                </a:moveTo>
                <a:lnTo>
                  <a:pt x="13360" y="6247"/>
                </a:lnTo>
                <a:cubicBezTo>
                  <a:pt x="12568" y="6020"/>
                  <a:pt x="11706" y="5891"/>
                  <a:pt x="10800" y="5891"/>
                </a:cubicBezTo>
                <a:cubicBezTo>
                  <a:pt x="7004" y="5891"/>
                  <a:pt x="3927" y="8089"/>
                  <a:pt x="3927" y="10800"/>
                </a:cubicBezTo>
                <a:cubicBezTo>
                  <a:pt x="3927" y="13511"/>
                  <a:pt x="7004" y="15709"/>
                  <a:pt x="10800" y="15709"/>
                </a:cubicBezTo>
                <a:cubicBezTo>
                  <a:pt x="14596" y="15709"/>
                  <a:pt x="17673" y="13511"/>
                  <a:pt x="17673" y="10800"/>
                </a:cubicBezTo>
                <a:cubicBezTo>
                  <a:pt x="17673" y="9878"/>
                  <a:pt x="17310" y="9018"/>
                  <a:pt x="16691" y="8281"/>
                </a:cubicBezTo>
                <a:cubicBezTo>
                  <a:pt x="16691" y="8281"/>
                  <a:pt x="16691" y="1964"/>
                  <a:pt x="16691" y="1964"/>
                </a:cubicBezTo>
                <a:close/>
                <a:moveTo>
                  <a:pt x="19145" y="1964"/>
                </a:moveTo>
                <a:cubicBezTo>
                  <a:pt x="18874" y="1964"/>
                  <a:pt x="18655" y="2184"/>
                  <a:pt x="18655" y="2455"/>
                </a:cubicBezTo>
                <a:cubicBezTo>
                  <a:pt x="18655" y="2726"/>
                  <a:pt x="18874" y="2945"/>
                  <a:pt x="19145" y="2945"/>
                </a:cubicBezTo>
                <a:cubicBezTo>
                  <a:pt x="19417" y="2945"/>
                  <a:pt x="19636" y="2726"/>
                  <a:pt x="19636" y="2455"/>
                </a:cubicBezTo>
                <a:cubicBezTo>
                  <a:pt x="19636" y="2184"/>
                  <a:pt x="19417" y="1964"/>
                  <a:pt x="19145" y="1964"/>
                </a:cubicBezTo>
                <a:moveTo>
                  <a:pt x="20618" y="16691"/>
                </a:moveTo>
                <a:cubicBezTo>
                  <a:pt x="20618" y="17233"/>
                  <a:pt x="20178" y="17673"/>
                  <a:pt x="19636" y="17673"/>
                </a:cubicBezTo>
                <a:lnTo>
                  <a:pt x="1964" y="17673"/>
                </a:lnTo>
                <a:cubicBezTo>
                  <a:pt x="1422" y="17673"/>
                  <a:pt x="982" y="17233"/>
                  <a:pt x="982" y="16691"/>
                </a:cubicBezTo>
                <a:lnTo>
                  <a:pt x="982" y="1964"/>
                </a:lnTo>
                <a:cubicBezTo>
                  <a:pt x="982" y="1422"/>
                  <a:pt x="1422" y="982"/>
                  <a:pt x="1964" y="982"/>
                </a:cubicBezTo>
                <a:lnTo>
                  <a:pt x="19636" y="982"/>
                </a:lnTo>
                <a:cubicBezTo>
                  <a:pt x="20178" y="982"/>
                  <a:pt x="20618" y="1422"/>
                  <a:pt x="20618" y="1964"/>
                </a:cubicBezTo>
                <a:cubicBezTo>
                  <a:pt x="20618" y="1964"/>
                  <a:pt x="20618" y="16691"/>
                  <a:pt x="20618" y="16691"/>
                </a:cubicBezTo>
                <a:close/>
                <a:moveTo>
                  <a:pt x="20618" y="19636"/>
                </a:moveTo>
                <a:cubicBezTo>
                  <a:pt x="20618" y="20178"/>
                  <a:pt x="20178" y="20618"/>
                  <a:pt x="19636" y="20618"/>
                </a:cubicBezTo>
                <a:lnTo>
                  <a:pt x="1964" y="20618"/>
                </a:lnTo>
                <a:cubicBezTo>
                  <a:pt x="1422" y="20618"/>
                  <a:pt x="982" y="20178"/>
                  <a:pt x="982" y="19636"/>
                </a:cubicBezTo>
                <a:lnTo>
                  <a:pt x="982" y="18382"/>
                </a:lnTo>
                <a:cubicBezTo>
                  <a:pt x="1271" y="18551"/>
                  <a:pt x="1604" y="18655"/>
                  <a:pt x="1964" y="18655"/>
                </a:cubicBezTo>
                <a:lnTo>
                  <a:pt x="19636" y="18655"/>
                </a:lnTo>
                <a:cubicBezTo>
                  <a:pt x="19996" y="18655"/>
                  <a:pt x="20329" y="18551"/>
                  <a:pt x="20618" y="18382"/>
                </a:cubicBezTo>
                <a:cubicBezTo>
                  <a:pt x="20618" y="18382"/>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0800" y="11291"/>
                </a:moveTo>
                <a:cubicBezTo>
                  <a:pt x="10258" y="11291"/>
                  <a:pt x="9818" y="11072"/>
                  <a:pt x="9818" y="10800"/>
                </a:cubicBezTo>
                <a:cubicBezTo>
                  <a:pt x="9818" y="10529"/>
                  <a:pt x="10258" y="10309"/>
                  <a:pt x="10800" y="10309"/>
                </a:cubicBezTo>
                <a:cubicBezTo>
                  <a:pt x="11342" y="10309"/>
                  <a:pt x="11782" y="10529"/>
                  <a:pt x="11782" y="10800"/>
                </a:cubicBezTo>
                <a:cubicBezTo>
                  <a:pt x="11782" y="11072"/>
                  <a:pt x="11342" y="11291"/>
                  <a:pt x="10800" y="11291"/>
                </a:cubicBezTo>
                <a:moveTo>
                  <a:pt x="10800" y="9327"/>
                </a:moveTo>
                <a:cubicBezTo>
                  <a:pt x="9716" y="9327"/>
                  <a:pt x="8836" y="9986"/>
                  <a:pt x="8836" y="10800"/>
                </a:cubicBezTo>
                <a:cubicBezTo>
                  <a:pt x="8836" y="11614"/>
                  <a:pt x="9716" y="12273"/>
                  <a:pt x="10800" y="12273"/>
                </a:cubicBezTo>
                <a:cubicBezTo>
                  <a:pt x="11884" y="12273"/>
                  <a:pt x="12764" y="11614"/>
                  <a:pt x="12764" y="10800"/>
                </a:cubicBezTo>
                <a:cubicBezTo>
                  <a:pt x="12764" y="9986"/>
                  <a:pt x="11884" y="9327"/>
                  <a:pt x="10800" y="9327"/>
                </a:cubicBezTo>
                <a:moveTo>
                  <a:pt x="19145" y="15709"/>
                </a:moveTo>
                <a:cubicBezTo>
                  <a:pt x="18874" y="15709"/>
                  <a:pt x="18655" y="15929"/>
                  <a:pt x="18655" y="16200"/>
                </a:cubicBezTo>
                <a:cubicBezTo>
                  <a:pt x="18655" y="16472"/>
                  <a:pt x="18874" y="16691"/>
                  <a:pt x="19145" y="16691"/>
                </a:cubicBezTo>
                <a:cubicBezTo>
                  <a:pt x="19417" y="16691"/>
                  <a:pt x="19636" y="16472"/>
                  <a:pt x="19636" y="16200"/>
                </a:cubicBezTo>
                <a:cubicBezTo>
                  <a:pt x="19636" y="15929"/>
                  <a:pt x="19417" y="15709"/>
                  <a:pt x="19145" y="15709"/>
                </a:cubicBezTo>
                <a:moveTo>
                  <a:pt x="2455" y="15709"/>
                </a:moveTo>
                <a:cubicBezTo>
                  <a:pt x="2183" y="15709"/>
                  <a:pt x="1964" y="15929"/>
                  <a:pt x="1964" y="16200"/>
                </a:cubicBezTo>
                <a:cubicBezTo>
                  <a:pt x="1964" y="16472"/>
                  <a:pt x="2183" y="16691"/>
                  <a:pt x="2455" y="16691"/>
                </a:cubicBezTo>
                <a:cubicBezTo>
                  <a:pt x="2726" y="16691"/>
                  <a:pt x="2945" y="16472"/>
                  <a:pt x="2945" y="16200"/>
                </a:cubicBezTo>
                <a:cubicBezTo>
                  <a:pt x="2945" y="15929"/>
                  <a:pt x="2726" y="15709"/>
                  <a:pt x="2455" y="15709"/>
                </a:cubicBezTo>
                <a:moveTo>
                  <a:pt x="5645" y="4418"/>
                </a:moveTo>
                <a:lnTo>
                  <a:pt x="12027" y="4418"/>
                </a:lnTo>
                <a:cubicBezTo>
                  <a:pt x="12434" y="4418"/>
                  <a:pt x="12764" y="4088"/>
                  <a:pt x="12764" y="3682"/>
                </a:cubicBezTo>
                <a:cubicBezTo>
                  <a:pt x="12764" y="3275"/>
                  <a:pt x="12434" y="2945"/>
                  <a:pt x="12027" y="2945"/>
                </a:cubicBezTo>
                <a:lnTo>
                  <a:pt x="5645" y="2945"/>
                </a:lnTo>
                <a:cubicBezTo>
                  <a:pt x="5239" y="2945"/>
                  <a:pt x="4909" y="3275"/>
                  <a:pt x="4909" y="3682"/>
                </a:cubicBezTo>
                <a:cubicBezTo>
                  <a:pt x="4909" y="4088"/>
                  <a:pt x="5239" y="4418"/>
                  <a:pt x="5645" y="4418"/>
                </a:cubicBezTo>
                <a:moveTo>
                  <a:pt x="2455" y="1964"/>
                </a:moveTo>
                <a:cubicBezTo>
                  <a:pt x="2183" y="1964"/>
                  <a:pt x="1964" y="2184"/>
                  <a:pt x="1964" y="2455"/>
                </a:cubicBezTo>
                <a:cubicBezTo>
                  <a:pt x="1964" y="2726"/>
                  <a:pt x="2183" y="2945"/>
                  <a:pt x="2455" y="2945"/>
                </a:cubicBezTo>
                <a:cubicBezTo>
                  <a:pt x="2726" y="2945"/>
                  <a:pt x="2945" y="2726"/>
                  <a:pt x="2945" y="2455"/>
                </a:cubicBezTo>
                <a:cubicBezTo>
                  <a:pt x="2945" y="2184"/>
                  <a:pt x="2726" y="1964"/>
                  <a:pt x="2455" y="1964"/>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53" name="Shape 2653">
            <a:extLst>
              <a:ext uri="{FF2B5EF4-FFF2-40B4-BE49-F238E27FC236}">
                <a16:creationId xmlns:a16="http://schemas.microsoft.com/office/drawing/2014/main" id="{B6E5B297-0E0A-D541-B37B-032F411C8241}"/>
              </a:ext>
            </a:extLst>
          </p:cNvPr>
          <p:cNvSpPr/>
          <p:nvPr/>
        </p:nvSpPr>
        <p:spPr>
          <a:xfrm>
            <a:off x="8158163" y="39195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2764" y="5891"/>
                </a:moveTo>
                <a:lnTo>
                  <a:pt x="14727" y="5891"/>
                </a:lnTo>
                <a:lnTo>
                  <a:pt x="14727" y="1964"/>
                </a:lnTo>
                <a:lnTo>
                  <a:pt x="12764" y="1964"/>
                </a:lnTo>
                <a:cubicBezTo>
                  <a:pt x="12764" y="1964"/>
                  <a:pt x="12764" y="5891"/>
                  <a:pt x="12764" y="5891"/>
                </a:cubicBezTo>
                <a:close/>
                <a:moveTo>
                  <a:pt x="6873" y="2945"/>
                </a:moveTo>
                <a:lnTo>
                  <a:pt x="10800" y="2945"/>
                </a:lnTo>
                <a:lnTo>
                  <a:pt x="10800" y="1964"/>
                </a:lnTo>
                <a:lnTo>
                  <a:pt x="6873" y="1964"/>
                </a:lnTo>
                <a:cubicBezTo>
                  <a:pt x="6873" y="1964"/>
                  <a:pt x="6873" y="2945"/>
                  <a:pt x="6873" y="2945"/>
                </a:cubicBezTo>
                <a:close/>
                <a:moveTo>
                  <a:pt x="20618" y="19636"/>
                </a:moveTo>
                <a:cubicBezTo>
                  <a:pt x="20618" y="20178"/>
                  <a:pt x="20178" y="20618"/>
                  <a:pt x="19636" y="20618"/>
                </a:cubicBezTo>
                <a:lnTo>
                  <a:pt x="18655" y="20618"/>
                </a:lnTo>
                <a:lnTo>
                  <a:pt x="18655" y="11782"/>
                </a:lnTo>
                <a:cubicBezTo>
                  <a:pt x="18655" y="11240"/>
                  <a:pt x="18214" y="10800"/>
                  <a:pt x="17673" y="10800"/>
                </a:cubicBezTo>
                <a:lnTo>
                  <a:pt x="3927" y="10800"/>
                </a:lnTo>
                <a:cubicBezTo>
                  <a:pt x="3385" y="10800"/>
                  <a:pt x="2945" y="11240"/>
                  <a:pt x="2945" y="11782"/>
                </a:cubicBezTo>
                <a:lnTo>
                  <a:pt x="2945" y="20618"/>
                </a:lnTo>
                <a:lnTo>
                  <a:pt x="1964" y="20618"/>
                </a:lnTo>
                <a:cubicBezTo>
                  <a:pt x="1421" y="20618"/>
                  <a:pt x="982" y="20178"/>
                  <a:pt x="982" y="19636"/>
                </a:cubicBezTo>
                <a:lnTo>
                  <a:pt x="982" y="1964"/>
                </a:lnTo>
                <a:cubicBezTo>
                  <a:pt x="982" y="1422"/>
                  <a:pt x="1421" y="982"/>
                  <a:pt x="1964" y="982"/>
                </a:cubicBezTo>
                <a:lnTo>
                  <a:pt x="4909" y="982"/>
                </a:lnTo>
                <a:lnTo>
                  <a:pt x="4909" y="6873"/>
                </a:lnTo>
                <a:cubicBezTo>
                  <a:pt x="4909" y="7415"/>
                  <a:pt x="5348" y="7855"/>
                  <a:pt x="5891" y="7855"/>
                </a:cubicBezTo>
                <a:lnTo>
                  <a:pt x="15709" y="7855"/>
                </a:lnTo>
                <a:cubicBezTo>
                  <a:pt x="16251" y="7855"/>
                  <a:pt x="16691" y="7415"/>
                  <a:pt x="16691" y="6873"/>
                </a:cubicBezTo>
                <a:lnTo>
                  <a:pt x="16691" y="982"/>
                </a:lnTo>
                <a:lnTo>
                  <a:pt x="17182" y="982"/>
                </a:lnTo>
                <a:lnTo>
                  <a:pt x="20618" y="4418"/>
                </a:lnTo>
                <a:cubicBezTo>
                  <a:pt x="20618" y="4418"/>
                  <a:pt x="20618" y="19636"/>
                  <a:pt x="20618" y="19636"/>
                </a:cubicBezTo>
                <a:close/>
                <a:moveTo>
                  <a:pt x="17673" y="20618"/>
                </a:moveTo>
                <a:lnTo>
                  <a:pt x="3927" y="20618"/>
                </a:lnTo>
                <a:lnTo>
                  <a:pt x="3927" y="11782"/>
                </a:lnTo>
                <a:lnTo>
                  <a:pt x="17673" y="11782"/>
                </a:lnTo>
                <a:cubicBezTo>
                  <a:pt x="17673" y="11782"/>
                  <a:pt x="17673" y="20618"/>
                  <a:pt x="17673" y="20618"/>
                </a:cubicBezTo>
                <a:close/>
                <a:moveTo>
                  <a:pt x="5891" y="982"/>
                </a:moveTo>
                <a:lnTo>
                  <a:pt x="15709" y="982"/>
                </a:lnTo>
                <a:lnTo>
                  <a:pt x="15709" y="6873"/>
                </a:lnTo>
                <a:lnTo>
                  <a:pt x="5891" y="6873"/>
                </a:lnTo>
                <a:cubicBezTo>
                  <a:pt x="5891" y="6873"/>
                  <a:pt x="5891" y="982"/>
                  <a:pt x="5891" y="982"/>
                </a:cubicBezTo>
                <a:close/>
                <a:moveTo>
                  <a:pt x="17673"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3927"/>
                </a:lnTo>
                <a:cubicBezTo>
                  <a:pt x="21600" y="3927"/>
                  <a:pt x="17673" y="0"/>
                  <a:pt x="17673" y="0"/>
                </a:cubicBezTo>
                <a:close/>
                <a:moveTo>
                  <a:pt x="6873" y="4909"/>
                </a:moveTo>
                <a:lnTo>
                  <a:pt x="9818" y="4909"/>
                </a:lnTo>
                <a:lnTo>
                  <a:pt x="9818" y="3927"/>
                </a:lnTo>
                <a:lnTo>
                  <a:pt x="6873" y="3927"/>
                </a:lnTo>
                <a:cubicBezTo>
                  <a:pt x="6873" y="3927"/>
                  <a:pt x="6873" y="4909"/>
                  <a:pt x="6873" y="4909"/>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54" name="Shape 2654">
            <a:extLst>
              <a:ext uri="{FF2B5EF4-FFF2-40B4-BE49-F238E27FC236}">
                <a16:creationId xmlns:a16="http://schemas.microsoft.com/office/drawing/2014/main" id="{F3A6C0C9-C1FA-5A41-8797-4910C50A6003}"/>
              </a:ext>
            </a:extLst>
          </p:cNvPr>
          <p:cNvSpPr/>
          <p:nvPr/>
        </p:nvSpPr>
        <p:spPr>
          <a:xfrm>
            <a:off x="9224963" y="3919538"/>
            <a:ext cx="557212" cy="558800"/>
          </a:xfrm>
          <a:custGeom>
            <a:avLst/>
            <a:gdLst/>
            <a:ahLst/>
            <a:cxnLst>
              <a:cxn ang="0">
                <a:pos x="wd2" y="hd2"/>
              </a:cxn>
              <a:cxn ang="5400000">
                <a:pos x="wd2" y="hd2"/>
              </a:cxn>
              <a:cxn ang="10800000">
                <a:pos x="wd2" y="hd2"/>
              </a:cxn>
              <a:cxn ang="16200000">
                <a:pos x="wd2" y="hd2"/>
              </a:cxn>
            </a:cxnLst>
            <a:rect l="0" t="0" r="r" b="b"/>
            <a:pathLst>
              <a:path w="21600" h="21600" extrusionOk="0">
                <a:moveTo>
                  <a:pt x="15709" y="15709"/>
                </a:moveTo>
                <a:lnTo>
                  <a:pt x="5891" y="15709"/>
                </a:lnTo>
                <a:lnTo>
                  <a:pt x="5891" y="16691"/>
                </a:lnTo>
                <a:lnTo>
                  <a:pt x="15709" y="16691"/>
                </a:lnTo>
                <a:cubicBezTo>
                  <a:pt x="15709" y="16691"/>
                  <a:pt x="15709" y="15709"/>
                  <a:pt x="15709" y="15709"/>
                </a:cubicBezTo>
                <a:close/>
                <a:moveTo>
                  <a:pt x="15709" y="17673"/>
                </a:moveTo>
                <a:lnTo>
                  <a:pt x="5891" y="17673"/>
                </a:lnTo>
                <a:lnTo>
                  <a:pt x="5891" y="18655"/>
                </a:lnTo>
                <a:lnTo>
                  <a:pt x="15709" y="18655"/>
                </a:lnTo>
                <a:cubicBezTo>
                  <a:pt x="15709" y="18655"/>
                  <a:pt x="15709" y="17673"/>
                  <a:pt x="15709" y="17673"/>
                </a:cubicBezTo>
                <a:close/>
                <a:moveTo>
                  <a:pt x="11782" y="13745"/>
                </a:moveTo>
                <a:lnTo>
                  <a:pt x="5891" y="13745"/>
                </a:lnTo>
                <a:lnTo>
                  <a:pt x="5891" y="14727"/>
                </a:lnTo>
                <a:lnTo>
                  <a:pt x="11782" y="14727"/>
                </a:lnTo>
                <a:cubicBezTo>
                  <a:pt x="11782" y="14727"/>
                  <a:pt x="11782" y="13745"/>
                  <a:pt x="11782" y="13745"/>
                </a:cubicBezTo>
                <a:close/>
                <a:moveTo>
                  <a:pt x="20618" y="19636"/>
                </a:moveTo>
                <a:cubicBezTo>
                  <a:pt x="20618" y="20178"/>
                  <a:pt x="20178" y="20618"/>
                  <a:pt x="19636" y="20618"/>
                </a:cubicBezTo>
                <a:lnTo>
                  <a:pt x="18655" y="20618"/>
                </a:lnTo>
                <a:lnTo>
                  <a:pt x="18655" y="11782"/>
                </a:lnTo>
                <a:cubicBezTo>
                  <a:pt x="18655" y="11240"/>
                  <a:pt x="18214" y="10800"/>
                  <a:pt x="17673" y="10800"/>
                </a:cubicBezTo>
                <a:lnTo>
                  <a:pt x="3927" y="10800"/>
                </a:lnTo>
                <a:cubicBezTo>
                  <a:pt x="3385" y="10800"/>
                  <a:pt x="2945" y="11240"/>
                  <a:pt x="2945" y="11782"/>
                </a:cubicBezTo>
                <a:lnTo>
                  <a:pt x="2945" y="20618"/>
                </a:lnTo>
                <a:lnTo>
                  <a:pt x="1964" y="20618"/>
                </a:lnTo>
                <a:cubicBezTo>
                  <a:pt x="1421" y="20618"/>
                  <a:pt x="982" y="20178"/>
                  <a:pt x="982" y="19636"/>
                </a:cubicBezTo>
                <a:lnTo>
                  <a:pt x="982" y="1964"/>
                </a:lnTo>
                <a:cubicBezTo>
                  <a:pt x="982" y="1422"/>
                  <a:pt x="1421" y="982"/>
                  <a:pt x="1964" y="982"/>
                </a:cubicBezTo>
                <a:lnTo>
                  <a:pt x="4909" y="982"/>
                </a:lnTo>
                <a:lnTo>
                  <a:pt x="4909" y="6873"/>
                </a:lnTo>
                <a:cubicBezTo>
                  <a:pt x="4909" y="7415"/>
                  <a:pt x="5348" y="7855"/>
                  <a:pt x="5891" y="7855"/>
                </a:cubicBezTo>
                <a:lnTo>
                  <a:pt x="15709" y="7855"/>
                </a:lnTo>
                <a:cubicBezTo>
                  <a:pt x="16251" y="7855"/>
                  <a:pt x="16691" y="7415"/>
                  <a:pt x="16691" y="6873"/>
                </a:cubicBezTo>
                <a:lnTo>
                  <a:pt x="16691" y="982"/>
                </a:lnTo>
                <a:lnTo>
                  <a:pt x="17182" y="982"/>
                </a:lnTo>
                <a:lnTo>
                  <a:pt x="20618" y="4418"/>
                </a:lnTo>
                <a:cubicBezTo>
                  <a:pt x="20618" y="4418"/>
                  <a:pt x="20618" y="19636"/>
                  <a:pt x="20618" y="19636"/>
                </a:cubicBezTo>
                <a:close/>
                <a:moveTo>
                  <a:pt x="17673" y="20618"/>
                </a:moveTo>
                <a:lnTo>
                  <a:pt x="3927" y="20618"/>
                </a:lnTo>
                <a:lnTo>
                  <a:pt x="3927" y="11782"/>
                </a:lnTo>
                <a:lnTo>
                  <a:pt x="17673" y="11782"/>
                </a:lnTo>
                <a:cubicBezTo>
                  <a:pt x="17673" y="11782"/>
                  <a:pt x="17673" y="20618"/>
                  <a:pt x="17673" y="20618"/>
                </a:cubicBezTo>
                <a:close/>
                <a:moveTo>
                  <a:pt x="5891" y="982"/>
                </a:moveTo>
                <a:lnTo>
                  <a:pt x="15709" y="982"/>
                </a:lnTo>
                <a:lnTo>
                  <a:pt x="15709" y="6873"/>
                </a:lnTo>
                <a:lnTo>
                  <a:pt x="5891" y="6873"/>
                </a:lnTo>
                <a:cubicBezTo>
                  <a:pt x="5891" y="6873"/>
                  <a:pt x="5891" y="982"/>
                  <a:pt x="5891" y="982"/>
                </a:cubicBezTo>
                <a:close/>
                <a:moveTo>
                  <a:pt x="17673"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3927"/>
                </a:lnTo>
                <a:cubicBezTo>
                  <a:pt x="21600" y="3927"/>
                  <a:pt x="17673" y="0"/>
                  <a:pt x="17673" y="0"/>
                </a:cubicBezTo>
                <a:close/>
                <a:moveTo>
                  <a:pt x="12764" y="5891"/>
                </a:moveTo>
                <a:lnTo>
                  <a:pt x="14727" y="5891"/>
                </a:lnTo>
                <a:lnTo>
                  <a:pt x="14727" y="1964"/>
                </a:lnTo>
                <a:lnTo>
                  <a:pt x="12764" y="1964"/>
                </a:lnTo>
                <a:cubicBezTo>
                  <a:pt x="12764" y="1964"/>
                  <a:pt x="12764" y="5891"/>
                  <a:pt x="12764" y="5891"/>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55" name="Shape 2655">
            <a:extLst>
              <a:ext uri="{FF2B5EF4-FFF2-40B4-BE49-F238E27FC236}">
                <a16:creationId xmlns:a16="http://schemas.microsoft.com/office/drawing/2014/main" id="{D6104D0A-E198-694A-8487-2149EFB7E4AC}"/>
              </a:ext>
            </a:extLst>
          </p:cNvPr>
          <p:cNvSpPr/>
          <p:nvPr/>
        </p:nvSpPr>
        <p:spPr>
          <a:xfrm>
            <a:off x="10290175" y="3970338"/>
            <a:ext cx="558800" cy="457200"/>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56" name="Shape 2656">
            <a:extLst>
              <a:ext uri="{FF2B5EF4-FFF2-40B4-BE49-F238E27FC236}">
                <a16:creationId xmlns:a16="http://schemas.microsoft.com/office/drawing/2014/main" id="{693FE53F-170F-F042-A20F-8112C749C49F}"/>
              </a:ext>
            </a:extLst>
          </p:cNvPr>
          <p:cNvSpPr/>
          <p:nvPr/>
        </p:nvSpPr>
        <p:spPr>
          <a:xfrm>
            <a:off x="11356975" y="39195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4727" y="10800"/>
                </a:moveTo>
                <a:cubicBezTo>
                  <a:pt x="14186" y="10800"/>
                  <a:pt x="13745" y="11240"/>
                  <a:pt x="13745" y="11782"/>
                </a:cubicBezTo>
                <a:cubicBezTo>
                  <a:pt x="13745" y="12324"/>
                  <a:pt x="14186" y="12764"/>
                  <a:pt x="14727" y="12764"/>
                </a:cubicBezTo>
                <a:cubicBezTo>
                  <a:pt x="15269" y="12764"/>
                  <a:pt x="15709" y="12324"/>
                  <a:pt x="15709" y="11782"/>
                </a:cubicBezTo>
                <a:cubicBezTo>
                  <a:pt x="15709" y="11240"/>
                  <a:pt x="15269" y="10800"/>
                  <a:pt x="14727" y="10800"/>
                </a:cubicBezTo>
                <a:moveTo>
                  <a:pt x="20618" y="0"/>
                </a:moveTo>
                <a:lnTo>
                  <a:pt x="4909" y="0"/>
                </a:lnTo>
                <a:cubicBezTo>
                  <a:pt x="4367" y="0"/>
                  <a:pt x="3927" y="440"/>
                  <a:pt x="3927" y="982"/>
                </a:cubicBezTo>
                <a:lnTo>
                  <a:pt x="3927" y="5891"/>
                </a:lnTo>
                <a:cubicBezTo>
                  <a:pt x="3927" y="6162"/>
                  <a:pt x="4147" y="6382"/>
                  <a:pt x="4418" y="6382"/>
                </a:cubicBezTo>
                <a:cubicBezTo>
                  <a:pt x="4690" y="6382"/>
                  <a:pt x="4909" y="6162"/>
                  <a:pt x="4909" y="5891"/>
                </a:cubicBezTo>
                <a:lnTo>
                  <a:pt x="4909" y="982"/>
                </a:lnTo>
                <a:lnTo>
                  <a:pt x="20618" y="982"/>
                </a:lnTo>
                <a:lnTo>
                  <a:pt x="20618" y="12764"/>
                </a:lnTo>
                <a:lnTo>
                  <a:pt x="19145" y="12764"/>
                </a:lnTo>
                <a:cubicBezTo>
                  <a:pt x="18874" y="12764"/>
                  <a:pt x="18655" y="12984"/>
                  <a:pt x="18655" y="13255"/>
                </a:cubicBezTo>
                <a:cubicBezTo>
                  <a:pt x="18655" y="13526"/>
                  <a:pt x="18874" y="13745"/>
                  <a:pt x="19145" y="13745"/>
                </a:cubicBezTo>
                <a:lnTo>
                  <a:pt x="20618" y="13745"/>
                </a:lnTo>
                <a:lnTo>
                  <a:pt x="20618" y="16691"/>
                </a:lnTo>
                <a:lnTo>
                  <a:pt x="19145" y="16691"/>
                </a:lnTo>
                <a:cubicBezTo>
                  <a:pt x="18874" y="16691"/>
                  <a:pt x="18655" y="16911"/>
                  <a:pt x="18655" y="17182"/>
                </a:cubicBezTo>
                <a:cubicBezTo>
                  <a:pt x="18655" y="17453"/>
                  <a:pt x="18874" y="17673"/>
                  <a:pt x="19145" y="17673"/>
                </a:cubicBezTo>
                <a:lnTo>
                  <a:pt x="20618" y="17673"/>
                </a:lnTo>
                <a:cubicBezTo>
                  <a:pt x="21160" y="17673"/>
                  <a:pt x="21600" y="17234"/>
                  <a:pt x="21600" y="16691"/>
                </a:cubicBezTo>
                <a:lnTo>
                  <a:pt x="21600" y="982"/>
                </a:lnTo>
                <a:cubicBezTo>
                  <a:pt x="21600" y="440"/>
                  <a:pt x="21160" y="0"/>
                  <a:pt x="20618" y="0"/>
                </a:cubicBezTo>
                <a:moveTo>
                  <a:pt x="14727" y="13745"/>
                </a:moveTo>
                <a:cubicBezTo>
                  <a:pt x="14456" y="13745"/>
                  <a:pt x="14236" y="13966"/>
                  <a:pt x="14236" y="14236"/>
                </a:cubicBezTo>
                <a:cubicBezTo>
                  <a:pt x="14236" y="14508"/>
                  <a:pt x="14456" y="14727"/>
                  <a:pt x="14727" y="14727"/>
                </a:cubicBezTo>
                <a:cubicBezTo>
                  <a:pt x="14999" y="14727"/>
                  <a:pt x="15218" y="14508"/>
                  <a:pt x="15218" y="14236"/>
                </a:cubicBezTo>
                <a:cubicBezTo>
                  <a:pt x="15218" y="13966"/>
                  <a:pt x="14999" y="13745"/>
                  <a:pt x="14727" y="13745"/>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6"/>
                  <a:pt x="6668" y="18655"/>
                  <a:pt x="8836" y="18655"/>
                </a:cubicBezTo>
                <a:cubicBezTo>
                  <a:pt x="11005" y="18655"/>
                  <a:pt x="12764" y="16896"/>
                  <a:pt x="12764" y="14727"/>
                </a:cubicBezTo>
                <a:cubicBezTo>
                  <a:pt x="12764" y="12558"/>
                  <a:pt x="11005" y="10800"/>
                  <a:pt x="8836" y="10800"/>
                </a:cubicBezTo>
                <a:moveTo>
                  <a:pt x="8836" y="15709"/>
                </a:moveTo>
                <a:cubicBezTo>
                  <a:pt x="8295" y="15709"/>
                  <a:pt x="7855" y="15269"/>
                  <a:pt x="7855" y="14727"/>
                </a:cubicBezTo>
                <a:cubicBezTo>
                  <a:pt x="7855" y="14186"/>
                  <a:pt x="8295"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57" name="Shape 2657">
            <a:extLst>
              <a:ext uri="{FF2B5EF4-FFF2-40B4-BE49-F238E27FC236}">
                <a16:creationId xmlns:a16="http://schemas.microsoft.com/office/drawing/2014/main" id="{57EAFEE4-F4B7-9049-84E9-B49365FE386E}"/>
              </a:ext>
            </a:extLst>
          </p:cNvPr>
          <p:cNvSpPr/>
          <p:nvPr/>
        </p:nvSpPr>
        <p:spPr>
          <a:xfrm>
            <a:off x="1758950" y="49863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5891" y="4909"/>
                </a:moveTo>
                <a:lnTo>
                  <a:pt x="6873" y="4909"/>
                </a:lnTo>
                <a:lnTo>
                  <a:pt x="6873" y="3927"/>
                </a:lnTo>
                <a:lnTo>
                  <a:pt x="5891" y="3927"/>
                </a:lnTo>
                <a:cubicBezTo>
                  <a:pt x="5891" y="3927"/>
                  <a:pt x="5891" y="4909"/>
                  <a:pt x="5891" y="4909"/>
                </a:cubicBezTo>
                <a:close/>
                <a:moveTo>
                  <a:pt x="18655" y="13745"/>
                </a:moveTo>
                <a:lnTo>
                  <a:pt x="19636" y="13745"/>
                </a:lnTo>
                <a:lnTo>
                  <a:pt x="19636" y="12764"/>
                </a:lnTo>
                <a:lnTo>
                  <a:pt x="18655" y="12764"/>
                </a:lnTo>
                <a:cubicBezTo>
                  <a:pt x="18655" y="12764"/>
                  <a:pt x="18655" y="13745"/>
                  <a:pt x="18655" y="13745"/>
                </a:cubicBezTo>
                <a:close/>
                <a:moveTo>
                  <a:pt x="6873" y="1964"/>
                </a:moveTo>
                <a:lnTo>
                  <a:pt x="5891" y="1964"/>
                </a:lnTo>
                <a:lnTo>
                  <a:pt x="5891" y="2945"/>
                </a:lnTo>
                <a:lnTo>
                  <a:pt x="6873" y="2945"/>
                </a:lnTo>
                <a:cubicBezTo>
                  <a:pt x="6873" y="2945"/>
                  <a:pt x="6873" y="1964"/>
                  <a:pt x="6873" y="1964"/>
                </a:cubicBezTo>
                <a:close/>
                <a:moveTo>
                  <a:pt x="20618" y="0"/>
                </a:moveTo>
                <a:lnTo>
                  <a:pt x="4909" y="0"/>
                </a:lnTo>
                <a:cubicBezTo>
                  <a:pt x="4367" y="0"/>
                  <a:pt x="3927" y="440"/>
                  <a:pt x="3927" y="982"/>
                </a:cubicBezTo>
                <a:lnTo>
                  <a:pt x="3927" y="5891"/>
                </a:lnTo>
                <a:cubicBezTo>
                  <a:pt x="3927" y="6162"/>
                  <a:pt x="4147" y="6382"/>
                  <a:pt x="4418" y="6382"/>
                </a:cubicBezTo>
                <a:cubicBezTo>
                  <a:pt x="4689" y="6382"/>
                  <a:pt x="4909" y="6162"/>
                  <a:pt x="4909" y="5891"/>
                </a:cubicBezTo>
                <a:lnTo>
                  <a:pt x="4909" y="1964"/>
                </a:lnTo>
                <a:cubicBezTo>
                  <a:pt x="4909" y="1422"/>
                  <a:pt x="5349" y="982"/>
                  <a:pt x="5891" y="982"/>
                </a:cubicBezTo>
                <a:lnTo>
                  <a:pt x="7855" y="982"/>
                </a:lnTo>
                <a:lnTo>
                  <a:pt x="7855" y="5400"/>
                </a:lnTo>
                <a:cubicBezTo>
                  <a:pt x="7855" y="5671"/>
                  <a:pt x="8075" y="5891"/>
                  <a:pt x="8345" y="5891"/>
                </a:cubicBezTo>
                <a:cubicBezTo>
                  <a:pt x="8616" y="5891"/>
                  <a:pt x="8836" y="5671"/>
                  <a:pt x="8836" y="5400"/>
                </a:cubicBezTo>
                <a:lnTo>
                  <a:pt x="8836" y="982"/>
                </a:lnTo>
                <a:lnTo>
                  <a:pt x="16691" y="982"/>
                </a:lnTo>
                <a:lnTo>
                  <a:pt x="16691" y="7364"/>
                </a:lnTo>
                <a:cubicBezTo>
                  <a:pt x="16691" y="7635"/>
                  <a:pt x="16911" y="7855"/>
                  <a:pt x="17182" y="7855"/>
                </a:cubicBezTo>
                <a:cubicBezTo>
                  <a:pt x="17453" y="7855"/>
                  <a:pt x="17673" y="7635"/>
                  <a:pt x="17673" y="7364"/>
                </a:cubicBezTo>
                <a:lnTo>
                  <a:pt x="17673" y="982"/>
                </a:lnTo>
                <a:lnTo>
                  <a:pt x="19636" y="982"/>
                </a:lnTo>
                <a:cubicBezTo>
                  <a:pt x="20178" y="982"/>
                  <a:pt x="20618" y="1422"/>
                  <a:pt x="20618" y="1964"/>
                </a:cubicBezTo>
                <a:lnTo>
                  <a:pt x="20618" y="8345"/>
                </a:lnTo>
                <a:lnTo>
                  <a:pt x="19145" y="8345"/>
                </a:lnTo>
                <a:cubicBezTo>
                  <a:pt x="18875" y="8345"/>
                  <a:pt x="18655" y="8566"/>
                  <a:pt x="18655" y="8836"/>
                </a:cubicBezTo>
                <a:cubicBezTo>
                  <a:pt x="18655" y="9108"/>
                  <a:pt x="18875" y="9327"/>
                  <a:pt x="19145" y="9327"/>
                </a:cubicBezTo>
                <a:lnTo>
                  <a:pt x="20618" y="9327"/>
                </a:lnTo>
                <a:lnTo>
                  <a:pt x="20618" y="15709"/>
                </a:lnTo>
                <a:cubicBezTo>
                  <a:pt x="20618" y="16252"/>
                  <a:pt x="20179" y="16691"/>
                  <a:pt x="19636" y="16691"/>
                </a:cubicBezTo>
                <a:lnTo>
                  <a:pt x="19145" y="16691"/>
                </a:lnTo>
                <a:cubicBezTo>
                  <a:pt x="18875" y="16691"/>
                  <a:pt x="18655" y="16911"/>
                  <a:pt x="18655" y="17182"/>
                </a:cubicBezTo>
                <a:cubicBezTo>
                  <a:pt x="18655" y="17453"/>
                  <a:pt x="18875" y="17673"/>
                  <a:pt x="19145" y="17673"/>
                </a:cubicBezTo>
                <a:lnTo>
                  <a:pt x="19145" y="17673"/>
                </a:lnTo>
                <a:lnTo>
                  <a:pt x="19636" y="17673"/>
                </a:lnTo>
                <a:lnTo>
                  <a:pt x="19636" y="17673"/>
                </a:lnTo>
                <a:lnTo>
                  <a:pt x="20618" y="17673"/>
                </a:lnTo>
                <a:cubicBezTo>
                  <a:pt x="21160" y="17673"/>
                  <a:pt x="21600" y="17233"/>
                  <a:pt x="21600" y="16691"/>
                </a:cubicBezTo>
                <a:lnTo>
                  <a:pt x="21600" y="982"/>
                </a:lnTo>
                <a:cubicBezTo>
                  <a:pt x="21600" y="440"/>
                  <a:pt x="21160" y="0"/>
                  <a:pt x="20618" y="0"/>
                </a:cubicBezTo>
                <a:moveTo>
                  <a:pt x="19636" y="10800"/>
                </a:moveTo>
                <a:lnTo>
                  <a:pt x="18655" y="10800"/>
                </a:lnTo>
                <a:lnTo>
                  <a:pt x="18655" y="11782"/>
                </a:lnTo>
                <a:lnTo>
                  <a:pt x="19636" y="11782"/>
                </a:lnTo>
                <a:cubicBezTo>
                  <a:pt x="19636" y="11782"/>
                  <a:pt x="19636" y="10800"/>
                  <a:pt x="19636" y="10800"/>
                </a:cubicBezTo>
                <a:close/>
                <a:moveTo>
                  <a:pt x="18655" y="6873"/>
                </a:moveTo>
                <a:lnTo>
                  <a:pt x="19636" y="6873"/>
                </a:lnTo>
                <a:lnTo>
                  <a:pt x="19636" y="5891"/>
                </a:lnTo>
                <a:lnTo>
                  <a:pt x="18655" y="5891"/>
                </a:lnTo>
                <a:cubicBezTo>
                  <a:pt x="18655" y="5891"/>
                  <a:pt x="18655" y="6873"/>
                  <a:pt x="18655" y="6873"/>
                </a:cubicBezTo>
                <a:close/>
                <a:moveTo>
                  <a:pt x="18655" y="15709"/>
                </a:moveTo>
                <a:lnTo>
                  <a:pt x="19636" y="15709"/>
                </a:lnTo>
                <a:lnTo>
                  <a:pt x="19636" y="14727"/>
                </a:lnTo>
                <a:lnTo>
                  <a:pt x="18655" y="14727"/>
                </a:lnTo>
                <a:cubicBezTo>
                  <a:pt x="18655" y="14727"/>
                  <a:pt x="18655" y="15709"/>
                  <a:pt x="18655" y="15709"/>
                </a:cubicBezTo>
                <a:close/>
                <a:moveTo>
                  <a:pt x="19636" y="1964"/>
                </a:moveTo>
                <a:lnTo>
                  <a:pt x="18655" y="1964"/>
                </a:lnTo>
                <a:lnTo>
                  <a:pt x="18655" y="2945"/>
                </a:lnTo>
                <a:lnTo>
                  <a:pt x="19636" y="2945"/>
                </a:lnTo>
                <a:cubicBezTo>
                  <a:pt x="19636" y="2945"/>
                  <a:pt x="19636" y="1964"/>
                  <a:pt x="19636" y="1964"/>
                </a:cubicBezTo>
                <a:close/>
                <a:moveTo>
                  <a:pt x="18655" y="4909"/>
                </a:moveTo>
                <a:lnTo>
                  <a:pt x="19636" y="4909"/>
                </a:lnTo>
                <a:lnTo>
                  <a:pt x="19636" y="3927"/>
                </a:lnTo>
                <a:lnTo>
                  <a:pt x="18655" y="3927"/>
                </a:lnTo>
                <a:cubicBezTo>
                  <a:pt x="18655" y="3927"/>
                  <a:pt x="18655" y="4909"/>
                  <a:pt x="18655" y="4909"/>
                </a:cubicBezTo>
                <a:close/>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7" y="10800"/>
                  <a:pt x="4909" y="12558"/>
                  <a:pt x="4909" y="14727"/>
                </a:cubicBezTo>
                <a:cubicBezTo>
                  <a:pt x="4909" y="16897"/>
                  <a:pt x="6667" y="18655"/>
                  <a:pt x="8836" y="18655"/>
                </a:cubicBezTo>
                <a:cubicBezTo>
                  <a:pt x="11006" y="18655"/>
                  <a:pt x="12764" y="16897"/>
                  <a:pt x="12764" y="14727"/>
                </a:cubicBezTo>
                <a:cubicBezTo>
                  <a:pt x="12764" y="12558"/>
                  <a:pt x="11006" y="10800"/>
                  <a:pt x="8836" y="10800"/>
                </a:cubicBezTo>
                <a:moveTo>
                  <a:pt x="8836" y="15709"/>
                </a:moveTo>
                <a:cubicBezTo>
                  <a:pt x="8294" y="15709"/>
                  <a:pt x="7855" y="15269"/>
                  <a:pt x="7855" y="14727"/>
                </a:cubicBezTo>
                <a:cubicBezTo>
                  <a:pt x="7855" y="14185"/>
                  <a:pt x="8294" y="13745"/>
                  <a:pt x="8836" y="13745"/>
                </a:cubicBezTo>
                <a:cubicBezTo>
                  <a:pt x="9378" y="13745"/>
                  <a:pt x="9818" y="14185"/>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4727" y="10800"/>
                </a:moveTo>
                <a:cubicBezTo>
                  <a:pt x="14185" y="10800"/>
                  <a:pt x="13745" y="11240"/>
                  <a:pt x="13745" y="11782"/>
                </a:cubicBezTo>
                <a:cubicBezTo>
                  <a:pt x="13745" y="12324"/>
                  <a:pt x="14185" y="12764"/>
                  <a:pt x="14727" y="12764"/>
                </a:cubicBezTo>
                <a:cubicBezTo>
                  <a:pt x="15269" y="12764"/>
                  <a:pt x="15709" y="12324"/>
                  <a:pt x="15709" y="11782"/>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58" name="Shape 2658">
            <a:extLst>
              <a:ext uri="{FF2B5EF4-FFF2-40B4-BE49-F238E27FC236}">
                <a16:creationId xmlns:a16="http://schemas.microsoft.com/office/drawing/2014/main" id="{AA315871-CD87-5B49-A513-6A362BAE27F6}"/>
              </a:ext>
            </a:extLst>
          </p:cNvPr>
          <p:cNvSpPr/>
          <p:nvPr/>
        </p:nvSpPr>
        <p:spPr>
          <a:xfrm>
            <a:off x="2825750" y="4986338"/>
            <a:ext cx="557213" cy="558800"/>
          </a:xfrm>
          <a:custGeom>
            <a:avLst/>
            <a:gdLst/>
            <a:ahLst/>
            <a:cxnLst>
              <a:cxn ang="0">
                <a:pos x="wd2" y="hd2"/>
              </a:cxn>
              <a:cxn ang="5400000">
                <a:pos x="wd2" y="hd2"/>
              </a:cxn>
              <a:cxn ang="10800000">
                <a:pos x="wd2" y="hd2"/>
              </a:cxn>
              <a:cxn ang="16200000">
                <a:pos x="wd2" y="hd2"/>
              </a:cxn>
            </a:cxnLst>
            <a:rect l="0" t="0" r="r" b="b"/>
            <a:pathLst>
              <a:path w="21600" h="21600" extrusionOk="0">
                <a:moveTo>
                  <a:pt x="16691" y="13745"/>
                </a:moveTo>
                <a:cubicBezTo>
                  <a:pt x="16420" y="13745"/>
                  <a:pt x="16200" y="13966"/>
                  <a:pt x="16200" y="14236"/>
                </a:cubicBezTo>
                <a:cubicBezTo>
                  <a:pt x="16200" y="14508"/>
                  <a:pt x="16420" y="14727"/>
                  <a:pt x="16691" y="14727"/>
                </a:cubicBezTo>
                <a:cubicBezTo>
                  <a:pt x="16962" y="14727"/>
                  <a:pt x="17182" y="14508"/>
                  <a:pt x="17182" y="14236"/>
                </a:cubicBezTo>
                <a:cubicBezTo>
                  <a:pt x="17182" y="13966"/>
                  <a:pt x="16962" y="13745"/>
                  <a:pt x="16691" y="13745"/>
                </a:cubicBezTo>
                <a:moveTo>
                  <a:pt x="16691" y="10800"/>
                </a:moveTo>
                <a:cubicBezTo>
                  <a:pt x="16149" y="10800"/>
                  <a:pt x="15709" y="11240"/>
                  <a:pt x="15709" y="11782"/>
                </a:cubicBezTo>
                <a:cubicBezTo>
                  <a:pt x="15709" y="12325"/>
                  <a:pt x="16149" y="12764"/>
                  <a:pt x="16691" y="12764"/>
                </a:cubicBezTo>
                <a:cubicBezTo>
                  <a:pt x="17233" y="12764"/>
                  <a:pt x="17673" y="12325"/>
                  <a:pt x="17673" y="11782"/>
                </a:cubicBezTo>
                <a:cubicBezTo>
                  <a:pt x="17673" y="11240"/>
                  <a:pt x="17233" y="10800"/>
                  <a:pt x="16691" y="10800"/>
                </a:cubicBezTo>
                <a:moveTo>
                  <a:pt x="14236" y="5891"/>
                </a:moveTo>
                <a:lnTo>
                  <a:pt x="17960" y="5891"/>
                </a:lnTo>
                <a:lnTo>
                  <a:pt x="16835" y="7017"/>
                </a:lnTo>
                <a:cubicBezTo>
                  <a:pt x="16746" y="7106"/>
                  <a:pt x="16691" y="7229"/>
                  <a:pt x="16691" y="7364"/>
                </a:cubicBezTo>
                <a:cubicBezTo>
                  <a:pt x="16691" y="7635"/>
                  <a:pt x="16911" y="7855"/>
                  <a:pt x="17182" y="7855"/>
                </a:cubicBezTo>
                <a:cubicBezTo>
                  <a:pt x="17317" y="7855"/>
                  <a:pt x="17440" y="7800"/>
                  <a:pt x="17529" y="7711"/>
                </a:cubicBezTo>
                <a:lnTo>
                  <a:pt x="19493" y="5748"/>
                </a:lnTo>
                <a:cubicBezTo>
                  <a:pt x="19581" y="5658"/>
                  <a:pt x="19636" y="5536"/>
                  <a:pt x="19636" y="5400"/>
                </a:cubicBezTo>
                <a:cubicBezTo>
                  <a:pt x="19636" y="5265"/>
                  <a:pt x="19581" y="5142"/>
                  <a:pt x="19493" y="5053"/>
                </a:cubicBezTo>
                <a:lnTo>
                  <a:pt x="17529" y="3089"/>
                </a:lnTo>
                <a:cubicBezTo>
                  <a:pt x="17440" y="3001"/>
                  <a:pt x="17317" y="2945"/>
                  <a:pt x="17182" y="2945"/>
                </a:cubicBezTo>
                <a:cubicBezTo>
                  <a:pt x="16911" y="2945"/>
                  <a:pt x="16691" y="3166"/>
                  <a:pt x="16691" y="3436"/>
                </a:cubicBezTo>
                <a:cubicBezTo>
                  <a:pt x="16691" y="3572"/>
                  <a:pt x="16746" y="3695"/>
                  <a:pt x="16835" y="3784"/>
                </a:cubicBezTo>
                <a:lnTo>
                  <a:pt x="17960" y="4909"/>
                </a:lnTo>
                <a:lnTo>
                  <a:pt x="14236" y="4909"/>
                </a:lnTo>
                <a:cubicBezTo>
                  <a:pt x="13966" y="4909"/>
                  <a:pt x="13745" y="5129"/>
                  <a:pt x="13745" y="5400"/>
                </a:cubicBezTo>
                <a:cubicBezTo>
                  <a:pt x="13745" y="5672"/>
                  <a:pt x="13966" y="5891"/>
                  <a:pt x="14236" y="5891"/>
                </a:cubicBezTo>
                <a:moveTo>
                  <a:pt x="10800" y="15709"/>
                </a:moveTo>
                <a:cubicBezTo>
                  <a:pt x="10258" y="15709"/>
                  <a:pt x="9818" y="15269"/>
                  <a:pt x="9818" y="14727"/>
                </a:cubicBezTo>
                <a:cubicBezTo>
                  <a:pt x="9818" y="14186"/>
                  <a:pt x="10258" y="13745"/>
                  <a:pt x="10800" y="13745"/>
                </a:cubicBezTo>
                <a:cubicBezTo>
                  <a:pt x="11342" y="13745"/>
                  <a:pt x="11782" y="14186"/>
                  <a:pt x="11782" y="14727"/>
                </a:cubicBezTo>
                <a:cubicBezTo>
                  <a:pt x="11782" y="15269"/>
                  <a:pt x="11342" y="15709"/>
                  <a:pt x="10800" y="15709"/>
                </a:cubicBezTo>
                <a:moveTo>
                  <a:pt x="10800" y="12764"/>
                </a:moveTo>
                <a:cubicBezTo>
                  <a:pt x="9716" y="12764"/>
                  <a:pt x="8836" y="13643"/>
                  <a:pt x="8836" y="14727"/>
                </a:cubicBezTo>
                <a:cubicBezTo>
                  <a:pt x="8836" y="15812"/>
                  <a:pt x="9716" y="16691"/>
                  <a:pt x="10800" y="16691"/>
                </a:cubicBezTo>
                <a:cubicBezTo>
                  <a:pt x="11884" y="16691"/>
                  <a:pt x="12764" y="15812"/>
                  <a:pt x="12764" y="14727"/>
                </a:cubicBezTo>
                <a:cubicBezTo>
                  <a:pt x="12764" y="13643"/>
                  <a:pt x="11884" y="12764"/>
                  <a:pt x="10800" y="12764"/>
                </a:cubicBezTo>
                <a:moveTo>
                  <a:pt x="4071" y="7711"/>
                </a:moveTo>
                <a:cubicBezTo>
                  <a:pt x="4160" y="7800"/>
                  <a:pt x="4283" y="7855"/>
                  <a:pt x="4418" y="7855"/>
                </a:cubicBezTo>
                <a:cubicBezTo>
                  <a:pt x="4689" y="7855"/>
                  <a:pt x="4909" y="7635"/>
                  <a:pt x="4909" y="7364"/>
                </a:cubicBezTo>
                <a:cubicBezTo>
                  <a:pt x="4909" y="7229"/>
                  <a:pt x="4854" y="7106"/>
                  <a:pt x="4765" y="7017"/>
                </a:cubicBezTo>
                <a:lnTo>
                  <a:pt x="3640" y="5891"/>
                </a:lnTo>
                <a:lnTo>
                  <a:pt x="7364" y="5891"/>
                </a:lnTo>
                <a:cubicBezTo>
                  <a:pt x="7634" y="5891"/>
                  <a:pt x="7855" y="5672"/>
                  <a:pt x="7855" y="5400"/>
                </a:cubicBezTo>
                <a:cubicBezTo>
                  <a:pt x="7855" y="5129"/>
                  <a:pt x="7634" y="4909"/>
                  <a:pt x="7364" y="4909"/>
                </a:cubicBezTo>
                <a:lnTo>
                  <a:pt x="3640" y="4909"/>
                </a:lnTo>
                <a:lnTo>
                  <a:pt x="4765" y="3784"/>
                </a:lnTo>
                <a:cubicBezTo>
                  <a:pt x="4854" y="3695"/>
                  <a:pt x="4909" y="3572"/>
                  <a:pt x="4909" y="3436"/>
                </a:cubicBezTo>
                <a:cubicBezTo>
                  <a:pt x="4909" y="3166"/>
                  <a:pt x="4689" y="2945"/>
                  <a:pt x="4418" y="2945"/>
                </a:cubicBezTo>
                <a:cubicBezTo>
                  <a:pt x="4283" y="2945"/>
                  <a:pt x="4160" y="3001"/>
                  <a:pt x="4071" y="3089"/>
                </a:cubicBezTo>
                <a:lnTo>
                  <a:pt x="2107" y="5053"/>
                </a:lnTo>
                <a:cubicBezTo>
                  <a:pt x="2019" y="5142"/>
                  <a:pt x="1964" y="5265"/>
                  <a:pt x="1964" y="5400"/>
                </a:cubicBezTo>
                <a:cubicBezTo>
                  <a:pt x="1964" y="5536"/>
                  <a:pt x="2019" y="5658"/>
                  <a:pt x="2107" y="5748"/>
                </a:cubicBezTo>
                <a:cubicBezTo>
                  <a:pt x="2107" y="5748"/>
                  <a:pt x="4071" y="7711"/>
                  <a:pt x="4071" y="7711"/>
                </a:cubicBezTo>
                <a:close/>
                <a:moveTo>
                  <a:pt x="20618" y="15709"/>
                </a:moveTo>
                <a:lnTo>
                  <a:pt x="19636" y="15709"/>
                </a:lnTo>
                <a:lnTo>
                  <a:pt x="19636" y="10800"/>
                </a:lnTo>
                <a:cubicBezTo>
                  <a:pt x="19636" y="9716"/>
                  <a:pt x="18757" y="8836"/>
                  <a:pt x="17673" y="8836"/>
                </a:cubicBezTo>
                <a:lnTo>
                  <a:pt x="15709" y="8836"/>
                </a:lnTo>
                <a:cubicBezTo>
                  <a:pt x="14236" y="8836"/>
                  <a:pt x="14236" y="6873"/>
                  <a:pt x="12273" y="6873"/>
                </a:cubicBezTo>
                <a:lnTo>
                  <a:pt x="9327" y="6873"/>
                </a:lnTo>
                <a:cubicBezTo>
                  <a:pt x="7364" y="6873"/>
                  <a:pt x="7364" y="8836"/>
                  <a:pt x="5891" y="8836"/>
                </a:cubicBezTo>
                <a:lnTo>
                  <a:pt x="3927" y="8836"/>
                </a:lnTo>
                <a:cubicBezTo>
                  <a:pt x="2843" y="8836"/>
                  <a:pt x="1964" y="9716"/>
                  <a:pt x="1964" y="10800"/>
                </a:cubicBezTo>
                <a:lnTo>
                  <a:pt x="1964" y="15709"/>
                </a:lnTo>
                <a:lnTo>
                  <a:pt x="982" y="15709"/>
                </a:lnTo>
                <a:lnTo>
                  <a:pt x="982" y="982"/>
                </a:lnTo>
                <a:lnTo>
                  <a:pt x="20618" y="982"/>
                </a:lnTo>
                <a:cubicBezTo>
                  <a:pt x="20618" y="982"/>
                  <a:pt x="20618" y="15709"/>
                  <a:pt x="20618" y="15709"/>
                </a:cubicBezTo>
                <a:close/>
                <a:moveTo>
                  <a:pt x="18655" y="19636"/>
                </a:moveTo>
                <a:cubicBezTo>
                  <a:pt x="18655" y="20178"/>
                  <a:pt x="18215" y="20618"/>
                  <a:pt x="17673" y="20618"/>
                </a:cubicBezTo>
                <a:lnTo>
                  <a:pt x="3927" y="20618"/>
                </a:lnTo>
                <a:cubicBezTo>
                  <a:pt x="3385" y="20618"/>
                  <a:pt x="2945" y="20178"/>
                  <a:pt x="2945" y="19636"/>
                </a:cubicBezTo>
                <a:lnTo>
                  <a:pt x="2945" y="10800"/>
                </a:lnTo>
                <a:cubicBezTo>
                  <a:pt x="2945" y="10258"/>
                  <a:pt x="3385" y="9818"/>
                  <a:pt x="3927" y="9818"/>
                </a:cubicBezTo>
                <a:lnTo>
                  <a:pt x="5891" y="9818"/>
                </a:lnTo>
                <a:cubicBezTo>
                  <a:pt x="7855" y="9818"/>
                  <a:pt x="7855" y="7855"/>
                  <a:pt x="9327" y="7855"/>
                </a:cubicBezTo>
                <a:lnTo>
                  <a:pt x="10800" y="7855"/>
                </a:lnTo>
                <a:lnTo>
                  <a:pt x="12273" y="7855"/>
                </a:lnTo>
                <a:cubicBezTo>
                  <a:pt x="13745" y="7855"/>
                  <a:pt x="13745" y="9818"/>
                  <a:pt x="15709" y="9818"/>
                </a:cubicBezTo>
                <a:lnTo>
                  <a:pt x="17673" y="9818"/>
                </a:lnTo>
                <a:cubicBezTo>
                  <a:pt x="18215" y="9818"/>
                  <a:pt x="18655" y="10258"/>
                  <a:pt x="18655" y="10800"/>
                </a:cubicBezTo>
                <a:cubicBezTo>
                  <a:pt x="18655" y="10800"/>
                  <a:pt x="18655" y="19636"/>
                  <a:pt x="18655" y="19636"/>
                </a:cubicBezTo>
                <a:close/>
                <a:moveTo>
                  <a:pt x="20618" y="0"/>
                </a:moveTo>
                <a:lnTo>
                  <a:pt x="982" y="0"/>
                </a:lnTo>
                <a:cubicBezTo>
                  <a:pt x="440" y="0"/>
                  <a:pt x="0" y="440"/>
                  <a:pt x="0" y="982"/>
                </a:cubicBezTo>
                <a:lnTo>
                  <a:pt x="0" y="15709"/>
                </a:lnTo>
                <a:cubicBezTo>
                  <a:pt x="0" y="16252"/>
                  <a:pt x="440" y="16691"/>
                  <a:pt x="982" y="16691"/>
                </a:cubicBezTo>
                <a:lnTo>
                  <a:pt x="1964" y="16691"/>
                </a:lnTo>
                <a:lnTo>
                  <a:pt x="1964" y="19636"/>
                </a:lnTo>
                <a:cubicBezTo>
                  <a:pt x="1964" y="20721"/>
                  <a:pt x="2843" y="21600"/>
                  <a:pt x="3927" y="21600"/>
                </a:cubicBezTo>
                <a:lnTo>
                  <a:pt x="17673" y="21600"/>
                </a:lnTo>
                <a:cubicBezTo>
                  <a:pt x="18757" y="21600"/>
                  <a:pt x="19636" y="20721"/>
                  <a:pt x="19636" y="19636"/>
                </a:cubicBezTo>
                <a:lnTo>
                  <a:pt x="19636" y="16691"/>
                </a:lnTo>
                <a:lnTo>
                  <a:pt x="20618" y="16691"/>
                </a:lnTo>
                <a:cubicBezTo>
                  <a:pt x="21160" y="16691"/>
                  <a:pt x="21600" y="16252"/>
                  <a:pt x="21600" y="15709"/>
                </a:cubicBezTo>
                <a:lnTo>
                  <a:pt x="21600" y="982"/>
                </a:lnTo>
                <a:cubicBezTo>
                  <a:pt x="21600" y="440"/>
                  <a:pt x="21160" y="0"/>
                  <a:pt x="20618" y="0"/>
                </a:cubicBezTo>
                <a:moveTo>
                  <a:pt x="10800" y="17673"/>
                </a:moveTo>
                <a:cubicBezTo>
                  <a:pt x="9173" y="17673"/>
                  <a:pt x="7855" y="16354"/>
                  <a:pt x="7855" y="14727"/>
                </a:cubicBezTo>
                <a:cubicBezTo>
                  <a:pt x="7855" y="13101"/>
                  <a:pt x="9173" y="11782"/>
                  <a:pt x="10800" y="11782"/>
                </a:cubicBezTo>
                <a:cubicBezTo>
                  <a:pt x="12427" y="11782"/>
                  <a:pt x="13745" y="13101"/>
                  <a:pt x="13745" y="14727"/>
                </a:cubicBezTo>
                <a:cubicBezTo>
                  <a:pt x="13745" y="16354"/>
                  <a:pt x="12427" y="17673"/>
                  <a:pt x="10800" y="17673"/>
                </a:cubicBezTo>
                <a:moveTo>
                  <a:pt x="10800" y="10800"/>
                </a:moveTo>
                <a:cubicBezTo>
                  <a:pt x="8631" y="10800"/>
                  <a:pt x="6873" y="12558"/>
                  <a:pt x="6873" y="14727"/>
                </a:cubicBezTo>
                <a:cubicBezTo>
                  <a:pt x="6873" y="16897"/>
                  <a:pt x="8631" y="18655"/>
                  <a:pt x="10800" y="18655"/>
                </a:cubicBezTo>
                <a:cubicBezTo>
                  <a:pt x="12969" y="18655"/>
                  <a:pt x="14727" y="16897"/>
                  <a:pt x="14727" y="14727"/>
                </a:cubicBezTo>
                <a:cubicBezTo>
                  <a:pt x="14727" y="12558"/>
                  <a:pt x="12969" y="10800"/>
                  <a:pt x="10800" y="108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59" name="Shape 2659">
            <a:extLst>
              <a:ext uri="{FF2B5EF4-FFF2-40B4-BE49-F238E27FC236}">
                <a16:creationId xmlns:a16="http://schemas.microsoft.com/office/drawing/2014/main" id="{A5F6B7D6-AB09-C94C-98E6-63953C0F0F84}"/>
              </a:ext>
            </a:extLst>
          </p:cNvPr>
          <p:cNvSpPr/>
          <p:nvPr/>
        </p:nvSpPr>
        <p:spPr>
          <a:xfrm>
            <a:off x="3890963" y="49863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5709" y="7855"/>
                </a:moveTo>
                <a:cubicBezTo>
                  <a:pt x="16052" y="7855"/>
                  <a:pt x="16376" y="7925"/>
                  <a:pt x="16682" y="8033"/>
                </a:cubicBezTo>
                <a:cubicBezTo>
                  <a:pt x="16684" y="7973"/>
                  <a:pt x="16691" y="7915"/>
                  <a:pt x="16691" y="7855"/>
                </a:cubicBezTo>
                <a:cubicBezTo>
                  <a:pt x="16691" y="5686"/>
                  <a:pt x="14932" y="3927"/>
                  <a:pt x="12764" y="3927"/>
                </a:cubicBezTo>
                <a:cubicBezTo>
                  <a:pt x="11311" y="3927"/>
                  <a:pt x="10045" y="4718"/>
                  <a:pt x="9366" y="5891"/>
                </a:cubicBezTo>
                <a:lnTo>
                  <a:pt x="10309" y="5891"/>
                </a:lnTo>
                <a:cubicBezTo>
                  <a:pt x="10401" y="5891"/>
                  <a:pt x="10481" y="5904"/>
                  <a:pt x="10567" y="5910"/>
                </a:cubicBezTo>
                <a:cubicBezTo>
                  <a:pt x="11107" y="5301"/>
                  <a:pt x="11886" y="4909"/>
                  <a:pt x="12764" y="4909"/>
                </a:cubicBezTo>
                <a:cubicBezTo>
                  <a:pt x="14390" y="4909"/>
                  <a:pt x="15709" y="6228"/>
                  <a:pt x="15709" y="7855"/>
                </a:cubicBezTo>
                <a:moveTo>
                  <a:pt x="11716" y="6199"/>
                </a:moveTo>
                <a:cubicBezTo>
                  <a:pt x="12102" y="6387"/>
                  <a:pt x="12403" y="6637"/>
                  <a:pt x="12649" y="6884"/>
                </a:cubicBezTo>
                <a:cubicBezTo>
                  <a:pt x="12687" y="6880"/>
                  <a:pt x="12724" y="6873"/>
                  <a:pt x="12764" y="6873"/>
                </a:cubicBezTo>
                <a:cubicBezTo>
                  <a:pt x="13306" y="6873"/>
                  <a:pt x="13745" y="7313"/>
                  <a:pt x="13745" y="7855"/>
                </a:cubicBezTo>
                <a:lnTo>
                  <a:pt x="14727" y="7855"/>
                </a:lnTo>
                <a:cubicBezTo>
                  <a:pt x="14727" y="6770"/>
                  <a:pt x="13848" y="5891"/>
                  <a:pt x="12764" y="5891"/>
                </a:cubicBezTo>
                <a:cubicBezTo>
                  <a:pt x="12377" y="5891"/>
                  <a:pt x="12020" y="6006"/>
                  <a:pt x="11716" y="6199"/>
                </a:cubicBezTo>
                <a:moveTo>
                  <a:pt x="19636" y="1964"/>
                </a:moveTo>
                <a:lnTo>
                  <a:pt x="17673" y="1964"/>
                </a:lnTo>
                <a:cubicBezTo>
                  <a:pt x="16200" y="1964"/>
                  <a:pt x="16200" y="0"/>
                  <a:pt x="14236" y="0"/>
                </a:cubicBezTo>
                <a:lnTo>
                  <a:pt x="11291" y="0"/>
                </a:lnTo>
                <a:cubicBezTo>
                  <a:pt x="9327" y="0"/>
                  <a:pt x="9327" y="1964"/>
                  <a:pt x="7855" y="1964"/>
                </a:cubicBezTo>
                <a:lnTo>
                  <a:pt x="5891" y="1964"/>
                </a:lnTo>
                <a:cubicBezTo>
                  <a:pt x="4806" y="1964"/>
                  <a:pt x="3927" y="2843"/>
                  <a:pt x="3927" y="3927"/>
                </a:cubicBezTo>
                <a:lnTo>
                  <a:pt x="3927" y="7855"/>
                </a:lnTo>
                <a:cubicBezTo>
                  <a:pt x="4125" y="7855"/>
                  <a:pt x="4236" y="7769"/>
                  <a:pt x="4627" y="7318"/>
                </a:cubicBezTo>
                <a:cubicBezTo>
                  <a:pt x="4712" y="7220"/>
                  <a:pt x="4807" y="7113"/>
                  <a:pt x="4909" y="7005"/>
                </a:cubicBezTo>
                <a:lnTo>
                  <a:pt x="4909" y="3927"/>
                </a:lnTo>
                <a:cubicBezTo>
                  <a:pt x="4909" y="3386"/>
                  <a:pt x="5349" y="2945"/>
                  <a:pt x="5891" y="2945"/>
                </a:cubicBezTo>
                <a:lnTo>
                  <a:pt x="7855" y="2945"/>
                </a:lnTo>
                <a:cubicBezTo>
                  <a:pt x="9818" y="2945"/>
                  <a:pt x="9818" y="982"/>
                  <a:pt x="11291" y="982"/>
                </a:cubicBezTo>
                <a:lnTo>
                  <a:pt x="12764" y="982"/>
                </a:lnTo>
                <a:lnTo>
                  <a:pt x="14236" y="982"/>
                </a:lnTo>
                <a:cubicBezTo>
                  <a:pt x="15709" y="982"/>
                  <a:pt x="15709" y="2945"/>
                  <a:pt x="17673" y="2945"/>
                </a:cubicBezTo>
                <a:lnTo>
                  <a:pt x="19636" y="2945"/>
                </a:lnTo>
                <a:cubicBezTo>
                  <a:pt x="20178" y="2945"/>
                  <a:pt x="20618" y="3386"/>
                  <a:pt x="20618" y="3927"/>
                </a:cubicBezTo>
                <a:lnTo>
                  <a:pt x="20618" y="12764"/>
                </a:lnTo>
                <a:cubicBezTo>
                  <a:pt x="20618" y="13306"/>
                  <a:pt x="20178" y="13745"/>
                  <a:pt x="19636" y="13745"/>
                </a:cubicBezTo>
                <a:lnTo>
                  <a:pt x="18655" y="13745"/>
                </a:lnTo>
                <a:lnTo>
                  <a:pt x="18655" y="14727"/>
                </a:lnTo>
                <a:lnTo>
                  <a:pt x="19636" y="14727"/>
                </a:lnTo>
                <a:cubicBezTo>
                  <a:pt x="20721" y="14727"/>
                  <a:pt x="21600" y="13849"/>
                  <a:pt x="21600" y="12764"/>
                </a:cubicBezTo>
                <a:lnTo>
                  <a:pt x="21600" y="3927"/>
                </a:lnTo>
                <a:cubicBezTo>
                  <a:pt x="21600" y="2843"/>
                  <a:pt x="20721" y="1964"/>
                  <a:pt x="19636" y="1964"/>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9636" y="4909"/>
                </a:moveTo>
                <a:cubicBezTo>
                  <a:pt x="19636" y="4367"/>
                  <a:pt x="19197" y="3927"/>
                  <a:pt x="18655" y="3927"/>
                </a:cubicBezTo>
                <a:cubicBezTo>
                  <a:pt x="18113" y="3927"/>
                  <a:pt x="17673" y="4367"/>
                  <a:pt x="17673" y="4909"/>
                </a:cubicBezTo>
                <a:cubicBezTo>
                  <a:pt x="17673" y="5451"/>
                  <a:pt x="18113" y="5891"/>
                  <a:pt x="18655" y="5891"/>
                </a:cubicBezTo>
                <a:cubicBezTo>
                  <a:pt x="19197" y="5891"/>
                  <a:pt x="19636" y="5451"/>
                  <a:pt x="19636" y="4909"/>
                </a:cubicBezTo>
                <a:moveTo>
                  <a:pt x="19145" y="7364"/>
                </a:moveTo>
                <a:cubicBezTo>
                  <a:pt x="19145" y="7093"/>
                  <a:pt x="18925" y="6873"/>
                  <a:pt x="18655" y="6873"/>
                </a:cubicBezTo>
                <a:cubicBezTo>
                  <a:pt x="18384" y="6873"/>
                  <a:pt x="18164" y="7093"/>
                  <a:pt x="18164" y="7364"/>
                </a:cubicBezTo>
                <a:cubicBezTo>
                  <a:pt x="18164" y="7635"/>
                  <a:pt x="18384" y="7855"/>
                  <a:pt x="18655" y="7855"/>
                </a:cubicBezTo>
                <a:cubicBezTo>
                  <a:pt x="18925" y="7855"/>
                  <a:pt x="19145" y="7635"/>
                  <a:pt x="19145" y="7364"/>
                </a:cubicBezTo>
                <a:moveTo>
                  <a:pt x="8836" y="15709"/>
                </a:moveTo>
                <a:cubicBezTo>
                  <a:pt x="8294" y="15709"/>
                  <a:pt x="7855" y="15269"/>
                  <a:pt x="7855" y="14727"/>
                </a:cubicBezTo>
                <a:cubicBezTo>
                  <a:pt x="7855" y="14186"/>
                  <a:pt x="8294"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moveTo>
                  <a:pt x="14727" y="10800"/>
                </a:moveTo>
                <a:cubicBezTo>
                  <a:pt x="14185" y="10800"/>
                  <a:pt x="13745" y="11240"/>
                  <a:pt x="13745" y="11782"/>
                </a:cubicBezTo>
                <a:cubicBezTo>
                  <a:pt x="13745" y="12325"/>
                  <a:pt x="14185" y="12764"/>
                  <a:pt x="14727" y="12764"/>
                </a:cubicBezTo>
                <a:cubicBezTo>
                  <a:pt x="15269" y="12764"/>
                  <a:pt x="15709" y="12325"/>
                  <a:pt x="15709" y="11782"/>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7"/>
                  <a:pt x="6668" y="18655"/>
                  <a:pt x="8836" y="18655"/>
                </a:cubicBezTo>
                <a:cubicBezTo>
                  <a:pt x="11005" y="18655"/>
                  <a:pt x="12764" y="16897"/>
                  <a:pt x="12764" y="14727"/>
                </a:cubicBezTo>
                <a:cubicBezTo>
                  <a:pt x="12764" y="12558"/>
                  <a:pt x="11005" y="10800"/>
                  <a:pt x="8836" y="108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60" name="Shape 2660">
            <a:extLst>
              <a:ext uri="{FF2B5EF4-FFF2-40B4-BE49-F238E27FC236}">
                <a16:creationId xmlns:a16="http://schemas.microsoft.com/office/drawing/2014/main" id="{C6373DFC-CC02-694E-8BE0-07ACBC61AAAA}"/>
              </a:ext>
            </a:extLst>
          </p:cNvPr>
          <p:cNvSpPr/>
          <p:nvPr/>
        </p:nvSpPr>
        <p:spPr>
          <a:xfrm>
            <a:off x="4957763" y="49863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3"/>
                  <a:pt x="13782" y="1233"/>
                </a:cubicBezTo>
                <a:lnTo>
                  <a:pt x="11088" y="3927"/>
                </a:lnTo>
                <a:lnTo>
                  <a:pt x="10513" y="3927"/>
                </a:lnTo>
                <a:lnTo>
                  <a:pt x="7818" y="1233"/>
                </a:lnTo>
                <a:cubicBezTo>
                  <a:pt x="7839" y="1153"/>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1"/>
                  <a:pt x="4147" y="21600"/>
                  <a:pt x="4418" y="21600"/>
                </a:cubicBezTo>
                <a:cubicBezTo>
                  <a:pt x="4689" y="21600"/>
                  <a:pt x="4909" y="21381"/>
                  <a:pt x="4909" y="21109"/>
                </a:cubicBezTo>
                <a:lnTo>
                  <a:pt x="4909" y="20618"/>
                </a:lnTo>
                <a:lnTo>
                  <a:pt x="16691" y="20618"/>
                </a:lnTo>
                <a:lnTo>
                  <a:pt x="16691" y="21109"/>
                </a:lnTo>
                <a:cubicBezTo>
                  <a:pt x="16691" y="21381"/>
                  <a:pt x="16911" y="21600"/>
                  <a:pt x="17182" y="21600"/>
                </a:cubicBezTo>
                <a:cubicBezTo>
                  <a:pt x="17453" y="21600"/>
                  <a:pt x="17673" y="21381"/>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61" name="Shape 2661">
            <a:extLst>
              <a:ext uri="{FF2B5EF4-FFF2-40B4-BE49-F238E27FC236}">
                <a16:creationId xmlns:a16="http://schemas.microsoft.com/office/drawing/2014/main" id="{AEEA8310-CB34-BC40-84CF-89B60C31F280}"/>
              </a:ext>
            </a:extLst>
          </p:cNvPr>
          <p:cNvSpPr/>
          <p:nvPr/>
        </p:nvSpPr>
        <p:spPr>
          <a:xfrm>
            <a:off x="6024563" y="49863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9818" y="7855"/>
                </a:moveTo>
                <a:lnTo>
                  <a:pt x="7855" y="7855"/>
                </a:lnTo>
                <a:lnTo>
                  <a:pt x="7855" y="9818"/>
                </a:lnTo>
                <a:lnTo>
                  <a:pt x="9818" y="9818"/>
                </a:lnTo>
                <a:cubicBezTo>
                  <a:pt x="9818" y="9818"/>
                  <a:pt x="9818" y="7855"/>
                  <a:pt x="9818" y="7855"/>
                </a:cubicBezTo>
                <a:close/>
                <a:moveTo>
                  <a:pt x="5891" y="7855"/>
                </a:moveTo>
                <a:lnTo>
                  <a:pt x="3927" y="7855"/>
                </a:lnTo>
                <a:lnTo>
                  <a:pt x="3927" y="9818"/>
                </a:lnTo>
                <a:lnTo>
                  <a:pt x="5891" y="9818"/>
                </a:lnTo>
                <a:cubicBezTo>
                  <a:pt x="5891" y="9818"/>
                  <a:pt x="5891" y="7855"/>
                  <a:pt x="5891" y="7855"/>
                </a:cubicBezTo>
                <a:close/>
                <a:moveTo>
                  <a:pt x="13745" y="7855"/>
                </a:moveTo>
                <a:lnTo>
                  <a:pt x="11782" y="7855"/>
                </a:lnTo>
                <a:lnTo>
                  <a:pt x="11782" y="9818"/>
                </a:lnTo>
                <a:lnTo>
                  <a:pt x="13745" y="9818"/>
                </a:lnTo>
                <a:cubicBezTo>
                  <a:pt x="13745" y="9818"/>
                  <a:pt x="13745" y="7855"/>
                  <a:pt x="13745" y="7855"/>
                </a:cubicBezTo>
                <a:close/>
                <a:moveTo>
                  <a:pt x="7855" y="13745"/>
                </a:moveTo>
                <a:lnTo>
                  <a:pt x="9818" y="13745"/>
                </a:lnTo>
                <a:lnTo>
                  <a:pt x="9818" y="11782"/>
                </a:lnTo>
                <a:lnTo>
                  <a:pt x="7855" y="11782"/>
                </a:lnTo>
                <a:cubicBezTo>
                  <a:pt x="7855" y="11782"/>
                  <a:pt x="7855" y="13745"/>
                  <a:pt x="7855" y="13745"/>
                </a:cubicBezTo>
                <a:close/>
                <a:moveTo>
                  <a:pt x="13745" y="11782"/>
                </a:moveTo>
                <a:lnTo>
                  <a:pt x="15709" y="11782"/>
                </a:lnTo>
                <a:lnTo>
                  <a:pt x="15709" y="9818"/>
                </a:lnTo>
                <a:lnTo>
                  <a:pt x="13745" y="9818"/>
                </a:lnTo>
                <a:cubicBezTo>
                  <a:pt x="13745" y="9818"/>
                  <a:pt x="13745" y="11782"/>
                  <a:pt x="13745" y="11782"/>
                </a:cubicBezTo>
                <a:close/>
                <a:moveTo>
                  <a:pt x="5891" y="11782"/>
                </a:moveTo>
                <a:lnTo>
                  <a:pt x="3927" y="11782"/>
                </a:lnTo>
                <a:lnTo>
                  <a:pt x="3927" y="13745"/>
                </a:lnTo>
                <a:lnTo>
                  <a:pt x="5891" y="13745"/>
                </a:lnTo>
                <a:cubicBezTo>
                  <a:pt x="5891" y="13745"/>
                  <a:pt x="5891" y="11782"/>
                  <a:pt x="5891" y="11782"/>
                </a:cubicBezTo>
                <a:close/>
                <a:moveTo>
                  <a:pt x="11782" y="13745"/>
                </a:moveTo>
                <a:lnTo>
                  <a:pt x="13745" y="13745"/>
                </a:lnTo>
                <a:lnTo>
                  <a:pt x="13745" y="11782"/>
                </a:lnTo>
                <a:lnTo>
                  <a:pt x="11782" y="11782"/>
                </a:lnTo>
                <a:cubicBezTo>
                  <a:pt x="11782" y="11782"/>
                  <a:pt x="11782" y="13745"/>
                  <a:pt x="11782" y="13745"/>
                </a:cubicBezTo>
                <a:close/>
                <a:moveTo>
                  <a:pt x="13745" y="15709"/>
                </a:moveTo>
                <a:lnTo>
                  <a:pt x="15709" y="15709"/>
                </a:lnTo>
                <a:lnTo>
                  <a:pt x="15709" y="13745"/>
                </a:lnTo>
                <a:lnTo>
                  <a:pt x="13745" y="13745"/>
                </a:lnTo>
                <a:cubicBezTo>
                  <a:pt x="13745" y="13745"/>
                  <a:pt x="13745" y="15709"/>
                  <a:pt x="13745" y="15709"/>
                </a:cubicBezTo>
                <a:close/>
                <a:moveTo>
                  <a:pt x="17673" y="7855"/>
                </a:moveTo>
                <a:lnTo>
                  <a:pt x="19636" y="7855"/>
                </a:lnTo>
                <a:lnTo>
                  <a:pt x="19636" y="5891"/>
                </a:lnTo>
                <a:lnTo>
                  <a:pt x="17673" y="5891"/>
                </a:lnTo>
                <a:cubicBezTo>
                  <a:pt x="17673" y="5891"/>
                  <a:pt x="17673" y="7855"/>
                  <a:pt x="17673" y="7855"/>
                </a:cubicBezTo>
                <a:close/>
                <a:moveTo>
                  <a:pt x="15709" y="9818"/>
                </a:moveTo>
                <a:lnTo>
                  <a:pt x="17673" y="9818"/>
                </a:lnTo>
                <a:lnTo>
                  <a:pt x="17673" y="7855"/>
                </a:lnTo>
                <a:lnTo>
                  <a:pt x="15709" y="7855"/>
                </a:lnTo>
                <a:cubicBezTo>
                  <a:pt x="15709" y="7855"/>
                  <a:pt x="15709" y="9818"/>
                  <a:pt x="15709" y="9818"/>
                </a:cubicBezTo>
                <a:close/>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2"/>
                  <a:pt x="13782" y="1233"/>
                </a:cubicBezTo>
                <a:lnTo>
                  <a:pt x="11088" y="3927"/>
                </a:lnTo>
                <a:lnTo>
                  <a:pt x="10513" y="3927"/>
                </a:lnTo>
                <a:lnTo>
                  <a:pt x="7818" y="1233"/>
                </a:lnTo>
                <a:cubicBezTo>
                  <a:pt x="7839" y="1152"/>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0"/>
                  <a:pt x="4147" y="21600"/>
                  <a:pt x="4418" y="21600"/>
                </a:cubicBezTo>
                <a:cubicBezTo>
                  <a:pt x="4689" y="21600"/>
                  <a:pt x="4909" y="21380"/>
                  <a:pt x="4909" y="21109"/>
                </a:cubicBezTo>
                <a:lnTo>
                  <a:pt x="4909" y="20618"/>
                </a:lnTo>
                <a:lnTo>
                  <a:pt x="16691" y="20618"/>
                </a:lnTo>
                <a:lnTo>
                  <a:pt x="16691" y="21109"/>
                </a:lnTo>
                <a:cubicBezTo>
                  <a:pt x="16691" y="21380"/>
                  <a:pt x="16911" y="21600"/>
                  <a:pt x="17182" y="21600"/>
                </a:cubicBezTo>
                <a:cubicBezTo>
                  <a:pt x="17453" y="21600"/>
                  <a:pt x="17673" y="21380"/>
                  <a:pt x="17673" y="21109"/>
                </a:cubicBezTo>
                <a:lnTo>
                  <a:pt x="17673" y="19637"/>
                </a:lnTo>
                <a:lnTo>
                  <a:pt x="19636" y="19637"/>
                </a:lnTo>
                <a:cubicBezTo>
                  <a:pt x="20721" y="19637"/>
                  <a:pt x="21600" y="18757"/>
                  <a:pt x="21600" y="17673"/>
                </a:cubicBezTo>
                <a:lnTo>
                  <a:pt x="21600" y="5891"/>
                </a:lnTo>
                <a:cubicBezTo>
                  <a:pt x="21600" y="4806"/>
                  <a:pt x="20721" y="3927"/>
                  <a:pt x="19636" y="3927"/>
                </a:cubicBezTo>
                <a:moveTo>
                  <a:pt x="5891" y="15709"/>
                </a:moveTo>
                <a:lnTo>
                  <a:pt x="7855" y="15709"/>
                </a:lnTo>
                <a:lnTo>
                  <a:pt x="7855" y="13745"/>
                </a:lnTo>
                <a:lnTo>
                  <a:pt x="5891" y="13745"/>
                </a:lnTo>
                <a:cubicBezTo>
                  <a:pt x="5891" y="13745"/>
                  <a:pt x="5891" y="15709"/>
                  <a:pt x="5891" y="15709"/>
                </a:cubicBezTo>
                <a:close/>
                <a:moveTo>
                  <a:pt x="9818" y="15709"/>
                </a:moveTo>
                <a:lnTo>
                  <a:pt x="11782" y="15709"/>
                </a:lnTo>
                <a:lnTo>
                  <a:pt x="11782" y="13745"/>
                </a:lnTo>
                <a:lnTo>
                  <a:pt x="9818" y="13745"/>
                </a:lnTo>
                <a:cubicBezTo>
                  <a:pt x="9818" y="13745"/>
                  <a:pt x="9818" y="15709"/>
                  <a:pt x="9818" y="15709"/>
                </a:cubicBezTo>
                <a:close/>
                <a:moveTo>
                  <a:pt x="7855" y="9818"/>
                </a:moveTo>
                <a:lnTo>
                  <a:pt x="5891" y="9818"/>
                </a:lnTo>
                <a:lnTo>
                  <a:pt x="5891" y="11782"/>
                </a:lnTo>
                <a:lnTo>
                  <a:pt x="7855" y="11782"/>
                </a:lnTo>
                <a:cubicBezTo>
                  <a:pt x="7855" y="11782"/>
                  <a:pt x="7855" y="9818"/>
                  <a:pt x="7855" y="9818"/>
                </a:cubicBezTo>
                <a:close/>
                <a:moveTo>
                  <a:pt x="15709" y="13745"/>
                </a:moveTo>
                <a:lnTo>
                  <a:pt x="17673" y="13745"/>
                </a:lnTo>
                <a:lnTo>
                  <a:pt x="17673" y="11782"/>
                </a:lnTo>
                <a:lnTo>
                  <a:pt x="15709" y="11782"/>
                </a:lnTo>
                <a:cubicBezTo>
                  <a:pt x="15709" y="11782"/>
                  <a:pt x="15709" y="13745"/>
                  <a:pt x="15709" y="13745"/>
                </a:cubicBezTo>
                <a:close/>
                <a:moveTo>
                  <a:pt x="1964" y="7855"/>
                </a:moveTo>
                <a:lnTo>
                  <a:pt x="3927" y="7855"/>
                </a:lnTo>
                <a:lnTo>
                  <a:pt x="3927" y="5891"/>
                </a:lnTo>
                <a:lnTo>
                  <a:pt x="1964" y="5891"/>
                </a:lnTo>
                <a:cubicBezTo>
                  <a:pt x="1964" y="5891"/>
                  <a:pt x="1964" y="7855"/>
                  <a:pt x="1964" y="7855"/>
                </a:cubicBezTo>
                <a:close/>
                <a:moveTo>
                  <a:pt x="3927" y="17673"/>
                </a:moveTo>
                <a:lnTo>
                  <a:pt x="5891" y="17673"/>
                </a:lnTo>
                <a:lnTo>
                  <a:pt x="5891" y="15709"/>
                </a:lnTo>
                <a:lnTo>
                  <a:pt x="3927" y="15709"/>
                </a:lnTo>
                <a:cubicBezTo>
                  <a:pt x="3927" y="15709"/>
                  <a:pt x="3927" y="17673"/>
                  <a:pt x="3927" y="17673"/>
                </a:cubicBezTo>
                <a:close/>
                <a:moveTo>
                  <a:pt x="11782" y="5891"/>
                </a:moveTo>
                <a:lnTo>
                  <a:pt x="9818" y="5891"/>
                </a:lnTo>
                <a:lnTo>
                  <a:pt x="9818" y="7855"/>
                </a:lnTo>
                <a:lnTo>
                  <a:pt x="11782" y="7855"/>
                </a:lnTo>
                <a:cubicBezTo>
                  <a:pt x="11782" y="7855"/>
                  <a:pt x="11782" y="5891"/>
                  <a:pt x="11782" y="5891"/>
                </a:cubicBezTo>
                <a:close/>
                <a:moveTo>
                  <a:pt x="7855" y="5891"/>
                </a:moveTo>
                <a:lnTo>
                  <a:pt x="5891" y="5891"/>
                </a:lnTo>
                <a:lnTo>
                  <a:pt x="5891" y="7855"/>
                </a:lnTo>
                <a:lnTo>
                  <a:pt x="7855" y="7855"/>
                </a:lnTo>
                <a:cubicBezTo>
                  <a:pt x="7855" y="7855"/>
                  <a:pt x="7855" y="5891"/>
                  <a:pt x="7855" y="5891"/>
                </a:cubicBezTo>
                <a:close/>
                <a:moveTo>
                  <a:pt x="1964" y="15709"/>
                </a:moveTo>
                <a:lnTo>
                  <a:pt x="3927" y="15709"/>
                </a:lnTo>
                <a:lnTo>
                  <a:pt x="3927" y="13745"/>
                </a:lnTo>
                <a:lnTo>
                  <a:pt x="1964" y="13745"/>
                </a:lnTo>
                <a:cubicBezTo>
                  <a:pt x="1964" y="13745"/>
                  <a:pt x="1964" y="15709"/>
                  <a:pt x="1964" y="15709"/>
                </a:cubicBezTo>
                <a:close/>
                <a:moveTo>
                  <a:pt x="1964" y="11782"/>
                </a:moveTo>
                <a:lnTo>
                  <a:pt x="3927" y="11782"/>
                </a:lnTo>
                <a:lnTo>
                  <a:pt x="3927" y="9818"/>
                </a:lnTo>
                <a:lnTo>
                  <a:pt x="1964" y="9818"/>
                </a:lnTo>
                <a:cubicBezTo>
                  <a:pt x="1964" y="9818"/>
                  <a:pt x="1964" y="11782"/>
                  <a:pt x="1964" y="11782"/>
                </a:cubicBezTo>
                <a:close/>
                <a:moveTo>
                  <a:pt x="7855" y="17673"/>
                </a:moveTo>
                <a:lnTo>
                  <a:pt x="9818" y="17673"/>
                </a:lnTo>
                <a:lnTo>
                  <a:pt x="9818" y="15709"/>
                </a:lnTo>
                <a:lnTo>
                  <a:pt x="7855" y="15709"/>
                </a:lnTo>
                <a:cubicBezTo>
                  <a:pt x="7855" y="15709"/>
                  <a:pt x="7855" y="17673"/>
                  <a:pt x="7855" y="17673"/>
                </a:cubicBezTo>
                <a:close/>
                <a:moveTo>
                  <a:pt x="11782" y="17673"/>
                </a:moveTo>
                <a:lnTo>
                  <a:pt x="13745" y="17673"/>
                </a:lnTo>
                <a:lnTo>
                  <a:pt x="13745" y="15709"/>
                </a:lnTo>
                <a:lnTo>
                  <a:pt x="11782" y="15709"/>
                </a:lnTo>
                <a:cubicBezTo>
                  <a:pt x="11782" y="15709"/>
                  <a:pt x="11782" y="17673"/>
                  <a:pt x="11782" y="17673"/>
                </a:cubicBezTo>
                <a:close/>
                <a:moveTo>
                  <a:pt x="15709" y="17673"/>
                </a:moveTo>
                <a:lnTo>
                  <a:pt x="17673" y="17673"/>
                </a:lnTo>
                <a:lnTo>
                  <a:pt x="17673" y="15709"/>
                </a:lnTo>
                <a:lnTo>
                  <a:pt x="15709" y="15709"/>
                </a:lnTo>
                <a:cubicBezTo>
                  <a:pt x="15709" y="15709"/>
                  <a:pt x="15709" y="17673"/>
                  <a:pt x="15709" y="17673"/>
                </a:cubicBezTo>
                <a:close/>
                <a:moveTo>
                  <a:pt x="11782" y="9818"/>
                </a:moveTo>
                <a:lnTo>
                  <a:pt x="9818" y="9818"/>
                </a:lnTo>
                <a:lnTo>
                  <a:pt x="9818" y="11782"/>
                </a:lnTo>
                <a:lnTo>
                  <a:pt x="11782" y="11782"/>
                </a:lnTo>
                <a:cubicBezTo>
                  <a:pt x="11782" y="11782"/>
                  <a:pt x="11782" y="9818"/>
                  <a:pt x="11782" y="9818"/>
                </a:cubicBezTo>
                <a:close/>
                <a:moveTo>
                  <a:pt x="19636" y="9818"/>
                </a:moveTo>
                <a:lnTo>
                  <a:pt x="17673" y="9818"/>
                </a:lnTo>
                <a:lnTo>
                  <a:pt x="17673" y="11782"/>
                </a:lnTo>
                <a:lnTo>
                  <a:pt x="19636" y="11782"/>
                </a:lnTo>
                <a:cubicBezTo>
                  <a:pt x="19636" y="11782"/>
                  <a:pt x="19636" y="9818"/>
                  <a:pt x="19636" y="9818"/>
                </a:cubicBezTo>
                <a:close/>
                <a:moveTo>
                  <a:pt x="19636" y="13745"/>
                </a:moveTo>
                <a:lnTo>
                  <a:pt x="17673" y="13745"/>
                </a:lnTo>
                <a:lnTo>
                  <a:pt x="17673" y="15709"/>
                </a:lnTo>
                <a:lnTo>
                  <a:pt x="19636" y="15709"/>
                </a:lnTo>
                <a:cubicBezTo>
                  <a:pt x="19636" y="15709"/>
                  <a:pt x="19636" y="13745"/>
                  <a:pt x="19636" y="13745"/>
                </a:cubicBezTo>
                <a:close/>
                <a:moveTo>
                  <a:pt x="15709" y="5891"/>
                </a:moveTo>
                <a:lnTo>
                  <a:pt x="13745" y="5891"/>
                </a:lnTo>
                <a:lnTo>
                  <a:pt x="13745" y="7855"/>
                </a:lnTo>
                <a:lnTo>
                  <a:pt x="15709" y="7855"/>
                </a:lnTo>
                <a:cubicBezTo>
                  <a:pt x="15709" y="7855"/>
                  <a:pt x="15709" y="5891"/>
                  <a:pt x="15709" y="5891"/>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62" name="Shape 2662">
            <a:extLst>
              <a:ext uri="{FF2B5EF4-FFF2-40B4-BE49-F238E27FC236}">
                <a16:creationId xmlns:a16="http://schemas.microsoft.com/office/drawing/2014/main" id="{6FAB76C4-8ECC-614B-9330-2DDE06089205}"/>
              </a:ext>
            </a:extLst>
          </p:cNvPr>
          <p:cNvSpPr/>
          <p:nvPr/>
        </p:nvSpPr>
        <p:spPr>
          <a:xfrm>
            <a:off x="7091363" y="49863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8655" y="11782"/>
                </a:moveTo>
                <a:cubicBezTo>
                  <a:pt x="18383" y="11782"/>
                  <a:pt x="18164" y="12002"/>
                  <a:pt x="18164" y="12273"/>
                </a:cubicBezTo>
                <a:cubicBezTo>
                  <a:pt x="18164" y="12544"/>
                  <a:pt x="18383" y="12764"/>
                  <a:pt x="18655" y="12764"/>
                </a:cubicBezTo>
                <a:cubicBezTo>
                  <a:pt x="18926" y="12764"/>
                  <a:pt x="19145" y="12544"/>
                  <a:pt x="19145" y="12273"/>
                </a:cubicBezTo>
                <a:cubicBezTo>
                  <a:pt x="19145" y="12002"/>
                  <a:pt x="18926" y="11782"/>
                  <a:pt x="18655" y="11782"/>
                </a:cubicBezTo>
                <a:moveTo>
                  <a:pt x="18655" y="13745"/>
                </a:moveTo>
                <a:cubicBezTo>
                  <a:pt x="18383" y="13745"/>
                  <a:pt x="18164" y="13966"/>
                  <a:pt x="18164" y="14236"/>
                </a:cubicBezTo>
                <a:cubicBezTo>
                  <a:pt x="18164" y="14508"/>
                  <a:pt x="18383" y="14727"/>
                  <a:pt x="18655" y="14727"/>
                </a:cubicBezTo>
                <a:cubicBezTo>
                  <a:pt x="18926" y="14727"/>
                  <a:pt x="19145" y="14508"/>
                  <a:pt x="19145" y="14236"/>
                </a:cubicBezTo>
                <a:cubicBezTo>
                  <a:pt x="19145" y="13966"/>
                  <a:pt x="18926" y="13745"/>
                  <a:pt x="18655" y="13745"/>
                </a:cubicBezTo>
                <a:moveTo>
                  <a:pt x="20618" y="19636"/>
                </a:moveTo>
                <a:cubicBezTo>
                  <a:pt x="20618" y="20178"/>
                  <a:pt x="20178" y="20618"/>
                  <a:pt x="19636" y="20618"/>
                </a:cubicBezTo>
                <a:lnTo>
                  <a:pt x="16691" y="20618"/>
                </a:lnTo>
                <a:lnTo>
                  <a:pt x="16691" y="6873"/>
                </a:lnTo>
                <a:lnTo>
                  <a:pt x="19636" y="6873"/>
                </a:lnTo>
                <a:cubicBezTo>
                  <a:pt x="20178" y="6873"/>
                  <a:pt x="20618" y="7313"/>
                  <a:pt x="20618" y="7855"/>
                </a:cubicBezTo>
                <a:cubicBezTo>
                  <a:pt x="20618" y="7855"/>
                  <a:pt x="20618" y="19636"/>
                  <a:pt x="20618" y="19636"/>
                </a:cubicBezTo>
                <a:close/>
                <a:moveTo>
                  <a:pt x="15709" y="20618"/>
                </a:moveTo>
                <a:lnTo>
                  <a:pt x="1964" y="20618"/>
                </a:lnTo>
                <a:cubicBezTo>
                  <a:pt x="1422" y="20618"/>
                  <a:pt x="982" y="20178"/>
                  <a:pt x="982" y="19636"/>
                </a:cubicBezTo>
                <a:lnTo>
                  <a:pt x="982" y="7855"/>
                </a:lnTo>
                <a:cubicBezTo>
                  <a:pt x="982" y="7313"/>
                  <a:pt x="1422" y="6873"/>
                  <a:pt x="1964" y="6873"/>
                </a:cubicBezTo>
                <a:lnTo>
                  <a:pt x="15709" y="6873"/>
                </a:lnTo>
                <a:cubicBezTo>
                  <a:pt x="15709" y="6873"/>
                  <a:pt x="15709" y="20618"/>
                  <a:pt x="15709" y="20618"/>
                </a:cubicBezTo>
                <a:close/>
                <a:moveTo>
                  <a:pt x="19636" y="5891"/>
                </a:moveTo>
                <a:lnTo>
                  <a:pt x="13205" y="5891"/>
                </a:lnTo>
                <a:cubicBezTo>
                  <a:pt x="13069" y="5222"/>
                  <a:pt x="12657" y="4657"/>
                  <a:pt x="12097" y="4306"/>
                </a:cubicBezTo>
                <a:lnTo>
                  <a:pt x="14476" y="1927"/>
                </a:lnTo>
                <a:cubicBezTo>
                  <a:pt x="14557" y="1949"/>
                  <a:pt x="14640" y="1964"/>
                  <a:pt x="14727" y="1964"/>
                </a:cubicBezTo>
                <a:cubicBezTo>
                  <a:pt x="15269" y="1964"/>
                  <a:pt x="15709" y="1524"/>
                  <a:pt x="15709" y="982"/>
                </a:cubicBezTo>
                <a:cubicBezTo>
                  <a:pt x="15709" y="440"/>
                  <a:pt x="15269" y="0"/>
                  <a:pt x="14727" y="0"/>
                </a:cubicBezTo>
                <a:cubicBezTo>
                  <a:pt x="14186" y="0"/>
                  <a:pt x="13745" y="440"/>
                  <a:pt x="13745" y="982"/>
                </a:cubicBezTo>
                <a:cubicBezTo>
                  <a:pt x="13745" y="1070"/>
                  <a:pt x="13761" y="1153"/>
                  <a:pt x="13782" y="1233"/>
                </a:cubicBezTo>
                <a:lnTo>
                  <a:pt x="11061" y="3954"/>
                </a:lnTo>
                <a:cubicBezTo>
                  <a:pt x="10975" y="3945"/>
                  <a:pt x="10889" y="3927"/>
                  <a:pt x="10800" y="3927"/>
                </a:cubicBezTo>
                <a:cubicBezTo>
                  <a:pt x="10711" y="3927"/>
                  <a:pt x="10625" y="3945"/>
                  <a:pt x="10539" y="3954"/>
                </a:cubicBezTo>
                <a:lnTo>
                  <a:pt x="7818" y="1233"/>
                </a:lnTo>
                <a:cubicBezTo>
                  <a:pt x="7839" y="1153"/>
                  <a:pt x="7855" y="1070"/>
                  <a:pt x="7855" y="982"/>
                </a:cubicBezTo>
                <a:cubicBezTo>
                  <a:pt x="7855" y="440"/>
                  <a:pt x="7414" y="0"/>
                  <a:pt x="6873" y="0"/>
                </a:cubicBezTo>
                <a:cubicBezTo>
                  <a:pt x="6331" y="0"/>
                  <a:pt x="5891" y="440"/>
                  <a:pt x="5891" y="982"/>
                </a:cubicBezTo>
                <a:cubicBezTo>
                  <a:pt x="5891" y="1524"/>
                  <a:pt x="6331" y="1964"/>
                  <a:pt x="6873" y="1964"/>
                </a:cubicBezTo>
                <a:cubicBezTo>
                  <a:pt x="6960" y="1964"/>
                  <a:pt x="7043" y="1949"/>
                  <a:pt x="7124" y="1927"/>
                </a:cubicBezTo>
                <a:lnTo>
                  <a:pt x="9503" y="4306"/>
                </a:lnTo>
                <a:cubicBezTo>
                  <a:pt x="8943" y="4657"/>
                  <a:pt x="8531" y="5222"/>
                  <a:pt x="8395" y="5891"/>
                </a:cubicBez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2764" y="17673"/>
                </a:moveTo>
                <a:lnTo>
                  <a:pt x="3927" y="17673"/>
                </a:lnTo>
                <a:lnTo>
                  <a:pt x="3927" y="9818"/>
                </a:lnTo>
                <a:lnTo>
                  <a:pt x="12764" y="9818"/>
                </a:lnTo>
                <a:cubicBezTo>
                  <a:pt x="12764" y="9818"/>
                  <a:pt x="12764" y="17673"/>
                  <a:pt x="12764" y="17673"/>
                </a:cubicBezTo>
                <a:close/>
                <a:moveTo>
                  <a:pt x="13745" y="8836"/>
                </a:moveTo>
                <a:lnTo>
                  <a:pt x="2945" y="8836"/>
                </a:lnTo>
                <a:lnTo>
                  <a:pt x="2945" y="18655"/>
                </a:lnTo>
                <a:lnTo>
                  <a:pt x="13745" y="18655"/>
                </a:lnTo>
                <a:cubicBezTo>
                  <a:pt x="13745" y="18655"/>
                  <a:pt x="13745" y="8836"/>
                  <a:pt x="13745" y="8836"/>
                </a:cubicBezTo>
                <a:close/>
                <a:moveTo>
                  <a:pt x="18655" y="8836"/>
                </a:moveTo>
                <a:cubicBezTo>
                  <a:pt x="18113" y="8836"/>
                  <a:pt x="17673" y="9276"/>
                  <a:pt x="17673" y="9818"/>
                </a:cubicBezTo>
                <a:cubicBezTo>
                  <a:pt x="17673" y="10360"/>
                  <a:pt x="18113" y="10800"/>
                  <a:pt x="18655" y="10800"/>
                </a:cubicBezTo>
                <a:cubicBezTo>
                  <a:pt x="19196" y="10800"/>
                  <a:pt x="19636" y="10360"/>
                  <a:pt x="19636" y="9818"/>
                </a:cubicBezTo>
                <a:cubicBezTo>
                  <a:pt x="19636" y="9276"/>
                  <a:pt x="19196" y="8836"/>
                  <a:pt x="18655" y="8836"/>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63" name="Shape 2663">
            <a:extLst>
              <a:ext uri="{FF2B5EF4-FFF2-40B4-BE49-F238E27FC236}">
                <a16:creationId xmlns:a16="http://schemas.microsoft.com/office/drawing/2014/main" id="{C6943101-9831-4848-9346-53B5048C8D3A}"/>
              </a:ext>
            </a:extLst>
          </p:cNvPr>
          <p:cNvSpPr/>
          <p:nvPr/>
        </p:nvSpPr>
        <p:spPr>
          <a:xfrm>
            <a:off x="8158163" y="5113338"/>
            <a:ext cx="558800" cy="304800"/>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moveTo>
                  <a:pt x="10800" y="5400"/>
                </a:moveTo>
                <a:lnTo>
                  <a:pt x="3927" y="10800"/>
                </a:lnTo>
                <a:lnTo>
                  <a:pt x="8836" y="10800"/>
                </a:lnTo>
                <a:lnTo>
                  <a:pt x="9818" y="16200"/>
                </a:lnTo>
                <a:lnTo>
                  <a:pt x="16691" y="10800"/>
                </a:lnTo>
                <a:lnTo>
                  <a:pt x="11782" y="10800"/>
                </a:lnTo>
                <a:cubicBezTo>
                  <a:pt x="11782" y="10800"/>
                  <a:pt x="10800" y="5400"/>
                  <a:pt x="10800" y="5400"/>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64" name="Shape 2664">
            <a:extLst>
              <a:ext uri="{FF2B5EF4-FFF2-40B4-BE49-F238E27FC236}">
                <a16:creationId xmlns:a16="http://schemas.microsoft.com/office/drawing/2014/main" id="{3BE4F804-E16D-A24E-BF90-ACEDCE1917E7}"/>
              </a:ext>
            </a:extLst>
          </p:cNvPr>
          <p:cNvSpPr/>
          <p:nvPr/>
        </p:nvSpPr>
        <p:spPr>
          <a:xfrm>
            <a:off x="9224963" y="5113338"/>
            <a:ext cx="557212" cy="304800"/>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65" name="Shape 2665">
            <a:extLst>
              <a:ext uri="{FF2B5EF4-FFF2-40B4-BE49-F238E27FC236}">
                <a16:creationId xmlns:a16="http://schemas.microsoft.com/office/drawing/2014/main" id="{3C141A79-17B6-C545-825B-B08773F745B8}"/>
              </a:ext>
            </a:extLst>
          </p:cNvPr>
          <p:cNvSpPr/>
          <p:nvPr/>
        </p:nvSpPr>
        <p:spPr>
          <a:xfrm>
            <a:off x="10290175" y="5113338"/>
            <a:ext cx="558800" cy="304800"/>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2" y="19800"/>
                  <a:pt x="982" y="18995"/>
                  <a:pt x="982" y="18000"/>
                </a:cubicBezTo>
                <a:lnTo>
                  <a:pt x="982" y="3600"/>
                </a:lnTo>
                <a:cubicBezTo>
                  <a:pt x="982" y="2607"/>
                  <a:pt x="1422"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moveTo>
                  <a:pt x="1964" y="18000"/>
                </a:moveTo>
                <a:lnTo>
                  <a:pt x="6873" y="18000"/>
                </a:lnTo>
                <a:lnTo>
                  <a:pt x="6873" y="3600"/>
                </a:lnTo>
                <a:lnTo>
                  <a:pt x="1964" y="3600"/>
                </a:lnTo>
                <a:cubicBezTo>
                  <a:pt x="1964" y="3600"/>
                  <a:pt x="1964" y="18000"/>
                  <a:pt x="1964" y="18000"/>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66" name="Shape 2666">
            <a:extLst>
              <a:ext uri="{FF2B5EF4-FFF2-40B4-BE49-F238E27FC236}">
                <a16:creationId xmlns:a16="http://schemas.microsoft.com/office/drawing/2014/main" id="{B543D449-2014-BB4B-B4D1-AD3B25C183A6}"/>
              </a:ext>
            </a:extLst>
          </p:cNvPr>
          <p:cNvSpPr/>
          <p:nvPr/>
        </p:nvSpPr>
        <p:spPr>
          <a:xfrm>
            <a:off x="11356975" y="5113338"/>
            <a:ext cx="558800" cy="304800"/>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2" y="19800"/>
                  <a:pt x="982" y="18995"/>
                  <a:pt x="982" y="18000"/>
                </a:cubicBezTo>
                <a:lnTo>
                  <a:pt x="982" y="3600"/>
                </a:lnTo>
                <a:cubicBezTo>
                  <a:pt x="982" y="2607"/>
                  <a:pt x="1422"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moveTo>
                  <a:pt x="1964" y="18000"/>
                </a:moveTo>
                <a:lnTo>
                  <a:pt x="10800" y="18000"/>
                </a:lnTo>
                <a:lnTo>
                  <a:pt x="10800" y="3600"/>
                </a:lnTo>
                <a:lnTo>
                  <a:pt x="1964" y="3600"/>
                </a:lnTo>
                <a:cubicBezTo>
                  <a:pt x="1964" y="3600"/>
                  <a:pt x="1964" y="18000"/>
                  <a:pt x="1964" y="18000"/>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67" name="Shape 2667">
            <a:extLst>
              <a:ext uri="{FF2B5EF4-FFF2-40B4-BE49-F238E27FC236}">
                <a16:creationId xmlns:a16="http://schemas.microsoft.com/office/drawing/2014/main" id="{C2361283-AD0A-5B4D-BD36-FA09EA6ED035}"/>
              </a:ext>
            </a:extLst>
          </p:cNvPr>
          <p:cNvSpPr/>
          <p:nvPr/>
        </p:nvSpPr>
        <p:spPr>
          <a:xfrm>
            <a:off x="1758950" y="6180138"/>
            <a:ext cx="558800" cy="304800"/>
          </a:xfrm>
          <a:custGeom>
            <a:avLst/>
            <a:gdLst/>
            <a:ahLst/>
            <a:cxnLst>
              <a:cxn ang="0">
                <a:pos x="wd2" y="hd2"/>
              </a:cxn>
              <a:cxn ang="5400000">
                <a:pos x="wd2" y="hd2"/>
              </a:cxn>
              <a:cxn ang="10800000">
                <a:pos x="wd2" y="hd2"/>
              </a:cxn>
              <a:cxn ang="16200000">
                <a:pos x="wd2" y="hd2"/>
              </a:cxn>
            </a:cxnLst>
            <a:rect l="0" t="0" r="r" b="b"/>
            <a:pathLst>
              <a:path w="21600" h="21600" extrusionOk="0">
                <a:moveTo>
                  <a:pt x="1964" y="18000"/>
                </a:moveTo>
                <a:lnTo>
                  <a:pt x="14727" y="18000"/>
                </a:lnTo>
                <a:lnTo>
                  <a:pt x="14727" y="3600"/>
                </a:lnTo>
                <a:lnTo>
                  <a:pt x="1964" y="3600"/>
                </a:lnTo>
                <a:cubicBezTo>
                  <a:pt x="1964" y="3600"/>
                  <a:pt x="1964" y="18000"/>
                  <a:pt x="1964" y="18000"/>
                </a:cubicBezTo>
                <a:close/>
                <a:moveTo>
                  <a:pt x="19636" y="18000"/>
                </a:moveTo>
                <a:cubicBezTo>
                  <a:pt x="19636" y="18994"/>
                  <a:pt x="19197" y="19800"/>
                  <a:pt x="18655" y="19800"/>
                </a:cubicBezTo>
                <a:lnTo>
                  <a:pt x="1964" y="19800"/>
                </a:lnTo>
                <a:cubicBezTo>
                  <a:pt x="1422" y="19800"/>
                  <a:pt x="982" y="18994"/>
                  <a:pt x="982" y="18000"/>
                </a:cubicBezTo>
                <a:lnTo>
                  <a:pt x="982" y="3600"/>
                </a:lnTo>
                <a:cubicBezTo>
                  <a:pt x="982" y="2606"/>
                  <a:pt x="1422" y="1800"/>
                  <a:pt x="1964" y="1800"/>
                </a:cubicBezTo>
                <a:lnTo>
                  <a:pt x="18655" y="1800"/>
                </a:lnTo>
                <a:cubicBezTo>
                  <a:pt x="19197" y="1800"/>
                  <a:pt x="19636" y="2606"/>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8"/>
                  <a:pt x="879" y="21600"/>
                  <a:pt x="1964" y="21600"/>
                </a:cubicBezTo>
                <a:lnTo>
                  <a:pt x="18655" y="21600"/>
                </a:lnTo>
                <a:cubicBezTo>
                  <a:pt x="19739" y="21600"/>
                  <a:pt x="20618" y="19988"/>
                  <a:pt x="20618" y="18000"/>
                </a:cubicBezTo>
                <a:lnTo>
                  <a:pt x="20618" y="14401"/>
                </a:lnTo>
                <a:cubicBezTo>
                  <a:pt x="21160" y="14401"/>
                  <a:pt x="21600" y="13594"/>
                  <a:pt x="21600" y="12600"/>
                </a:cubicBezTo>
                <a:lnTo>
                  <a:pt x="21600" y="9000"/>
                </a:lnTo>
                <a:cubicBezTo>
                  <a:pt x="21600" y="8006"/>
                  <a:pt x="21160" y="7200"/>
                  <a:pt x="20618" y="72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68" name="Shape 2668">
            <a:extLst>
              <a:ext uri="{FF2B5EF4-FFF2-40B4-BE49-F238E27FC236}">
                <a16:creationId xmlns:a16="http://schemas.microsoft.com/office/drawing/2014/main" id="{822F2931-AAFD-1E4E-9C74-D7EDA3CCBB36}"/>
              </a:ext>
            </a:extLst>
          </p:cNvPr>
          <p:cNvSpPr/>
          <p:nvPr/>
        </p:nvSpPr>
        <p:spPr>
          <a:xfrm>
            <a:off x="2825750" y="6180138"/>
            <a:ext cx="557213" cy="304800"/>
          </a:xfrm>
          <a:custGeom>
            <a:avLst/>
            <a:gdLst/>
            <a:ahLst/>
            <a:cxnLst>
              <a:cxn ang="0">
                <a:pos x="wd2" y="hd2"/>
              </a:cxn>
              <a:cxn ang="5400000">
                <a:pos x="wd2" y="hd2"/>
              </a:cxn>
              <a:cxn ang="10800000">
                <a:pos x="wd2" y="hd2"/>
              </a:cxn>
              <a:cxn ang="16200000">
                <a:pos x="wd2" y="hd2"/>
              </a:cxn>
            </a:cxnLst>
            <a:rect l="0" t="0" r="r" b="b"/>
            <a:pathLst>
              <a:path w="21600" h="21600" extrusionOk="0">
                <a:moveTo>
                  <a:pt x="1964" y="18000"/>
                </a:moveTo>
                <a:lnTo>
                  <a:pt x="18655" y="18000"/>
                </a:lnTo>
                <a:lnTo>
                  <a:pt x="18655" y="3600"/>
                </a:lnTo>
                <a:lnTo>
                  <a:pt x="1964" y="3600"/>
                </a:lnTo>
                <a:cubicBezTo>
                  <a:pt x="1964" y="3600"/>
                  <a:pt x="1964" y="18000"/>
                  <a:pt x="1964" y="18000"/>
                </a:cubicBezTo>
                <a:close/>
                <a:moveTo>
                  <a:pt x="19636" y="18000"/>
                </a:moveTo>
                <a:cubicBezTo>
                  <a:pt x="19636" y="18994"/>
                  <a:pt x="19197" y="19800"/>
                  <a:pt x="18655" y="19800"/>
                </a:cubicBezTo>
                <a:lnTo>
                  <a:pt x="1964" y="19800"/>
                </a:lnTo>
                <a:cubicBezTo>
                  <a:pt x="1422" y="19800"/>
                  <a:pt x="982" y="18994"/>
                  <a:pt x="982" y="18000"/>
                </a:cubicBezTo>
                <a:lnTo>
                  <a:pt x="982" y="3600"/>
                </a:lnTo>
                <a:cubicBezTo>
                  <a:pt x="982" y="2606"/>
                  <a:pt x="1422" y="1800"/>
                  <a:pt x="1964" y="1800"/>
                </a:cubicBezTo>
                <a:lnTo>
                  <a:pt x="18655" y="1800"/>
                </a:lnTo>
                <a:cubicBezTo>
                  <a:pt x="19197" y="1800"/>
                  <a:pt x="19636" y="2606"/>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8"/>
                  <a:pt x="879" y="21600"/>
                  <a:pt x="1964" y="21600"/>
                </a:cubicBezTo>
                <a:lnTo>
                  <a:pt x="18655" y="21600"/>
                </a:lnTo>
                <a:cubicBezTo>
                  <a:pt x="19739" y="21600"/>
                  <a:pt x="20618" y="19988"/>
                  <a:pt x="20618" y="18000"/>
                </a:cubicBezTo>
                <a:lnTo>
                  <a:pt x="20618" y="14401"/>
                </a:lnTo>
                <a:cubicBezTo>
                  <a:pt x="21160" y="14401"/>
                  <a:pt x="21600" y="13594"/>
                  <a:pt x="21600" y="12600"/>
                </a:cubicBezTo>
                <a:lnTo>
                  <a:pt x="21600" y="9000"/>
                </a:lnTo>
                <a:cubicBezTo>
                  <a:pt x="21600" y="8006"/>
                  <a:pt x="21160" y="7200"/>
                  <a:pt x="20618" y="72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69" name="Shape 2669">
            <a:extLst>
              <a:ext uri="{FF2B5EF4-FFF2-40B4-BE49-F238E27FC236}">
                <a16:creationId xmlns:a16="http://schemas.microsoft.com/office/drawing/2014/main" id="{0E413C6D-53CD-F147-91AA-F426E6D0A9F6}"/>
              </a:ext>
            </a:extLst>
          </p:cNvPr>
          <p:cNvSpPr/>
          <p:nvPr/>
        </p:nvSpPr>
        <p:spPr>
          <a:xfrm>
            <a:off x="3916363" y="6053138"/>
            <a:ext cx="508000" cy="558800"/>
          </a:xfrm>
          <a:custGeom>
            <a:avLst/>
            <a:gdLst/>
            <a:ahLst/>
            <a:cxnLst>
              <a:cxn ang="0">
                <a:pos x="wd2" y="hd2"/>
              </a:cxn>
              <a:cxn ang="5400000">
                <a:pos x="wd2" y="hd2"/>
              </a:cxn>
              <a:cxn ang="10800000">
                <a:pos x="wd2" y="hd2"/>
              </a:cxn>
              <a:cxn ang="16200000">
                <a:pos x="wd2" y="hd2"/>
              </a:cxn>
            </a:cxnLst>
            <a:rect l="0" t="0" r="r" b="b"/>
            <a:pathLst>
              <a:path w="21600" h="21600" extrusionOk="0">
                <a:moveTo>
                  <a:pt x="12960" y="2161"/>
                </a:moveTo>
                <a:lnTo>
                  <a:pt x="12960" y="2178"/>
                </a:lnTo>
                <a:cubicBezTo>
                  <a:pt x="12662" y="2178"/>
                  <a:pt x="12420" y="2398"/>
                  <a:pt x="12420" y="2669"/>
                </a:cubicBezTo>
                <a:cubicBezTo>
                  <a:pt x="12420" y="2940"/>
                  <a:pt x="12662" y="3160"/>
                  <a:pt x="12960" y="3160"/>
                </a:cubicBezTo>
                <a:lnTo>
                  <a:pt x="12960" y="3172"/>
                </a:lnTo>
                <a:cubicBezTo>
                  <a:pt x="17287" y="4066"/>
                  <a:pt x="20520" y="7577"/>
                  <a:pt x="20520" y="11782"/>
                </a:cubicBezTo>
                <a:cubicBezTo>
                  <a:pt x="20520" y="16662"/>
                  <a:pt x="16168" y="20618"/>
                  <a:pt x="10800" y="20618"/>
                </a:cubicBezTo>
                <a:cubicBezTo>
                  <a:pt x="5432" y="20618"/>
                  <a:pt x="1080" y="16662"/>
                  <a:pt x="1080" y="11782"/>
                </a:cubicBezTo>
                <a:cubicBezTo>
                  <a:pt x="1080" y="7577"/>
                  <a:pt x="4313" y="4066"/>
                  <a:pt x="8640" y="3172"/>
                </a:cubicBezTo>
                <a:lnTo>
                  <a:pt x="8640" y="3160"/>
                </a:lnTo>
                <a:cubicBezTo>
                  <a:pt x="8938" y="3160"/>
                  <a:pt x="9180" y="2940"/>
                  <a:pt x="9180" y="2669"/>
                </a:cubicBezTo>
                <a:cubicBezTo>
                  <a:pt x="9180" y="2398"/>
                  <a:pt x="8938" y="2178"/>
                  <a:pt x="8640" y="2178"/>
                </a:cubicBezTo>
                <a:lnTo>
                  <a:pt x="8640" y="2161"/>
                </a:lnTo>
                <a:cubicBezTo>
                  <a:pt x="3710" y="3071"/>
                  <a:pt x="0" y="7031"/>
                  <a:pt x="0" y="11782"/>
                </a:cubicBezTo>
                <a:cubicBezTo>
                  <a:pt x="0" y="17204"/>
                  <a:pt x="4835" y="21600"/>
                  <a:pt x="10800" y="21600"/>
                </a:cubicBezTo>
                <a:cubicBezTo>
                  <a:pt x="16765" y="21600"/>
                  <a:pt x="21600" y="17204"/>
                  <a:pt x="21600" y="11782"/>
                </a:cubicBezTo>
                <a:cubicBezTo>
                  <a:pt x="21600" y="7031"/>
                  <a:pt x="17890" y="3071"/>
                  <a:pt x="12960" y="2161"/>
                </a:cubicBezTo>
                <a:moveTo>
                  <a:pt x="10800" y="12763"/>
                </a:moveTo>
                <a:cubicBezTo>
                  <a:pt x="11098" y="12763"/>
                  <a:pt x="11340" y="12544"/>
                  <a:pt x="11340" y="12272"/>
                </a:cubicBezTo>
                <a:lnTo>
                  <a:pt x="11340" y="491"/>
                </a:lnTo>
                <a:cubicBezTo>
                  <a:pt x="11340" y="220"/>
                  <a:pt x="11098" y="0"/>
                  <a:pt x="10800" y="0"/>
                </a:cubicBezTo>
                <a:cubicBezTo>
                  <a:pt x="10502" y="0"/>
                  <a:pt x="10260" y="220"/>
                  <a:pt x="10260" y="491"/>
                </a:cubicBezTo>
                <a:lnTo>
                  <a:pt x="10260" y="12272"/>
                </a:lnTo>
                <a:cubicBezTo>
                  <a:pt x="10260" y="12544"/>
                  <a:pt x="10502" y="12763"/>
                  <a:pt x="10800" y="1276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70" name="Shape 2670">
            <a:extLst>
              <a:ext uri="{FF2B5EF4-FFF2-40B4-BE49-F238E27FC236}">
                <a16:creationId xmlns:a16="http://schemas.microsoft.com/office/drawing/2014/main" id="{1DA0E659-420E-D940-80C9-2955976C5FB1}"/>
              </a:ext>
            </a:extLst>
          </p:cNvPr>
          <p:cNvSpPr/>
          <p:nvPr/>
        </p:nvSpPr>
        <p:spPr>
          <a:xfrm>
            <a:off x="4957763" y="6129338"/>
            <a:ext cx="558800" cy="406400"/>
          </a:xfrm>
          <a:custGeom>
            <a:avLst/>
            <a:gdLst/>
            <a:ahLst/>
            <a:cxnLst>
              <a:cxn ang="0">
                <a:pos x="wd2" y="hd2"/>
              </a:cxn>
              <a:cxn ang="5400000">
                <a:pos x="wd2" y="hd2"/>
              </a:cxn>
              <a:cxn ang="10800000">
                <a:pos x="wd2" y="hd2"/>
              </a:cxn>
              <a:cxn ang="16200000">
                <a:pos x="wd2" y="hd2"/>
              </a:cxn>
            </a:cxnLst>
            <a:rect l="0" t="0" r="r" b="b"/>
            <a:pathLst>
              <a:path w="21600" h="21600" extrusionOk="0">
                <a:moveTo>
                  <a:pt x="12273" y="21600"/>
                </a:moveTo>
                <a:lnTo>
                  <a:pt x="13255" y="21600"/>
                </a:lnTo>
                <a:lnTo>
                  <a:pt x="13255" y="0"/>
                </a:lnTo>
                <a:lnTo>
                  <a:pt x="12273" y="0"/>
                </a:lnTo>
                <a:cubicBezTo>
                  <a:pt x="12273" y="0"/>
                  <a:pt x="12273" y="21600"/>
                  <a:pt x="12273" y="21600"/>
                </a:cubicBezTo>
                <a:close/>
                <a:moveTo>
                  <a:pt x="14236" y="21600"/>
                </a:moveTo>
                <a:lnTo>
                  <a:pt x="16691" y="21600"/>
                </a:lnTo>
                <a:lnTo>
                  <a:pt x="16691" y="0"/>
                </a:lnTo>
                <a:lnTo>
                  <a:pt x="14236" y="0"/>
                </a:lnTo>
                <a:cubicBezTo>
                  <a:pt x="14236" y="0"/>
                  <a:pt x="14236" y="21600"/>
                  <a:pt x="14236" y="21600"/>
                </a:cubicBezTo>
                <a:close/>
                <a:moveTo>
                  <a:pt x="17673" y="21600"/>
                </a:moveTo>
                <a:lnTo>
                  <a:pt x="18655" y="21600"/>
                </a:lnTo>
                <a:lnTo>
                  <a:pt x="18655" y="0"/>
                </a:lnTo>
                <a:lnTo>
                  <a:pt x="17673" y="0"/>
                </a:lnTo>
                <a:cubicBezTo>
                  <a:pt x="17673" y="0"/>
                  <a:pt x="17673" y="21600"/>
                  <a:pt x="17673" y="21600"/>
                </a:cubicBezTo>
                <a:close/>
                <a:moveTo>
                  <a:pt x="20618" y="0"/>
                </a:moveTo>
                <a:lnTo>
                  <a:pt x="19636" y="0"/>
                </a:lnTo>
                <a:lnTo>
                  <a:pt x="19636" y="21600"/>
                </a:lnTo>
                <a:lnTo>
                  <a:pt x="20618" y="21600"/>
                </a:lnTo>
                <a:cubicBezTo>
                  <a:pt x="21160" y="21600"/>
                  <a:pt x="21600" y="20996"/>
                  <a:pt x="21600" y="20250"/>
                </a:cubicBezTo>
                <a:lnTo>
                  <a:pt x="21600" y="1350"/>
                </a:lnTo>
                <a:cubicBezTo>
                  <a:pt x="21600" y="605"/>
                  <a:pt x="21160" y="0"/>
                  <a:pt x="20618" y="0"/>
                </a:cubicBezTo>
                <a:moveTo>
                  <a:pt x="4909" y="21600"/>
                </a:moveTo>
                <a:lnTo>
                  <a:pt x="5891" y="21600"/>
                </a:lnTo>
                <a:lnTo>
                  <a:pt x="5891" y="0"/>
                </a:lnTo>
                <a:lnTo>
                  <a:pt x="4909" y="0"/>
                </a:lnTo>
                <a:cubicBezTo>
                  <a:pt x="4909" y="0"/>
                  <a:pt x="4909" y="21600"/>
                  <a:pt x="4909" y="21600"/>
                </a:cubicBezTo>
                <a:close/>
                <a:moveTo>
                  <a:pt x="0" y="1350"/>
                </a:moveTo>
                <a:lnTo>
                  <a:pt x="0" y="20250"/>
                </a:lnTo>
                <a:cubicBezTo>
                  <a:pt x="0" y="20996"/>
                  <a:pt x="440" y="21600"/>
                  <a:pt x="982" y="21600"/>
                </a:cubicBezTo>
                <a:lnTo>
                  <a:pt x="982" y="0"/>
                </a:lnTo>
                <a:cubicBezTo>
                  <a:pt x="440" y="0"/>
                  <a:pt x="0" y="605"/>
                  <a:pt x="0" y="1350"/>
                </a:cubicBezTo>
                <a:moveTo>
                  <a:pt x="1964" y="21600"/>
                </a:moveTo>
                <a:lnTo>
                  <a:pt x="3927" y="21600"/>
                </a:lnTo>
                <a:lnTo>
                  <a:pt x="3927" y="0"/>
                </a:lnTo>
                <a:lnTo>
                  <a:pt x="1964" y="0"/>
                </a:lnTo>
                <a:cubicBezTo>
                  <a:pt x="1964" y="0"/>
                  <a:pt x="1964" y="21600"/>
                  <a:pt x="1964" y="21600"/>
                </a:cubicBezTo>
                <a:close/>
                <a:moveTo>
                  <a:pt x="6873" y="21600"/>
                </a:moveTo>
                <a:lnTo>
                  <a:pt x="9327" y="21600"/>
                </a:lnTo>
                <a:lnTo>
                  <a:pt x="9327" y="0"/>
                </a:lnTo>
                <a:lnTo>
                  <a:pt x="6873" y="0"/>
                </a:lnTo>
                <a:cubicBezTo>
                  <a:pt x="6873" y="0"/>
                  <a:pt x="6873" y="21600"/>
                  <a:pt x="6873" y="21600"/>
                </a:cubicBezTo>
                <a:close/>
                <a:moveTo>
                  <a:pt x="10309" y="21600"/>
                </a:moveTo>
                <a:lnTo>
                  <a:pt x="11291" y="21600"/>
                </a:lnTo>
                <a:lnTo>
                  <a:pt x="11291" y="0"/>
                </a:lnTo>
                <a:lnTo>
                  <a:pt x="10309" y="0"/>
                </a:lnTo>
                <a:cubicBezTo>
                  <a:pt x="10309" y="0"/>
                  <a:pt x="10309" y="21600"/>
                  <a:pt x="10309" y="21600"/>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71" name="Shape 2671">
            <a:extLst>
              <a:ext uri="{FF2B5EF4-FFF2-40B4-BE49-F238E27FC236}">
                <a16:creationId xmlns:a16="http://schemas.microsoft.com/office/drawing/2014/main" id="{F9533604-46CD-C34D-A072-A66DAA931C5E}"/>
              </a:ext>
            </a:extLst>
          </p:cNvPr>
          <p:cNvSpPr/>
          <p:nvPr/>
        </p:nvSpPr>
        <p:spPr>
          <a:xfrm>
            <a:off x="6024563" y="60531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309" y="15421"/>
                </a:moveTo>
                <a:cubicBezTo>
                  <a:pt x="10666" y="15276"/>
                  <a:pt x="10995" y="15082"/>
                  <a:pt x="11291" y="14845"/>
                </a:cubicBezTo>
                <a:lnTo>
                  <a:pt x="11291" y="8719"/>
                </a:lnTo>
                <a:cubicBezTo>
                  <a:pt x="10995" y="8482"/>
                  <a:pt x="10666" y="8287"/>
                  <a:pt x="10309" y="8143"/>
                </a:cubicBezTo>
                <a:cubicBezTo>
                  <a:pt x="10309" y="8143"/>
                  <a:pt x="10309" y="15421"/>
                  <a:pt x="10309" y="15421"/>
                </a:cubicBezTo>
                <a:close/>
                <a:moveTo>
                  <a:pt x="12273" y="13681"/>
                </a:moveTo>
                <a:cubicBezTo>
                  <a:pt x="12585" y="13118"/>
                  <a:pt x="12764" y="12471"/>
                  <a:pt x="12764" y="11782"/>
                </a:cubicBezTo>
                <a:cubicBezTo>
                  <a:pt x="12764" y="11092"/>
                  <a:pt x="12585" y="10445"/>
                  <a:pt x="12273" y="9882"/>
                </a:cubicBezTo>
                <a:cubicBezTo>
                  <a:pt x="12273" y="9882"/>
                  <a:pt x="12273" y="13681"/>
                  <a:pt x="12273" y="13681"/>
                </a:cubicBezTo>
                <a:close/>
                <a:moveTo>
                  <a:pt x="5891" y="14373"/>
                </a:moveTo>
                <a:lnTo>
                  <a:pt x="5891" y="9190"/>
                </a:lnTo>
                <a:cubicBezTo>
                  <a:pt x="5282" y="9882"/>
                  <a:pt x="4909" y="10788"/>
                  <a:pt x="4909" y="11782"/>
                </a:cubicBezTo>
                <a:cubicBezTo>
                  <a:pt x="4909" y="12776"/>
                  <a:pt x="5282" y="13681"/>
                  <a:pt x="5891" y="14373"/>
                </a:cubicBezTo>
                <a:moveTo>
                  <a:pt x="6873" y="8384"/>
                </a:moveTo>
                <a:lnTo>
                  <a:pt x="6873" y="15179"/>
                </a:lnTo>
                <a:cubicBezTo>
                  <a:pt x="7451" y="15514"/>
                  <a:pt x="8120" y="15709"/>
                  <a:pt x="8836" y="15709"/>
                </a:cubicBezTo>
                <a:cubicBezTo>
                  <a:pt x="9003" y="15709"/>
                  <a:pt x="9166" y="15696"/>
                  <a:pt x="9327" y="15675"/>
                </a:cubicBezTo>
                <a:lnTo>
                  <a:pt x="9327" y="7888"/>
                </a:lnTo>
                <a:cubicBezTo>
                  <a:pt x="9166" y="7868"/>
                  <a:pt x="9003" y="7854"/>
                  <a:pt x="8836" y="7854"/>
                </a:cubicBezTo>
                <a:cubicBezTo>
                  <a:pt x="8120" y="7854"/>
                  <a:pt x="7451" y="8049"/>
                  <a:pt x="6873" y="8384"/>
                </a:cubicBezTo>
                <a:moveTo>
                  <a:pt x="20618" y="0"/>
                </a:moveTo>
                <a:lnTo>
                  <a:pt x="19636" y="0"/>
                </a:lnTo>
                <a:lnTo>
                  <a:pt x="19636" y="15709"/>
                </a:lnTo>
                <a:lnTo>
                  <a:pt x="20618" y="15709"/>
                </a:lnTo>
                <a:cubicBezTo>
                  <a:pt x="21160" y="15709"/>
                  <a:pt x="21600" y="15270"/>
                  <a:pt x="21600" y="14727"/>
                </a:cubicBezTo>
                <a:lnTo>
                  <a:pt x="21600" y="982"/>
                </a:lnTo>
                <a:cubicBezTo>
                  <a:pt x="21600" y="440"/>
                  <a:pt x="21160" y="0"/>
                  <a:pt x="20618" y="0"/>
                </a:cubicBezTo>
                <a:moveTo>
                  <a:pt x="8836" y="17672"/>
                </a:moveTo>
                <a:cubicBezTo>
                  <a:pt x="5583" y="17672"/>
                  <a:pt x="2945" y="15035"/>
                  <a:pt x="2945" y="11782"/>
                </a:cubicBezTo>
                <a:cubicBezTo>
                  <a:pt x="2945" y="8528"/>
                  <a:pt x="5583" y="5891"/>
                  <a:pt x="8836" y="5891"/>
                </a:cubicBezTo>
                <a:cubicBezTo>
                  <a:pt x="12090" y="5891"/>
                  <a:pt x="14727" y="8528"/>
                  <a:pt x="14727" y="11782"/>
                </a:cubicBezTo>
                <a:cubicBezTo>
                  <a:pt x="14727" y="15035"/>
                  <a:pt x="12090" y="17672"/>
                  <a:pt x="8836" y="17672"/>
                </a:cubicBezTo>
                <a:moveTo>
                  <a:pt x="14027" y="16277"/>
                </a:moveTo>
                <a:cubicBezTo>
                  <a:pt x="15072" y="15072"/>
                  <a:pt x="15709" y="13503"/>
                  <a:pt x="15709" y="11782"/>
                </a:cubicBezTo>
                <a:cubicBezTo>
                  <a:pt x="15709" y="7986"/>
                  <a:pt x="12632" y="4909"/>
                  <a:pt x="8836" y="4909"/>
                </a:cubicBezTo>
                <a:cubicBezTo>
                  <a:pt x="5041" y="4909"/>
                  <a:pt x="1964" y="7986"/>
                  <a:pt x="1964" y="11782"/>
                </a:cubicBezTo>
                <a:cubicBezTo>
                  <a:pt x="1964" y="15577"/>
                  <a:pt x="5041" y="18654"/>
                  <a:pt x="8836" y="18654"/>
                </a:cubicBezTo>
                <a:cubicBezTo>
                  <a:pt x="10557" y="18654"/>
                  <a:pt x="12127" y="18017"/>
                  <a:pt x="13333" y="16972"/>
                </a:cubicBezTo>
                <a:lnTo>
                  <a:pt x="17817" y="21456"/>
                </a:lnTo>
                <a:cubicBezTo>
                  <a:pt x="17905" y="21545"/>
                  <a:pt x="18028" y="21600"/>
                  <a:pt x="18164" y="21600"/>
                </a:cubicBezTo>
                <a:cubicBezTo>
                  <a:pt x="18434" y="21600"/>
                  <a:pt x="18655" y="21380"/>
                  <a:pt x="18655" y="21109"/>
                </a:cubicBezTo>
                <a:cubicBezTo>
                  <a:pt x="18655" y="20974"/>
                  <a:pt x="18600" y="20851"/>
                  <a:pt x="18511" y="20762"/>
                </a:cubicBezTo>
                <a:cubicBezTo>
                  <a:pt x="18511" y="20762"/>
                  <a:pt x="14027" y="16277"/>
                  <a:pt x="14027" y="16277"/>
                </a:cubicBezTo>
                <a:close/>
                <a:moveTo>
                  <a:pt x="17673" y="15709"/>
                </a:moveTo>
                <a:lnTo>
                  <a:pt x="18655" y="15709"/>
                </a:lnTo>
                <a:lnTo>
                  <a:pt x="18655" y="0"/>
                </a:lnTo>
                <a:lnTo>
                  <a:pt x="17673" y="0"/>
                </a:lnTo>
                <a:cubicBezTo>
                  <a:pt x="17673" y="0"/>
                  <a:pt x="17673" y="15709"/>
                  <a:pt x="17673" y="15709"/>
                </a:cubicBezTo>
                <a:close/>
                <a:moveTo>
                  <a:pt x="16691" y="15709"/>
                </a:moveTo>
                <a:lnTo>
                  <a:pt x="16691" y="11783"/>
                </a:lnTo>
                <a:cubicBezTo>
                  <a:pt x="16691" y="13214"/>
                  <a:pt x="16301" y="14553"/>
                  <a:pt x="15631" y="15709"/>
                </a:cubicBezTo>
                <a:cubicBezTo>
                  <a:pt x="15631" y="15709"/>
                  <a:pt x="16691" y="15709"/>
                  <a:pt x="16691" y="15709"/>
                </a:cubicBezTo>
                <a:close/>
                <a:moveTo>
                  <a:pt x="16691" y="0"/>
                </a:moveTo>
                <a:lnTo>
                  <a:pt x="14236" y="0"/>
                </a:lnTo>
                <a:lnTo>
                  <a:pt x="14236" y="6088"/>
                </a:lnTo>
                <a:cubicBezTo>
                  <a:pt x="15745" y="7519"/>
                  <a:pt x="16691" y="9538"/>
                  <a:pt x="16691" y="11781"/>
                </a:cubicBezTo>
                <a:cubicBezTo>
                  <a:pt x="16691" y="11781"/>
                  <a:pt x="16691" y="0"/>
                  <a:pt x="16691" y="0"/>
                </a:cubicBezTo>
                <a:close/>
                <a:moveTo>
                  <a:pt x="11291" y="0"/>
                </a:moveTo>
                <a:lnTo>
                  <a:pt x="10309" y="0"/>
                </a:lnTo>
                <a:lnTo>
                  <a:pt x="10309" y="4070"/>
                </a:lnTo>
                <a:cubicBezTo>
                  <a:pt x="10645" y="4134"/>
                  <a:pt x="10972" y="4219"/>
                  <a:pt x="11291" y="4324"/>
                </a:cubicBezTo>
                <a:cubicBezTo>
                  <a:pt x="11291" y="4324"/>
                  <a:pt x="11291" y="0"/>
                  <a:pt x="11291" y="0"/>
                </a:cubicBezTo>
                <a:close/>
                <a:moveTo>
                  <a:pt x="1964" y="15709"/>
                </a:moveTo>
                <a:lnTo>
                  <a:pt x="2041" y="15709"/>
                </a:lnTo>
                <a:cubicBezTo>
                  <a:pt x="2016" y="15666"/>
                  <a:pt x="1988" y="15625"/>
                  <a:pt x="1964" y="15581"/>
                </a:cubicBezTo>
                <a:cubicBezTo>
                  <a:pt x="1964" y="15581"/>
                  <a:pt x="1964" y="15709"/>
                  <a:pt x="1964" y="15709"/>
                </a:cubicBezTo>
                <a:close/>
                <a:moveTo>
                  <a:pt x="13255" y="0"/>
                </a:moveTo>
                <a:lnTo>
                  <a:pt x="12273" y="0"/>
                </a:lnTo>
                <a:lnTo>
                  <a:pt x="12273" y="4727"/>
                </a:lnTo>
                <a:cubicBezTo>
                  <a:pt x="12613" y="4894"/>
                  <a:pt x="12944" y="5077"/>
                  <a:pt x="13255" y="5289"/>
                </a:cubicBezTo>
                <a:cubicBezTo>
                  <a:pt x="13255" y="5289"/>
                  <a:pt x="13255" y="0"/>
                  <a:pt x="13255" y="0"/>
                </a:cubicBezTo>
                <a:close/>
                <a:moveTo>
                  <a:pt x="9327" y="3952"/>
                </a:moveTo>
                <a:lnTo>
                  <a:pt x="9327" y="0"/>
                </a:lnTo>
                <a:lnTo>
                  <a:pt x="6873" y="0"/>
                </a:lnTo>
                <a:lnTo>
                  <a:pt x="6873" y="4185"/>
                </a:lnTo>
                <a:cubicBezTo>
                  <a:pt x="7501" y="4023"/>
                  <a:pt x="8157" y="3927"/>
                  <a:pt x="8836" y="3927"/>
                </a:cubicBezTo>
                <a:cubicBezTo>
                  <a:pt x="9002" y="3927"/>
                  <a:pt x="9164" y="3942"/>
                  <a:pt x="9327" y="3952"/>
                </a:cubicBezTo>
                <a:moveTo>
                  <a:pt x="5891" y="0"/>
                </a:moveTo>
                <a:lnTo>
                  <a:pt x="4909" y="0"/>
                </a:lnTo>
                <a:lnTo>
                  <a:pt x="4909" y="4987"/>
                </a:lnTo>
                <a:cubicBezTo>
                  <a:pt x="5224" y="4804"/>
                  <a:pt x="5551" y="4641"/>
                  <a:pt x="5891" y="4504"/>
                </a:cubicBezTo>
                <a:cubicBezTo>
                  <a:pt x="5891" y="4504"/>
                  <a:pt x="5891" y="0"/>
                  <a:pt x="5891" y="0"/>
                </a:cubicBezTo>
                <a:close/>
                <a:moveTo>
                  <a:pt x="0" y="982"/>
                </a:moveTo>
                <a:lnTo>
                  <a:pt x="0" y="14727"/>
                </a:lnTo>
                <a:cubicBezTo>
                  <a:pt x="0" y="15270"/>
                  <a:pt x="440" y="15709"/>
                  <a:pt x="982" y="15709"/>
                </a:cubicBezTo>
                <a:lnTo>
                  <a:pt x="982" y="0"/>
                </a:lnTo>
                <a:cubicBezTo>
                  <a:pt x="440" y="0"/>
                  <a:pt x="0" y="440"/>
                  <a:pt x="0" y="982"/>
                </a:cubicBezTo>
                <a:moveTo>
                  <a:pt x="3927" y="5656"/>
                </a:moveTo>
                <a:lnTo>
                  <a:pt x="3927" y="0"/>
                </a:lnTo>
                <a:lnTo>
                  <a:pt x="1964" y="0"/>
                </a:lnTo>
                <a:lnTo>
                  <a:pt x="1964" y="7982"/>
                </a:lnTo>
                <a:cubicBezTo>
                  <a:pt x="2462" y="7084"/>
                  <a:pt x="3131" y="6294"/>
                  <a:pt x="3927" y="5656"/>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72" name="Shape 2672">
            <a:extLst>
              <a:ext uri="{FF2B5EF4-FFF2-40B4-BE49-F238E27FC236}">
                <a16:creationId xmlns:a16="http://schemas.microsoft.com/office/drawing/2014/main" id="{F2CC229F-0FB5-A348-91F8-5C73C521784D}"/>
              </a:ext>
            </a:extLst>
          </p:cNvPr>
          <p:cNvSpPr/>
          <p:nvPr/>
        </p:nvSpPr>
        <p:spPr>
          <a:xfrm>
            <a:off x="7091363" y="6129338"/>
            <a:ext cx="558800" cy="406400"/>
          </a:xfrm>
          <a:custGeom>
            <a:avLst/>
            <a:gdLst/>
            <a:ahLst/>
            <a:cxnLst>
              <a:cxn ang="0">
                <a:pos x="wd2" y="hd2"/>
              </a:cxn>
              <a:cxn ang="5400000">
                <a:pos x="wd2" y="hd2"/>
              </a:cxn>
              <a:cxn ang="10800000">
                <a:pos x="wd2" y="hd2"/>
              </a:cxn>
              <a:cxn ang="16200000">
                <a:pos x="wd2" y="hd2"/>
              </a:cxn>
            </a:cxnLst>
            <a:rect l="0" t="0" r="r" b="b"/>
            <a:pathLst>
              <a:path w="21600" h="21600" extrusionOk="0">
                <a:moveTo>
                  <a:pt x="9818" y="21600"/>
                </a:moveTo>
                <a:lnTo>
                  <a:pt x="11782" y="21600"/>
                </a:lnTo>
                <a:lnTo>
                  <a:pt x="11782" y="17550"/>
                </a:lnTo>
                <a:lnTo>
                  <a:pt x="9818" y="17550"/>
                </a:lnTo>
                <a:cubicBezTo>
                  <a:pt x="9818" y="17550"/>
                  <a:pt x="9818" y="21600"/>
                  <a:pt x="9818" y="21600"/>
                </a:cubicBezTo>
                <a:close/>
                <a:moveTo>
                  <a:pt x="7855" y="21600"/>
                </a:moveTo>
                <a:lnTo>
                  <a:pt x="8836" y="21600"/>
                </a:lnTo>
                <a:lnTo>
                  <a:pt x="8836" y="17550"/>
                </a:lnTo>
                <a:lnTo>
                  <a:pt x="7855" y="17550"/>
                </a:lnTo>
                <a:cubicBezTo>
                  <a:pt x="7855" y="17550"/>
                  <a:pt x="7855" y="21600"/>
                  <a:pt x="7855" y="21600"/>
                </a:cubicBezTo>
                <a:close/>
                <a:moveTo>
                  <a:pt x="2945" y="21600"/>
                </a:moveTo>
                <a:lnTo>
                  <a:pt x="3927" y="21600"/>
                </a:lnTo>
                <a:lnTo>
                  <a:pt x="3927" y="17550"/>
                </a:lnTo>
                <a:lnTo>
                  <a:pt x="2945" y="17550"/>
                </a:lnTo>
                <a:cubicBezTo>
                  <a:pt x="2945" y="17550"/>
                  <a:pt x="2945" y="21600"/>
                  <a:pt x="2945" y="21600"/>
                </a:cubicBezTo>
                <a:close/>
                <a:moveTo>
                  <a:pt x="4909" y="21600"/>
                </a:moveTo>
                <a:lnTo>
                  <a:pt x="6873" y="21600"/>
                </a:lnTo>
                <a:lnTo>
                  <a:pt x="6873" y="17550"/>
                </a:lnTo>
                <a:lnTo>
                  <a:pt x="4909" y="17550"/>
                </a:lnTo>
                <a:cubicBezTo>
                  <a:pt x="4909" y="17550"/>
                  <a:pt x="4909" y="21600"/>
                  <a:pt x="4909" y="21600"/>
                </a:cubicBezTo>
                <a:close/>
                <a:moveTo>
                  <a:pt x="12764" y="21600"/>
                </a:moveTo>
                <a:lnTo>
                  <a:pt x="13745" y="21600"/>
                </a:lnTo>
                <a:lnTo>
                  <a:pt x="13745" y="17550"/>
                </a:lnTo>
                <a:lnTo>
                  <a:pt x="12764" y="17550"/>
                </a:lnTo>
                <a:cubicBezTo>
                  <a:pt x="12764" y="17550"/>
                  <a:pt x="12764" y="21600"/>
                  <a:pt x="12764" y="21600"/>
                </a:cubicBezTo>
                <a:close/>
                <a:moveTo>
                  <a:pt x="20618" y="14850"/>
                </a:moveTo>
                <a:lnTo>
                  <a:pt x="982" y="14850"/>
                </a:lnTo>
                <a:lnTo>
                  <a:pt x="982" y="13500"/>
                </a:lnTo>
                <a:lnTo>
                  <a:pt x="20618" y="13500"/>
                </a:lnTo>
                <a:cubicBezTo>
                  <a:pt x="20618" y="13500"/>
                  <a:pt x="20618" y="14850"/>
                  <a:pt x="20618" y="14850"/>
                </a:cubicBezTo>
                <a:close/>
                <a:moveTo>
                  <a:pt x="20618" y="12150"/>
                </a:moveTo>
                <a:lnTo>
                  <a:pt x="982" y="12150"/>
                </a:lnTo>
                <a:cubicBezTo>
                  <a:pt x="440" y="12150"/>
                  <a:pt x="0" y="12755"/>
                  <a:pt x="0" y="13500"/>
                </a:cubicBezTo>
                <a:lnTo>
                  <a:pt x="0" y="14850"/>
                </a:lnTo>
                <a:cubicBezTo>
                  <a:pt x="0" y="15595"/>
                  <a:pt x="440" y="16200"/>
                  <a:pt x="982" y="16200"/>
                </a:cubicBezTo>
                <a:lnTo>
                  <a:pt x="20618" y="16200"/>
                </a:lnTo>
                <a:cubicBezTo>
                  <a:pt x="21160" y="16200"/>
                  <a:pt x="21600" y="15595"/>
                  <a:pt x="21600" y="14850"/>
                </a:cubicBezTo>
                <a:lnTo>
                  <a:pt x="21600" y="13500"/>
                </a:lnTo>
                <a:cubicBezTo>
                  <a:pt x="21600" y="12755"/>
                  <a:pt x="21160" y="12150"/>
                  <a:pt x="20618" y="12150"/>
                </a:cubicBezTo>
                <a:moveTo>
                  <a:pt x="982" y="20250"/>
                </a:moveTo>
                <a:cubicBezTo>
                  <a:pt x="982" y="20996"/>
                  <a:pt x="1422" y="21600"/>
                  <a:pt x="1964" y="21600"/>
                </a:cubicBezTo>
                <a:lnTo>
                  <a:pt x="1964" y="17550"/>
                </a:lnTo>
                <a:lnTo>
                  <a:pt x="982" y="17550"/>
                </a:lnTo>
                <a:cubicBezTo>
                  <a:pt x="982" y="17550"/>
                  <a:pt x="982" y="20250"/>
                  <a:pt x="982" y="20250"/>
                </a:cubicBezTo>
                <a:close/>
                <a:moveTo>
                  <a:pt x="16691" y="21600"/>
                </a:moveTo>
                <a:lnTo>
                  <a:pt x="17673" y="21600"/>
                </a:lnTo>
                <a:lnTo>
                  <a:pt x="17673" y="17550"/>
                </a:lnTo>
                <a:lnTo>
                  <a:pt x="16691" y="17550"/>
                </a:lnTo>
                <a:cubicBezTo>
                  <a:pt x="16691" y="17550"/>
                  <a:pt x="16691" y="21600"/>
                  <a:pt x="16691" y="21600"/>
                </a:cubicBezTo>
                <a:close/>
                <a:moveTo>
                  <a:pt x="14727" y="21600"/>
                </a:moveTo>
                <a:lnTo>
                  <a:pt x="15709" y="21600"/>
                </a:lnTo>
                <a:lnTo>
                  <a:pt x="15709" y="17550"/>
                </a:lnTo>
                <a:lnTo>
                  <a:pt x="14727" y="17550"/>
                </a:lnTo>
                <a:cubicBezTo>
                  <a:pt x="14727" y="17550"/>
                  <a:pt x="14727" y="21600"/>
                  <a:pt x="14727" y="21600"/>
                </a:cubicBezTo>
                <a:close/>
                <a:moveTo>
                  <a:pt x="18655" y="21600"/>
                </a:moveTo>
                <a:lnTo>
                  <a:pt x="19636" y="21600"/>
                </a:lnTo>
                <a:cubicBezTo>
                  <a:pt x="20178" y="21600"/>
                  <a:pt x="20618" y="20996"/>
                  <a:pt x="20618" y="20250"/>
                </a:cubicBezTo>
                <a:lnTo>
                  <a:pt x="20618" y="17550"/>
                </a:lnTo>
                <a:lnTo>
                  <a:pt x="18655" y="17550"/>
                </a:lnTo>
                <a:cubicBezTo>
                  <a:pt x="18655" y="17550"/>
                  <a:pt x="18655" y="21600"/>
                  <a:pt x="18655" y="21600"/>
                </a:cubicBezTo>
                <a:close/>
                <a:moveTo>
                  <a:pt x="15709" y="0"/>
                </a:moveTo>
                <a:lnTo>
                  <a:pt x="14727" y="0"/>
                </a:lnTo>
                <a:lnTo>
                  <a:pt x="14727" y="10800"/>
                </a:lnTo>
                <a:lnTo>
                  <a:pt x="15709" y="10800"/>
                </a:lnTo>
                <a:cubicBezTo>
                  <a:pt x="15709" y="10800"/>
                  <a:pt x="15709" y="0"/>
                  <a:pt x="15709" y="0"/>
                </a:cubicBezTo>
                <a:close/>
                <a:moveTo>
                  <a:pt x="20618" y="1350"/>
                </a:moveTo>
                <a:cubicBezTo>
                  <a:pt x="20618" y="605"/>
                  <a:pt x="20178" y="0"/>
                  <a:pt x="19636" y="0"/>
                </a:cubicBezTo>
                <a:lnTo>
                  <a:pt x="18655" y="0"/>
                </a:lnTo>
                <a:lnTo>
                  <a:pt x="18655" y="10800"/>
                </a:lnTo>
                <a:lnTo>
                  <a:pt x="20618" y="10800"/>
                </a:lnTo>
                <a:cubicBezTo>
                  <a:pt x="20618" y="10800"/>
                  <a:pt x="20618" y="1350"/>
                  <a:pt x="20618" y="1350"/>
                </a:cubicBezTo>
                <a:close/>
                <a:moveTo>
                  <a:pt x="13745" y="0"/>
                </a:moveTo>
                <a:lnTo>
                  <a:pt x="12764" y="0"/>
                </a:lnTo>
                <a:lnTo>
                  <a:pt x="12764" y="10800"/>
                </a:lnTo>
                <a:lnTo>
                  <a:pt x="13745" y="10800"/>
                </a:lnTo>
                <a:cubicBezTo>
                  <a:pt x="13745" y="10800"/>
                  <a:pt x="13745" y="0"/>
                  <a:pt x="13745" y="0"/>
                </a:cubicBezTo>
                <a:close/>
                <a:moveTo>
                  <a:pt x="17673" y="0"/>
                </a:moveTo>
                <a:lnTo>
                  <a:pt x="16691" y="0"/>
                </a:lnTo>
                <a:lnTo>
                  <a:pt x="16691" y="10800"/>
                </a:lnTo>
                <a:lnTo>
                  <a:pt x="17673" y="10800"/>
                </a:lnTo>
                <a:cubicBezTo>
                  <a:pt x="17673" y="10800"/>
                  <a:pt x="17673" y="0"/>
                  <a:pt x="17673" y="0"/>
                </a:cubicBezTo>
                <a:close/>
                <a:moveTo>
                  <a:pt x="1964" y="0"/>
                </a:moveTo>
                <a:cubicBezTo>
                  <a:pt x="1422" y="0"/>
                  <a:pt x="982" y="605"/>
                  <a:pt x="982" y="1350"/>
                </a:cubicBezTo>
                <a:lnTo>
                  <a:pt x="982" y="10800"/>
                </a:lnTo>
                <a:lnTo>
                  <a:pt x="1964" y="10800"/>
                </a:lnTo>
                <a:cubicBezTo>
                  <a:pt x="1964" y="10800"/>
                  <a:pt x="1964" y="0"/>
                  <a:pt x="1964" y="0"/>
                </a:cubicBezTo>
                <a:close/>
                <a:moveTo>
                  <a:pt x="3927" y="0"/>
                </a:moveTo>
                <a:lnTo>
                  <a:pt x="2945" y="0"/>
                </a:lnTo>
                <a:lnTo>
                  <a:pt x="2945" y="10800"/>
                </a:lnTo>
                <a:lnTo>
                  <a:pt x="3927" y="10800"/>
                </a:lnTo>
                <a:cubicBezTo>
                  <a:pt x="3927" y="10800"/>
                  <a:pt x="3927" y="0"/>
                  <a:pt x="3927" y="0"/>
                </a:cubicBezTo>
                <a:close/>
                <a:moveTo>
                  <a:pt x="6873" y="0"/>
                </a:moveTo>
                <a:lnTo>
                  <a:pt x="4909" y="0"/>
                </a:lnTo>
                <a:lnTo>
                  <a:pt x="4909" y="10800"/>
                </a:lnTo>
                <a:lnTo>
                  <a:pt x="6873" y="10800"/>
                </a:lnTo>
                <a:cubicBezTo>
                  <a:pt x="6873" y="10800"/>
                  <a:pt x="6873" y="0"/>
                  <a:pt x="6873" y="0"/>
                </a:cubicBezTo>
                <a:close/>
                <a:moveTo>
                  <a:pt x="8836" y="0"/>
                </a:moveTo>
                <a:lnTo>
                  <a:pt x="7855" y="0"/>
                </a:lnTo>
                <a:lnTo>
                  <a:pt x="7855" y="10800"/>
                </a:lnTo>
                <a:lnTo>
                  <a:pt x="8836" y="10800"/>
                </a:lnTo>
                <a:cubicBezTo>
                  <a:pt x="8836" y="10800"/>
                  <a:pt x="8836" y="0"/>
                  <a:pt x="8836" y="0"/>
                </a:cubicBezTo>
                <a:close/>
                <a:moveTo>
                  <a:pt x="11782" y="0"/>
                </a:moveTo>
                <a:lnTo>
                  <a:pt x="9818" y="0"/>
                </a:lnTo>
                <a:lnTo>
                  <a:pt x="9818" y="10800"/>
                </a:lnTo>
                <a:lnTo>
                  <a:pt x="11782" y="10800"/>
                </a:lnTo>
                <a:cubicBezTo>
                  <a:pt x="11782" y="10800"/>
                  <a:pt x="11782" y="0"/>
                  <a:pt x="11782" y="0"/>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73" name="Shape 2673">
            <a:extLst>
              <a:ext uri="{FF2B5EF4-FFF2-40B4-BE49-F238E27FC236}">
                <a16:creationId xmlns:a16="http://schemas.microsoft.com/office/drawing/2014/main" id="{04F9A9A5-705D-194E-974B-E93030A5E0C4}"/>
              </a:ext>
            </a:extLst>
          </p:cNvPr>
          <p:cNvSpPr/>
          <p:nvPr/>
        </p:nvSpPr>
        <p:spPr>
          <a:xfrm>
            <a:off x="8158163" y="60531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455" y="10309"/>
                </a:moveTo>
                <a:cubicBezTo>
                  <a:pt x="2726" y="10309"/>
                  <a:pt x="2945" y="10090"/>
                  <a:pt x="2945" y="9818"/>
                </a:cubicBezTo>
                <a:cubicBezTo>
                  <a:pt x="2945" y="9547"/>
                  <a:pt x="2726" y="9327"/>
                  <a:pt x="2455" y="9327"/>
                </a:cubicBezTo>
                <a:cubicBezTo>
                  <a:pt x="2183" y="9327"/>
                  <a:pt x="1964" y="9547"/>
                  <a:pt x="1964" y="9818"/>
                </a:cubicBezTo>
                <a:cubicBezTo>
                  <a:pt x="1964" y="10090"/>
                  <a:pt x="2183" y="10309"/>
                  <a:pt x="2455" y="10309"/>
                </a:cubicBezTo>
                <a:moveTo>
                  <a:pt x="20618" y="11782"/>
                </a:moveTo>
                <a:lnTo>
                  <a:pt x="982" y="11782"/>
                </a:lnTo>
                <a:lnTo>
                  <a:pt x="982" y="7855"/>
                </a:lnTo>
                <a:lnTo>
                  <a:pt x="20618" y="7855"/>
                </a:lnTo>
                <a:cubicBezTo>
                  <a:pt x="20618" y="7855"/>
                  <a:pt x="20618" y="11782"/>
                  <a:pt x="20618" y="11782"/>
                </a:cubicBezTo>
                <a:close/>
                <a:moveTo>
                  <a:pt x="2945" y="982"/>
                </a:moveTo>
                <a:lnTo>
                  <a:pt x="14727" y="982"/>
                </a:lnTo>
                <a:lnTo>
                  <a:pt x="14727" y="4418"/>
                </a:lnTo>
                <a:cubicBezTo>
                  <a:pt x="14727" y="4690"/>
                  <a:pt x="14947" y="4909"/>
                  <a:pt x="15218" y="4909"/>
                </a:cubicBezTo>
                <a:lnTo>
                  <a:pt x="18655" y="4909"/>
                </a:lnTo>
                <a:lnTo>
                  <a:pt x="18655" y="6873"/>
                </a:lnTo>
                <a:lnTo>
                  <a:pt x="2945" y="6873"/>
                </a:lnTo>
                <a:cubicBezTo>
                  <a:pt x="2945" y="6873"/>
                  <a:pt x="2945" y="982"/>
                  <a:pt x="2945" y="982"/>
                </a:cubicBezTo>
                <a:close/>
                <a:moveTo>
                  <a:pt x="15709" y="1473"/>
                </a:moveTo>
                <a:lnTo>
                  <a:pt x="18164" y="3927"/>
                </a:lnTo>
                <a:lnTo>
                  <a:pt x="15709" y="3927"/>
                </a:lnTo>
                <a:cubicBezTo>
                  <a:pt x="15709" y="3927"/>
                  <a:pt x="15709" y="1473"/>
                  <a:pt x="15709" y="1473"/>
                </a:cubicBezTo>
                <a:close/>
                <a:moveTo>
                  <a:pt x="20618" y="6873"/>
                </a:moveTo>
                <a:lnTo>
                  <a:pt x="19636" y="6873"/>
                </a:lnTo>
                <a:lnTo>
                  <a:pt x="19636" y="3927"/>
                </a:lnTo>
                <a:lnTo>
                  <a:pt x="15709" y="0"/>
                </a:lnTo>
                <a:lnTo>
                  <a:pt x="2945" y="0"/>
                </a:lnTo>
                <a:cubicBezTo>
                  <a:pt x="2403" y="0"/>
                  <a:pt x="1964" y="440"/>
                  <a:pt x="1964" y="982"/>
                </a:cubicBezTo>
                <a:lnTo>
                  <a:pt x="1964" y="6873"/>
                </a:lnTo>
                <a:lnTo>
                  <a:pt x="982" y="6873"/>
                </a:lnTo>
                <a:cubicBezTo>
                  <a:pt x="439" y="6873"/>
                  <a:pt x="0" y="7313"/>
                  <a:pt x="0" y="7855"/>
                </a:cubicBezTo>
                <a:lnTo>
                  <a:pt x="0" y="11782"/>
                </a:lnTo>
                <a:cubicBezTo>
                  <a:pt x="0" y="12324"/>
                  <a:pt x="439" y="12764"/>
                  <a:pt x="982" y="12764"/>
                </a:cubicBezTo>
                <a:lnTo>
                  <a:pt x="1964" y="12764"/>
                </a:lnTo>
                <a:lnTo>
                  <a:pt x="1964" y="21109"/>
                </a:lnTo>
                <a:cubicBezTo>
                  <a:pt x="1964" y="21381"/>
                  <a:pt x="2183" y="21600"/>
                  <a:pt x="2455" y="21600"/>
                </a:cubicBezTo>
                <a:cubicBezTo>
                  <a:pt x="2726" y="21600"/>
                  <a:pt x="2945" y="21381"/>
                  <a:pt x="2945" y="21109"/>
                </a:cubicBezTo>
                <a:lnTo>
                  <a:pt x="2945" y="12764"/>
                </a:lnTo>
                <a:lnTo>
                  <a:pt x="3927" y="12764"/>
                </a:lnTo>
                <a:lnTo>
                  <a:pt x="3927" y="18164"/>
                </a:lnTo>
                <a:cubicBezTo>
                  <a:pt x="3927" y="18435"/>
                  <a:pt x="4147" y="18655"/>
                  <a:pt x="4418" y="18655"/>
                </a:cubicBezTo>
                <a:cubicBezTo>
                  <a:pt x="4690" y="18655"/>
                  <a:pt x="4909" y="18435"/>
                  <a:pt x="4909" y="18164"/>
                </a:cubicBezTo>
                <a:lnTo>
                  <a:pt x="4909" y="12764"/>
                </a:lnTo>
                <a:lnTo>
                  <a:pt x="5891" y="12764"/>
                </a:lnTo>
                <a:lnTo>
                  <a:pt x="5891" y="15218"/>
                </a:lnTo>
                <a:cubicBezTo>
                  <a:pt x="5891" y="15490"/>
                  <a:pt x="6110" y="15709"/>
                  <a:pt x="6382" y="15709"/>
                </a:cubicBezTo>
                <a:cubicBezTo>
                  <a:pt x="6653" y="15709"/>
                  <a:pt x="6873" y="15490"/>
                  <a:pt x="6873" y="15218"/>
                </a:cubicBezTo>
                <a:lnTo>
                  <a:pt x="6873" y="12764"/>
                </a:lnTo>
                <a:lnTo>
                  <a:pt x="7855" y="12764"/>
                </a:lnTo>
                <a:lnTo>
                  <a:pt x="7855" y="20127"/>
                </a:lnTo>
                <a:cubicBezTo>
                  <a:pt x="7855" y="20399"/>
                  <a:pt x="8074" y="20618"/>
                  <a:pt x="8345" y="20618"/>
                </a:cubicBezTo>
                <a:cubicBezTo>
                  <a:pt x="8617" y="20618"/>
                  <a:pt x="8836" y="20399"/>
                  <a:pt x="8836" y="20127"/>
                </a:cubicBezTo>
                <a:lnTo>
                  <a:pt x="8836" y="12764"/>
                </a:lnTo>
                <a:lnTo>
                  <a:pt x="10309" y="12764"/>
                </a:lnTo>
                <a:lnTo>
                  <a:pt x="10309" y="19145"/>
                </a:lnTo>
                <a:cubicBezTo>
                  <a:pt x="10309" y="19417"/>
                  <a:pt x="10529" y="19636"/>
                  <a:pt x="10800" y="19636"/>
                </a:cubicBezTo>
                <a:cubicBezTo>
                  <a:pt x="11071" y="19636"/>
                  <a:pt x="11291" y="19417"/>
                  <a:pt x="11291" y="19145"/>
                </a:cubicBezTo>
                <a:lnTo>
                  <a:pt x="11291" y="12764"/>
                </a:lnTo>
                <a:lnTo>
                  <a:pt x="12764" y="12764"/>
                </a:lnTo>
                <a:lnTo>
                  <a:pt x="12764" y="16200"/>
                </a:lnTo>
                <a:cubicBezTo>
                  <a:pt x="12764" y="16472"/>
                  <a:pt x="12983" y="16691"/>
                  <a:pt x="13255" y="16691"/>
                </a:cubicBezTo>
                <a:cubicBezTo>
                  <a:pt x="13526" y="16691"/>
                  <a:pt x="13745" y="16472"/>
                  <a:pt x="13745" y="16200"/>
                </a:cubicBezTo>
                <a:lnTo>
                  <a:pt x="13745" y="12764"/>
                </a:lnTo>
                <a:lnTo>
                  <a:pt x="14727" y="12764"/>
                </a:lnTo>
                <a:lnTo>
                  <a:pt x="14727" y="17182"/>
                </a:lnTo>
                <a:cubicBezTo>
                  <a:pt x="14727" y="17453"/>
                  <a:pt x="14947" y="17673"/>
                  <a:pt x="15218" y="17673"/>
                </a:cubicBezTo>
                <a:cubicBezTo>
                  <a:pt x="15490" y="17673"/>
                  <a:pt x="15709" y="17453"/>
                  <a:pt x="15709" y="17182"/>
                </a:cubicBezTo>
                <a:lnTo>
                  <a:pt x="15709" y="12764"/>
                </a:lnTo>
                <a:lnTo>
                  <a:pt x="16691" y="12764"/>
                </a:lnTo>
                <a:lnTo>
                  <a:pt x="16691" y="20127"/>
                </a:lnTo>
                <a:cubicBezTo>
                  <a:pt x="16691" y="20399"/>
                  <a:pt x="16910" y="20618"/>
                  <a:pt x="17182" y="20618"/>
                </a:cubicBezTo>
                <a:cubicBezTo>
                  <a:pt x="17453" y="20618"/>
                  <a:pt x="17673" y="20399"/>
                  <a:pt x="17673" y="20127"/>
                </a:cubicBezTo>
                <a:lnTo>
                  <a:pt x="17673" y="12764"/>
                </a:lnTo>
                <a:lnTo>
                  <a:pt x="18655" y="12764"/>
                </a:lnTo>
                <a:lnTo>
                  <a:pt x="18655" y="19145"/>
                </a:lnTo>
                <a:cubicBezTo>
                  <a:pt x="18655" y="19417"/>
                  <a:pt x="18874" y="19636"/>
                  <a:pt x="19145" y="19636"/>
                </a:cubicBezTo>
                <a:cubicBezTo>
                  <a:pt x="19417" y="19636"/>
                  <a:pt x="19636" y="19417"/>
                  <a:pt x="19636" y="19145"/>
                </a:cubicBezTo>
                <a:lnTo>
                  <a:pt x="19636" y="12764"/>
                </a:lnTo>
                <a:lnTo>
                  <a:pt x="20618" y="12764"/>
                </a:lnTo>
                <a:cubicBezTo>
                  <a:pt x="21160" y="12764"/>
                  <a:pt x="21600" y="12324"/>
                  <a:pt x="21600" y="11782"/>
                </a:cubicBezTo>
                <a:lnTo>
                  <a:pt x="21600" y="7855"/>
                </a:lnTo>
                <a:cubicBezTo>
                  <a:pt x="21600" y="7313"/>
                  <a:pt x="21160" y="6873"/>
                  <a:pt x="20618" y="6873"/>
                </a:cubicBezTo>
                <a:moveTo>
                  <a:pt x="4418" y="10309"/>
                </a:moveTo>
                <a:cubicBezTo>
                  <a:pt x="4690" y="10309"/>
                  <a:pt x="4909" y="10090"/>
                  <a:pt x="4909" y="9818"/>
                </a:cubicBezTo>
                <a:cubicBezTo>
                  <a:pt x="4909" y="9547"/>
                  <a:pt x="4690" y="9327"/>
                  <a:pt x="4418" y="9327"/>
                </a:cubicBezTo>
                <a:cubicBezTo>
                  <a:pt x="4147" y="9327"/>
                  <a:pt x="3927" y="9547"/>
                  <a:pt x="3927" y="9818"/>
                </a:cubicBezTo>
                <a:cubicBezTo>
                  <a:pt x="3927" y="10090"/>
                  <a:pt x="4147" y="10309"/>
                  <a:pt x="4418" y="10309"/>
                </a:cubicBezTo>
                <a:moveTo>
                  <a:pt x="12273" y="3927"/>
                </a:moveTo>
                <a:lnTo>
                  <a:pt x="5400" y="3927"/>
                </a:lnTo>
                <a:cubicBezTo>
                  <a:pt x="5129" y="3927"/>
                  <a:pt x="4909" y="4147"/>
                  <a:pt x="4909" y="4418"/>
                </a:cubicBezTo>
                <a:cubicBezTo>
                  <a:pt x="4909" y="4690"/>
                  <a:pt x="5129" y="4909"/>
                  <a:pt x="5400" y="4909"/>
                </a:cubicBezTo>
                <a:lnTo>
                  <a:pt x="12273" y="4909"/>
                </a:lnTo>
                <a:cubicBezTo>
                  <a:pt x="12544" y="4909"/>
                  <a:pt x="12764" y="4690"/>
                  <a:pt x="12764" y="4418"/>
                </a:cubicBezTo>
                <a:cubicBezTo>
                  <a:pt x="12764" y="4147"/>
                  <a:pt x="12544" y="3927"/>
                  <a:pt x="12273" y="3927"/>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74" name="Shape 2674">
            <a:extLst>
              <a:ext uri="{FF2B5EF4-FFF2-40B4-BE49-F238E27FC236}">
                <a16:creationId xmlns:a16="http://schemas.microsoft.com/office/drawing/2014/main" id="{E776CD8E-6A9F-B949-8AE1-DE322E8BE4A9}"/>
              </a:ext>
            </a:extLst>
          </p:cNvPr>
          <p:cNvSpPr/>
          <p:nvPr/>
        </p:nvSpPr>
        <p:spPr>
          <a:xfrm>
            <a:off x="9250363" y="6053138"/>
            <a:ext cx="506412" cy="558800"/>
          </a:xfrm>
          <a:custGeom>
            <a:avLst/>
            <a:gdLst/>
            <a:ahLst/>
            <a:cxnLst>
              <a:cxn ang="0">
                <a:pos x="wd2" y="hd2"/>
              </a:cxn>
              <a:cxn ang="5400000">
                <a:pos x="wd2" y="hd2"/>
              </a:cxn>
              <a:cxn ang="10800000">
                <a:pos x="wd2" y="hd2"/>
              </a:cxn>
              <a:cxn ang="16200000">
                <a:pos x="wd2" y="hd2"/>
              </a:cxn>
            </a:cxnLst>
            <a:rect l="0" t="0" r="r" b="b"/>
            <a:pathLst>
              <a:path w="21600" h="21600" extrusionOk="0">
                <a:moveTo>
                  <a:pt x="11880" y="20121"/>
                </a:moveTo>
                <a:cubicBezTo>
                  <a:pt x="11880" y="20393"/>
                  <a:pt x="11637" y="20612"/>
                  <a:pt x="11337" y="20612"/>
                </a:cubicBezTo>
                <a:cubicBezTo>
                  <a:pt x="11181" y="20612"/>
                  <a:pt x="11043" y="20552"/>
                  <a:pt x="10944" y="20457"/>
                </a:cubicBezTo>
                <a:lnTo>
                  <a:pt x="10941" y="20459"/>
                </a:lnTo>
                <a:lnTo>
                  <a:pt x="10800" y="20342"/>
                </a:lnTo>
                <a:lnTo>
                  <a:pt x="10800" y="1256"/>
                </a:lnTo>
                <a:lnTo>
                  <a:pt x="10958" y="1126"/>
                </a:lnTo>
                <a:lnTo>
                  <a:pt x="10960" y="1127"/>
                </a:lnTo>
                <a:cubicBezTo>
                  <a:pt x="11057" y="1042"/>
                  <a:pt x="11190" y="987"/>
                  <a:pt x="11337" y="987"/>
                </a:cubicBezTo>
                <a:cubicBezTo>
                  <a:pt x="11637" y="987"/>
                  <a:pt x="11880" y="1208"/>
                  <a:pt x="11880" y="1479"/>
                </a:cubicBezTo>
                <a:cubicBezTo>
                  <a:pt x="11880" y="1479"/>
                  <a:pt x="11880" y="20121"/>
                  <a:pt x="11880" y="20121"/>
                </a:cubicBezTo>
                <a:close/>
                <a:moveTo>
                  <a:pt x="9720" y="19448"/>
                </a:moveTo>
                <a:lnTo>
                  <a:pt x="4320" y="14979"/>
                </a:lnTo>
                <a:lnTo>
                  <a:pt x="4320" y="6606"/>
                </a:lnTo>
                <a:lnTo>
                  <a:pt x="4562" y="6407"/>
                </a:lnTo>
                <a:lnTo>
                  <a:pt x="4559" y="6406"/>
                </a:lnTo>
                <a:lnTo>
                  <a:pt x="9720" y="2147"/>
                </a:lnTo>
                <a:cubicBezTo>
                  <a:pt x="9720" y="2147"/>
                  <a:pt x="9720" y="19448"/>
                  <a:pt x="9720" y="19448"/>
                </a:cubicBezTo>
                <a:close/>
                <a:moveTo>
                  <a:pt x="3240" y="14649"/>
                </a:moveTo>
                <a:cubicBezTo>
                  <a:pt x="2008" y="14285"/>
                  <a:pt x="1080" y="12700"/>
                  <a:pt x="1080" y="10800"/>
                </a:cubicBezTo>
                <a:cubicBezTo>
                  <a:pt x="1080" y="8900"/>
                  <a:pt x="2008" y="7315"/>
                  <a:pt x="3240" y="6952"/>
                </a:cubicBezTo>
                <a:cubicBezTo>
                  <a:pt x="3240" y="6952"/>
                  <a:pt x="3240" y="14649"/>
                  <a:pt x="3240" y="14649"/>
                </a:cubicBezTo>
                <a:close/>
                <a:moveTo>
                  <a:pt x="12966" y="1472"/>
                </a:moveTo>
                <a:cubicBezTo>
                  <a:pt x="12966" y="658"/>
                  <a:pt x="12238" y="0"/>
                  <a:pt x="11339" y="0"/>
                </a:cubicBezTo>
                <a:cubicBezTo>
                  <a:pt x="10880" y="0"/>
                  <a:pt x="10467" y="174"/>
                  <a:pt x="10170" y="451"/>
                </a:cubicBezTo>
                <a:lnTo>
                  <a:pt x="3565" y="5905"/>
                </a:lnTo>
                <a:cubicBezTo>
                  <a:pt x="1578" y="6050"/>
                  <a:pt x="0" y="8183"/>
                  <a:pt x="0" y="10800"/>
                </a:cubicBezTo>
                <a:cubicBezTo>
                  <a:pt x="0" y="13425"/>
                  <a:pt x="1588" y="15563"/>
                  <a:pt x="3585" y="15696"/>
                </a:cubicBezTo>
                <a:lnTo>
                  <a:pt x="10170" y="21149"/>
                </a:lnTo>
                <a:cubicBezTo>
                  <a:pt x="10466" y="21426"/>
                  <a:pt x="10879" y="21600"/>
                  <a:pt x="11339" y="21600"/>
                </a:cubicBezTo>
                <a:cubicBezTo>
                  <a:pt x="12238" y="21600"/>
                  <a:pt x="12966" y="20941"/>
                  <a:pt x="12966" y="20129"/>
                </a:cubicBezTo>
                <a:cubicBezTo>
                  <a:pt x="12966" y="20110"/>
                  <a:pt x="12961" y="20092"/>
                  <a:pt x="12960" y="20073"/>
                </a:cubicBezTo>
                <a:lnTo>
                  <a:pt x="12960" y="1527"/>
                </a:lnTo>
                <a:cubicBezTo>
                  <a:pt x="12961" y="1508"/>
                  <a:pt x="12966" y="1490"/>
                  <a:pt x="12966" y="1472"/>
                </a:cubicBezTo>
                <a:moveTo>
                  <a:pt x="19124" y="10800"/>
                </a:moveTo>
                <a:lnTo>
                  <a:pt x="21442" y="8693"/>
                </a:lnTo>
                <a:cubicBezTo>
                  <a:pt x="21540" y="8604"/>
                  <a:pt x="21600" y="8481"/>
                  <a:pt x="21600" y="8345"/>
                </a:cubicBezTo>
                <a:cubicBezTo>
                  <a:pt x="21600" y="8074"/>
                  <a:pt x="21358" y="7855"/>
                  <a:pt x="21060" y="7855"/>
                </a:cubicBezTo>
                <a:cubicBezTo>
                  <a:pt x="20911" y="7855"/>
                  <a:pt x="20776" y="7909"/>
                  <a:pt x="20678" y="7998"/>
                </a:cubicBezTo>
                <a:lnTo>
                  <a:pt x="18360" y="10106"/>
                </a:lnTo>
                <a:lnTo>
                  <a:pt x="16042" y="7998"/>
                </a:lnTo>
                <a:cubicBezTo>
                  <a:pt x="15944" y="7909"/>
                  <a:pt x="15809" y="7855"/>
                  <a:pt x="15660" y="7855"/>
                </a:cubicBezTo>
                <a:cubicBezTo>
                  <a:pt x="15362" y="7855"/>
                  <a:pt x="15120" y="8074"/>
                  <a:pt x="15120" y="8345"/>
                </a:cubicBezTo>
                <a:cubicBezTo>
                  <a:pt x="15120" y="8481"/>
                  <a:pt x="15180" y="8604"/>
                  <a:pt x="15278" y="8693"/>
                </a:cubicBezTo>
                <a:lnTo>
                  <a:pt x="17596" y="10800"/>
                </a:lnTo>
                <a:lnTo>
                  <a:pt x="15278" y="12907"/>
                </a:lnTo>
                <a:cubicBezTo>
                  <a:pt x="15180" y="12996"/>
                  <a:pt x="15120" y="13119"/>
                  <a:pt x="15120" y="13255"/>
                </a:cubicBezTo>
                <a:cubicBezTo>
                  <a:pt x="15120" y="13526"/>
                  <a:pt x="15362" y="13745"/>
                  <a:pt x="15660" y="13745"/>
                </a:cubicBezTo>
                <a:cubicBezTo>
                  <a:pt x="15809" y="13745"/>
                  <a:pt x="15944" y="13691"/>
                  <a:pt x="16042" y="13602"/>
                </a:cubicBezTo>
                <a:lnTo>
                  <a:pt x="18360" y="11494"/>
                </a:lnTo>
                <a:lnTo>
                  <a:pt x="20678" y="13602"/>
                </a:lnTo>
                <a:cubicBezTo>
                  <a:pt x="20776" y="13691"/>
                  <a:pt x="20911" y="13745"/>
                  <a:pt x="21060" y="13745"/>
                </a:cubicBezTo>
                <a:cubicBezTo>
                  <a:pt x="21358" y="13745"/>
                  <a:pt x="21600" y="13526"/>
                  <a:pt x="21600" y="13255"/>
                </a:cubicBezTo>
                <a:cubicBezTo>
                  <a:pt x="21600" y="13119"/>
                  <a:pt x="21540" y="12996"/>
                  <a:pt x="21442" y="12907"/>
                </a:cubicBezTo>
                <a:cubicBezTo>
                  <a:pt x="21442" y="12907"/>
                  <a:pt x="19124" y="10800"/>
                  <a:pt x="19124" y="10800"/>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75" name="Shape 2675">
            <a:extLst>
              <a:ext uri="{FF2B5EF4-FFF2-40B4-BE49-F238E27FC236}">
                <a16:creationId xmlns:a16="http://schemas.microsoft.com/office/drawing/2014/main" id="{82803F80-F089-C04E-86F1-C907C28E3B8A}"/>
              </a:ext>
            </a:extLst>
          </p:cNvPr>
          <p:cNvSpPr/>
          <p:nvPr/>
        </p:nvSpPr>
        <p:spPr>
          <a:xfrm>
            <a:off x="10417175" y="6053138"/>
            <a:ext cx="304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9790" y="20121"/>
                </a:moveTo>
                <a:cubicBezTo>
                  <a:pt x="19790" y="20393"/>
                  <a:pt x="19385" y="20612"/>
                  <a:pt x="18886" y="20612"/>
                </a:cubicBezTo>
                <a:cubicBezTo>
                  <a:pt x="18626" y="20612"/>
                  <a:pt x="18396" y="20552"/>
                  <a:pt x="18231" y="20457"/>
                </a:cubicBezTo>
                <a:lnTo>
                  <a:pt x="18227" y="20459"/>
                </a:lnTo>
                <a:lnTo>
                  <a:pt x="17991" y="20342"/>
                </a:lnTo>
                <a:lnTo>
                  <a:pt x="17991" y="1256"/>
                </a:lnTo>
                <a:lnTo>
                  <a:pt x="18255" y="1126"/>
                </a:lnTo>
                <a:lnTo>
                  <a:pt x="18258" y="1127"/>
                </a:lnTo>
                <a:cubicBezTo>
                  <a:pt x="18421" y="1042"/>
                  <a:pt x="18641" y="987"/>
                  <a:pt x="18886" y="987"/>
                </a:cubicBezTo>
                <a:cubicBezTo>
                  <a:pt x="19385" y="987"/>
                  <a:pt x="19790" y="1208"/>
                  <a:pt x="19790" y="1479"/>
                </a:cubicBezTo>
                <a:cubicBezTo>
                  <a:pt x="19790" y="1479"/>
                  <a:pt x="19790" y="20121"/>
                  <a:pt x="19790" y="20121"/>
                </a:cubicBezTo>
                <a:close/>
                <a:moveTo>
                  <a:pt x="16192" y="19448"/>
                </a:moveTo>
                <a:lnTo>
                  <a:pt x="7196" y="14978"/>
                </a:lnTo>
                <a:lnTo>
                  <a:pt x="7196" y="6607"/>
                </a:lnTo>
                <a:lnTo>
                  <a:pt x="7599" y="6407"/>
                </a:lnTo>
                <a:lnTo>
                  <a:pt x="7595" y="6406"/>
                </a:lnTo>
                <a:lnTo>
                  <a:pt x="16192" y="2147"/>
                </a:lnTo>
                <a:cubicBezTo>
                  <a:pt x="16192" y="2147"/>
                  <a:pt x="16192" y="19448"/>
                  <a:pt x="16192" y="19448"/>
                </a:cubicBezTo>
                <a:close/>
                <a:moveTo>
                  <a:pt x="5397" y="14648"/>
                </a:moveTo>
                <a:cubicBezTo>
                  <a:pt x="3344" y="14284"/>
                  <a:pt x="1799" y="12700"/>
                  <a:pt x="1799" y="10800"/>
                </a:cubicBezTo>
                <a:cubicBezTo>
                  <a:pt x="1799" y="8900"/>
                  <a:pt x="3344" y="7315"/>
                  <a:pt x="5397" y="6952"/>
                </a:cubicBezTo>
                <a:cubicBezTo>
                  <a:pt x="5397" y="6952"/>
                  <a:pt x="5397" y="14648"/>
                  <a:pt x="5397" y="14648"/>
                </a:cubicBezTo>
                <a:close/>
                <a:moveTo>
                  <a:pt x="21589" y="1527"/>
                </a:moveTo>
                <a:cubicBezTo>
                  <a:pt x="21591" y="1508"/>
                  <a:pt x="21600" y="1490"/>
                  <a:pt x="21600" y="1472"/>
                </a:cubicBezTo>
                <a:cubicBezTo>
                  <a:pt x="21600" y="658"/>
                  <a:pt x="20386" y="0"/>
                  <a:pt x="18889" y="0"/>
                </a:cubicBezTo>
                <a:cubicBezTo>
                  <a:pt x="18123" y="0"/>
                  <a:pt x="17435" y="174"/>
                  <a:pt x="16942" y="451"/>
                </a:cubicBezTo>
                <a:lnTo>
                  <a:pt x="5939" y="5905"/>
                </a:lnTo>
                <a:cubicBezTo>
                  <a:pt x="2628" y="6050"/>
                  <a:pt x="0" y="8183"/>
                  <a:pt x="0" y="10800"/>
                </a:cubicBezTo>
                <a:cubicBezTo>
                  <a:pt x="0" y="13425"/>
                  <a:pt x="2646" y="15563"/>
                  <a:pt x="5972" y="15696"/>
                </a:cubicBezTo>
                <a:lnTo>
                  <a:pt x="16942" y="21148"/>
                </a:lnTo>
                <a:cubicBezTo>
                  <a:pt x="17434" y="21426"/>
                  <a:pt x="18123" y="21600"/>
                  <a:pt x="18889" y="21600"/>
                </a:cubicBezTo>
                <a:cubicBezTo>
                  <a:pt x="20386" y="21600"/>
                  <a:pt x="21600" y="20941"/>
                  <a:pt x="21600" y="20129"/>
                </a:cubicBezTo>
                <a:cubicBezTo>
                  <a:pt x="21600" y="20110"/>
                  <a:pt x="21591" y="20092"/>
                  <a:pt x="21589" y="20073"/>
                </a:cubicBezTo>
                <a:cubicBezTo>
                  <a:pt x="21589" y="20073"/>
                  <a:pt x="21589" y="1527"/>
                  <a:pt x="21589" y="1527"/>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76" name="Shape 2676">
            <a:extLst>
              <a:ext uri="{FF2B5EF4-FFF2-40B4-BE49-F238E27FC236}">
                <a16:creationId xmlns:a16="http://schemas.microsoft.com/office/drawing/2014/main" id="{E841F6F6-DA79-634B-A8AF-86B57AB0B100}"/>
              </a:ext>
            </a:extLst>
          </p:cNvPr>
          <p:cNvSpPr/>
          <p:nvPr/>
        </p:nvSpPr>
        <p:spPr>
          <a:xfrm>
            <a:off x="11433175" y="6053138"/>
            <a:ext cx="406400" cy="558800"/>
          </a:xfrm>
          <a:custGeom>
            <a:avLst/>
            <a:gdLst/>
            <a:ahLst/>
            <a:cxnLst>
              <a:cxn ang="0">
                <a:pos x="wd2" y="hd2"/>
              </a:cxn>
              <a:cxn ang="5400000">
                <a:pos x="wd2" y="hd2"/>
              </a:cxn>
              <a:cxn ang="10800000">
                <a:pos x="wd2" y="hd2"/>
              </a:cxn>
              <a:cxn ang="16200000">
                <a:pos x="wd2" y="hd2"/>
              </a:cxn>
            </a:cxnLst>
            <a:rect l="0" t="0" r="r" b="b"/>
            <a:pathLst>
              <a:path w="21600" h="21600" extrusionOk="0">
                <a:moveTo>
                  <a:pt x="14850" y="20121"/>
                </a:moveTo>
                <a:cubicBezTo>
                  <a:pt x="14850" y="20393"/>
                  <a:pt x="14546" y="20612"/>
                  <a:pt x="14171" y="20612"/>
                </a:cubicBezTo>
                <a:cubicBezTo>
                  <a:pt x="13977" y="20612"/>
                  <a:pt x="13804" y="20552"/>
                  <a:pt x="13680" y="20457"/>
                </a:cubicBezTo>
                <a:lnTo>
                  <a:pt x="13677" y="20459"/>
                </a:lnTo>
                <a:lnTo>
                  <a:pt x="13500" y="20342"/>
                </a:lnTo>
                <a:lnTo>
                  <a:pt x="13500" y="1256"/>
                </a:lnTo>
                <a:lnTo>
                  <a:pt x="13698" y="1126"/>
                </a:lnTo>
                <a:lnTo>
                  <a:pt x="13700" y="1127"/>
                </a:lnTo>
                <a:cubicBezTo>
                  <a:pt x="13822" y="1042"/>
                  <a:pt x="13988" y="987"/>
                  <a:pt x="14171" y="987"/>
                </a:cubicBezTo>
                <a:cubicBezTo>
                  <a:pt x="14546" y="987"/>
                  <a:pt x="14850" y="1208"/>
                  <a:pt x="14850" y="1479"/>
                </a:cubicBezTo>
                <a:cubicBezTo>
                  <a:pt x="14850" y="1479"/>
                  <a:pt x="14850" y="20121"/>
                  <a:pt x="14850" y="20121"/>
                </a:cubicBezTo>
                <a:close/>
                <a:moveTo>
                  <a:pt x="12150" y="19448"/>
                </a:moveTo>
                <a:lnTo>
                  <a:pt x="5400" y="14978"/>
                </a:lnTo>
                <a:lnTo>
                  <a:pt x="5400" y="6607"/>
                </a:lnTo>
                <a:lnTo>
                  <a:pt x="5702" y="6407"/>
                </a:lnTo>
                <a:lnTo>
                  <a:pt x="5699" y="6406"/>
                </a:lnTo>
                <a:lnTo>
                  <a:pt x="12150" y="2147"/>
                </a:lnTo>
                <a:cubicBezTo>
                  <a:pt x="12150" y="2147"/>
                  <a:pt x="12150" y="19448"/>
                  <a:pt x="12150" y="19448"/>
                </a:cubicBezTo>
                <a:close/>
                <a:moveTo>
                  <a:pt x="4050" y="14648"/>
                </a:moveTo>
                <a:cubicBezTo>
                  <a:pt x="2509" y="14284"/>
                  <a:pt x="1350" y="12700"/>
                  <a:pt x="1350" y="10800"/>
                </a:cubicBezTo>
                <a:cubicBezTo>
                  <a:pt x="1350" y="8900"/>
                  <a:pt x="2509" y="7315"/>
                  <a:pt x="4050" y="6952"/>
                </a:cubicBezTo>
                <a:cubicBezTo>
                  <a:pt x="4050" y="6952"/>
                  <a:pt x="4050" y="14648"/>
                  <a:pt x="4050" y="14648"/>
                </a:cubicBezTo>
                <a:close/>
                <a:moveTo>
                  <a:pt x="16208" y="1472"/>
                </a:moveTo>
                <a:cubicBezTo>
                  <a:pt x="16208" y="658"/>
                  <a:pt x="15297" y="0"/>
                  <a:pt x="14174" y="0"/>
                </a:cubicBezTo>
                <a:cubicBezTo>
                  <a:pt x="13599" y="0"/>
                  <a:pt x="13083" y="174"/>
                  <a:pt x="12713" y="451"/>
                </a:cubicBezTo>
                <a:lnTo>
                  <a:pt x="4456" y="5905"/>
                </a:lnTo>
                <a:cubicBezTo>
                  <a:pt x="1972" y="6050"/>
                  <a:pt x="0" y="8183"/>
                  <a:pt x="0" y="10800"/>
                </a:cubicBezTo>
                <a:cubicBezTo>
                  <a:pt x="0" y="13425"/>
                  <a:pt x="1985" y="15563"/>
                  <a:pt x="4481" y="15696"/>
                </a:cubicBezTo>
                <a:lnTo>
                  <a:pt x="12713" y="21148"/>
                </a:lnTo>
                <a:cubicBezTo>
                  <a:pt x="13083" y="21426"/>
                  <a:pt x="13599" y="21600"/>
                  <a:pt x="14174" y="21600"/>
                </a:cubicBezTo>
                <a:cubicBezTo>
                  <a:pt x="15297" y="21600"/>
                  <a:pt x="16208" y="20941"/>
                  <a:pt x="16208" y="20129"/>
                </a:cubicBezTo>
                <a:cubicBezTo>
                  <a:pt x="16208" y="20110"/>
                  <a:pt x="16201" y="20092"/>
                  <a:pt x="16200" y="20073"/>
                </a:cubicBezTo>
                <a:lnTo>
                  <a:pt x="16200" y="1527"/>
                </a:lnTo>
                <a:cubicBezTo>
                  <a:pt x="16201" y="1508"/>
                  <a:pt x="16208" y="1490"/>
                  <a:pt x="16208" y="1472"/>
                </a:cubicBezTo>
                <a:moveTo>
                  <a:pt x="18225" y="7855"/>
                </a:moveTo>
                <a:cubicBezTo>
                  <a:pt x="17852" y="7855"/>
                  <a:pt x="17550" y="8074"/>
                  <a:pt x="17550" y="8345"/>
                </a:cubicBezTo>
                <a:cubicBezTo>
                  <a:pt x="17550" y="8617"/>
                  <a:pt x="17852" y="8836"/>
                  <a:pt x="18225" y="8836"/>
                </a:cubicBezTo>
                <a:cubicBezTo>
                  <a:pt x="19344" y="8836"/>
                  <a:pt x="20250" y="9716"/>
                  <a:pt x="20250" y="10800"/>
                </a:cubicBezTo>
                <a:cubicBezTo>
                  <a:pt x="20250" y="11884"/>
                  <a:pt x="19344" y="12764"/>
                  <a:pt x="18225" y="12764"/>
                </a:cubicBezTo>
                <a:cubicBezTo>
                  <a:pt x="17852" y="12764"/>
                  <a:pt x="17550" y="12983"/>
                  <a:pt x="17550" y="13255"/>
                </a:cubicBezTo>
                <a:cubicBezTo>
                  <a:pt x="17550" y="13526"/>
                  <a:pt x="17852" y="13745"/>
                  <a:pt x="18225" y="13745"/>
                </a:cubicBezTo>
                <a:cubicBezTo>
                  <a:pt x="20089" y="13745"/>
                  <a:pt x="21600" y="12426"/>
                  <a:pt x="21600" y="10800"/>
                </a:cubicBezTo>
                <a:cubicBezTo>
                  <a:pt x="21600" y="9173"/>
                  <a:pt x="20089" y="7855"/>
                  <a:pt x="18225" y="785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77" name="Shape 2677">
            <a:extLst>
              <a:ext uri="{FF2B5EF4-FFF2-40B4-BE49-F238E27FC236}">
                <a16:creationId xmlns:a16="http://schemas.microsoft.com/office/drawing/2014/main" id="{C6E82AEB-3BF5-0A40-8061-7B475C5080B0}"/>
              </a:ext>
            </a:extLst>
          </p:cNvPr>
          <p:cNvSpPr/>
          <p:nvPr/>
        </p:nvSpPr>
        <p:spPr>
          <a:xfrm>
            <a:off x="12576175" y="2852738"/>
            <a:ext cx="508000" cy="558800"/>
          </a:xfrm>
          <a:custGeom>
            <a:avLst/>
            <a:gdLst/>
            <a:ahLst/>
            <a:cxnLst>
              <a:cxn ang="0">
                <a:pos x="wd2" y="hd2"/>
              </a:cxn>
              <a:cxn ang="5400000">
                <a:pos x="wd2" y="hd2"/>
              </a:cxn>
              <a:cxn ang="10800000">
                <a:pos x="wd2" y="hd2"/>
              </a:cxn>
              <a:cxn ang="16200000">
                <a:pos x="wd2" y="hd2"/>
              </a:cxn>
            </a:cxnLst>
            <a:rect l="0" t="0" r="r" b="b"/>
            <a:pathLst>
              <a:path w="21600" h="21600" extrusionOk="0">
                <a:moveTo>
                  <a:pt x="15660" y="7855"/>
                </a:moveTo>
                <a:cubicBezTo>
                  <a:pt x="15362" y="7855"/>
                  <a:pt x="15120" y="8075"/>
                  <a:pt x="15120" y="8345"/>
                </a:cubicBezTo>
                <a:cubicBezTo>
                  <a:pt x="15120" y="8617"/>
                  <a:pt x="15362" y="8836"/>
                  <a:pt x="15660" y="8836"/>
                </a:cubicBezTo>
                <a:cubicBezTo>
                  <a:pt x="16555" y="8836"/>
                  <a:pt x="17280" y="9716"/>
                  <a:pt x="17280" y="10800"/>
                </a:cubicBezTo>
                <a:cubicBezTo>
                  <a:pt x="17280" y="11884"/>
                  <a:pt x="16555" y="12764"/>
                  <a:pt x="15660" y="12764"/>
                </a:cubicBezTo>
                <a:cubicBezTo>
                  <a:pt x="15362" y="12764"/>
                  <a:pt x="15120" y="12984"/>
                  <a:pt x="15120" y="13255"/>
                </a:cubicBezTo>
                <a:cubicBezTo>
                  <a:pt x="15120" y="13526"/>
                  <a:pt x="15362" y="13745"/>
                  <a:pt x="15660" y="13745"/>
                </a:cubicBezTo>
                <a:cubicBezTo>
                  <a:pt x="17151" y="13745"/>
                  <a:pt x="18360" y="12427"/>
                  <a:pt x="18360" y="10800"/>
                </a:cubicBezTo>
                <a:cubicBezTo>
                  <a:pt x="18360" y="9174"/>
                  <a:pt x="17151" y="7855"/>
                  <a:pt x="15660" y="7855"/>
                </a:cubicBezTo>
                <a:moveTo>
                  <a:pt x="18472" y="5611"/>
                </a:moveTo>
                <a:lnTo>
                  <a:pt x="18463" y="5625"/>
                </a:lnTo>
                <a:cubicBezTo>
                  <a:pt x="18383" y="5584"/>
                  <a:pt x="18296" y="5554"/>
                  <a:pt x="18198" y="5554"/>
                </a:cubicBezTo>
                <a:cubicBezTo>
                  <a:pt x="17900" y="5554"/>
                  <a:pt x="17660" y="5774"/>
                  <a:pt x="17660" y="6044"/>
                </a:cubicBezTo>
                <a:cubicBezTo>
                  <a:pt x="17660" y="6216"/>
                  <a:pt x="17763" y="6361"/>
                  <a:pt x="17910" y="6449"/>
                </a:cubicBezTo>
                <a:lnTo>
                  <a:pt x="17909" y="6451"/>
                </a:lnTo>
                <a:cubicBezTo>
                  <a:pt x="19460" y="7271"/>
                  <a:pt x="20520" y="8909"/>
                  <a:pt x="20520" y="10800"/>
                </a:cubicBezTo>
                <a:cubicBezTo>
                  <a:pt x="20520" y="12689"/>
                  <a:pt x="19463" y="14325"/>
                  <a:pt x="17915" y="15147"/>
                </a:cubicBezTo>
                <a:lnTo>
                  <a:pt x="17919" y="15152"/>
                </a:lnTo>
                <a:cubicBezTo>
                  <a:pt x="17771" y="15239"/>
                  <a:pt x="17668" y="15384"/>
                  <a:pt x="17668" y="15556"/>
                </a:cubicBezTo>
                <a:cubicBezTo>
                  <a:pt x="17668" y="15827"/>
                  <a:pt x="17910" y="16046"/>
                  <a:pt x="18208" y="16046"/>
                </a:cubicBezTo>
                <a:cubicBezTo>
                  <a:pt x="18306" y="16046"/>
                  <a:pt x="18393" y="16016"/>
                  <a:pt x="18473" y="15975"/>
                </a:cubicBezTo>
                <a:lnTo>
                  <a:pt x="18480" y="15985"/>
                </a:lnTo>
                <a:cubicBezTo>
                  <a:pt x="20338" y="14990"/>
                  <a:pt x="21600" y="13041"/>
                  <a:pt x="21600" y="10800"/>
                </a:cubicBezTo>
                <a:cubicBezTo>
                  <a:pt x="21600" y="8556"/>
                  <a:pt x="20334" y="6606"/>
                  <a:pt x="18472" y="5611"/>
                </a:cubicBezTo>
                <a:moveTo>
                  <a:pt x="11880" y="20121"/>
                </a:moveTo>
                <a:cubicBezTo>
                  <a:pt x="11880" y="20393"/>
                  <a:pt x="11637" y="20612"/>
                  <a:pt x="11337" y="20612"/>
                </a:cubicBezTo>
                <a:cubicBezTo>
                  <a:pt x="11181" y="20612"/>
                  <a:pt x="11043" y="20552"/>
                  <a:pt x="10944" y="20457"/>
                </a:cubicBezTo>
                <a:lnTo>
                  <a:pt x="10942" y="20459"/>
                </a:lnTo>
                <a:lnTo>
                  <a:pt x="10800" y="20342"/>
                </a:lnTo>
                <a:lnTo>
                  <a:pt x="10800" y="1256"/>
                </a:lnTo>
                <a:lnTo>
                  <a:pt x="10958" y="1126"/>
                </a:lnTo>
                <a:lnTo>
                  <a:pt x="10960" y="1127"/>
                </a:lnTo>
                <a:cubicBezTo>
                  <a:pt x="11058" y="1042"/>
                  <a:pt x="11190" y="988"/>
                  <a:pt x="11337" y="988"/>
                </a:cubicBezTo>
                <a:cubicBezTo>
                  <a:pt x="11637" y="988"/>
                  <a:pt x="11880" y="1208"/>
                  <a:pt x="11880" y="1480"/>
                </a:cubicBezTo>
                <a:cubicBezTo>
                  <a:pt x="11880" y="1480"/>
                  <a:pt x="11880" y="20121"/>
                  <a:pt x="11880" y="20121"/>
                </a:cubicBezTo>
                <a:close/>
                <a:moveTo>
                  <a:pt x="9720" y="19448"/>
                </a:moveTo>
                <a:lnTo>
                  <a:pt x="4320" y="14979"/>
                </a:lnTo>
                <a:lnTo>
                  <a:pt x="4320" y="6607"/>
                </a:lnTo>
                <a:lnTo>
                  <a:pt x="4561" y="6407"/>
                </a:lnTo>
                <a:lnTo>
                  <a:pt x="4560" y="6406"/>
                </a:lnTo>
                <a:lnTo>
                  <a:pt x="9720" y="2147"/>
                </a:lnTo>
                <a:cubicBezTo>
                  <a:pt x="9720" y="2147"/>
                  <a:pt x="9720" y="19448"/>
                  <a:pt x="9720" y="19448"/>
                </a:cubicBezTo>
                <a:close/>
                <a:moveTo>
                  <a:pt x="3240" y="14649"/>
                </a:moveTo>
                <a:cubicBezTo>
                  <a:pt x="2008" y="14285"/>
                  <a:pt x="1080" y="12700"/>
                  <a:pt x="1080" y="10800"/>
                </a:cubicBezTo>
                <a:cubicBezTo>
                  <a:pt x="1080" y="8900"/>
                  <a:pt x="2008" y="7316"/>
                  <a:pt x="3240" y="6952"/>
                </a:cubicBezTo>
                <a:cubicBezTo>
                  <a:pt x="3240" y="6952"/>
                  <a:pt x="3240" y="14649"/>
                  <a:pt x="3240" y="14649"/>
                </a:cubicBezTo>
                <a:close/>
                <a:moveTo>
                  <a:pt x="12966" y="1472"/>
                </a:moveTo>
                <a:cubicBezTo>
                  <a:pt x="12966" y="659"/>
                  <a:pt x="12238" y="0"/>
                  <a:pt x="11339" y="0"/>
                </a:cubicBezTo>
                <a:cubicBezTo>
                  <a:pt x="10879" y="0"/>
                  <a:pt x="10466" y="175"/>
                  <a:pt x="10170" y="451"/>
                </a:cubicBezTo>
                <a:lnTo>
                  <a:pt x="3565" y="5905"/>
                </a:lnTo>
                <a:cubicBezTo>
                  <a:pt x="1578" y="6051"/>
                  <a:pt x="0" y="8183"/>
                  <a:pt x="0" y="10800"/>
                </a:cubicBezTo>
                <a:cubicBezTo>
                  <a:pt x="0" y="13426"/>
                  <a:pt x="1588" y="15564"/>
                  <a:pt x="3585" y="15697"/>
                </a:cubicBezTo>
                <a:lnTo>
                  <a:pt x="10170" y="21148"/>
                </a:lnTo>
                <a:cubicBezTo>
                  <a:pt x="10466" y="21426"/>
                  <a:pt x="10879" y="21600"/>
                  <a:pt x="11339" y="21600"/>
                </a:cubicBezTo>
                <a:cubicBezTo>
                  <a:pt x="12238" y="21600"/>
                  <a:pt x="12966" y="20941"/>
                  <a:pt x="12966" y="20129"/>
                </a:cubicBezTo>
                <a:cubicBezTo>
                  <a:pt x="12966" y="20110"/>
                  <a:pt x="12961" y="20093"/>
                  <a:pt x="12960" y="20074"/>
                </a:cubicBezTo>
                <a:lnTo>
                  <a:pt x="12960" y="1527"/>
                </a:lnTo>
                <a:cubicBezTo>
                  <a:pt x="12961" y="1508"/>
                  <a:pt x="12966" y="1490"/>
                  <a:pt x="12966" y="147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78" name="Shape 2678">
            <a:extLst>
              <a:ext uri="{FF2B5EF4-FFF2-40B4-BE49-F238E27FC236}">
                <a16:creationId xmlns:a16="http://schemas.microsoft.com/office/drawing/2014/main" id="{1E35E1B4-0AF1-1D4B-A288-C7C5ADA80506}"/>
              </a:ext>
            </a:extLst>
          </p:cNvPr>
          <p:cNvSpPr/>
          <p:nvPr/>
        </p:nvSpPr>
        <p:spPr>
          <a:xfrm>
            <a:off x="13617575" y="285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121"/>
                </a:moveTo>
                <a:cubicBezTo>
                  <a:pt x="10800" y="20393"/>
                  <a:pt x="10579" y="20612"/>
                  <a:pt x="10306" y="20612"/>
                </a:cubicBezTo>
                <a:cubicBezTo>
                  <a:pt x="10165" y="20612"/>
                  <a:pt x="10039" y="20552"/>
                  <a:pt x="9949" y="20457"/>
                </a:cubicBezTo>
                <a:lnTo>
                  <a:pt x="9947" y="20459"/>
                </a:lnTo>
                <a:lnTo>
                  <a:pt x="9818" y="20342"/>
                </a:lnTo>
                <a:lnTo>
                  <a:pt x="9818" y="1256"/>
                </a:lnTo>
                <a:lnTo>
                  <a:pt x="9962" y="1126"/>
                </a:lnTo>
                <a:lnTo>
                  <a:pt x="9963" y="1127"/>
                </a:lnTo>
                <a:cubicBezTo>
                  <a:pt x="10052" y="1042"/>
                  <a:pt x="10173" y="987"/>
                  <a:pt x="10306" y="987"/>
                </a:cubicBezTo>
                <a:cubicBezTo>
                  <a:pt x="10579" y="987"/>
                  <a:pt x="10800" y="1208"/>
                  <a:pt x="10800" y="1479"/>
                </a:cubicBezTo>
                <a:cubicBezTo>
                  <a:pt x="10800" y="1479"/>
                  <a:pt x="10800" y="20121"/>
                  <a:pt x="10800" y="20121"/>
                </a:cubicBezTo>
                <a:close/>
                <a:moveTo>
                  <a:pt x="8836" y="19448"/>
                </a:moveTo>
                <a:lnTo>
                  <a:pt x="3927" y="14979"/>
                </a:lnTo>
                <a:lnTo>
                  <a:pt x="3927" y="6607"/>
                </a:lnTo>
                <a:lnTo>
                  <a:pt x="4147" y="6407"/>
                </a:lnTo>
                <a:lnTo>
                  <a:pt x="4145" y="6406"/>
                </a:lnTo>
                <a:lnTo>
                  <a:pt x="8836" y="2147"/>
                </a:lnTo>
                <a:cubicBezTo>
                  <a:pt x="8836" y="2147"/>
                  <a:pt x="8836" y="19448"/>
                  <a:pt x="8836" y="19448"/>
                </a:cubicBezTo>
                <a:close/>
                <a:moveTo>
                  <a:pt x="2945" y="14649"/>
                </a:moveTo>
                <a:cubicBezTo>
                  <a:pt x="1825" y="14285"/>
                  <a:pt x="982" y="12700"/>
                  <a:pt x="982" y="10800"/>
                </a:cubicBezTo>
                <a:cubicBezTo>
                  <a:pt x="982" y="8900"/>
                  <a:pt x="1825" y="7315"/>
                  <a:pt x="2945" y="6952"/>
                </a:cubicBezTo>
                <a:cubicBezTo>
                  <a:pt x="2945" y="6952"/>
                  <a:pt x="2945" y="14649"/>
                  <a:pt x="2945" y="14649"/>
                </a:cubicBezTo>
                <a:close/>
                <a:moveTo>
                  <a:pt x="11787" y="1472"/>
                </a:moveTo>
                <a:cubicBezTo>
                  <a:pt x="11787" y="658"/>
                  <a:pt x="11126" y="0"/>
                  <a:pt x="10308" y="0"/>
                </a:cubicBezTo>
                <a:cubicBezTo>
                  <a:pt x="9890" y="0"/>
                  <a:pt x="9515" y="174"/>
                  <a:pt x="9246" y="451"/>
                </a:cubicBezTo>
                <a:lnTo>
                  <a:pt x="3241" y="5905"/>
                </a:lnTo>
                <a:cubicBezTo>
                  <a:pt x="1434" y="6051"/>
                  <a:pt x="0" y="8183"/>
                  <a:pt x="0" y="10800"/>
                </a:cubicBezTo>
                <a:cubicBezTo>
                  <a:pt x="0" y="13425"/>
                  <a:pt x="1444" y="15563"/>
                  <a:pt x="3259" y="15696"/>
                </a:cubicBezTo>
                <a:lnTo>
                  <a:pt x="9245" y="21148"/>
                </a:lnTo>
                <a:cubicBezTo>
                  <a:pt x="9514" y="21426"/>
                  <a:pt x="9890" y="21600"/>
                  <a:pt x="10308" y="21600"/>
                </a:cubicBezTo>
                <a:cubicBezTo>
                  <a:pt x="11126" y="21600"/>
                  <a:pt x="11787" y="20941"/>
                  <a:pt x="11787" y="20129"/>
                </a:cubicBezTo>
                <a:cubicBezTo>
                  <a:pt x="11787" y="20110"/>
                  <a:pt x="11782" y="20092"/>
                  <a:pt x="11782" y="20073"/>
                </a:cubicBezTo>
                <a:lnTo>
                  <a:pt x="11782" y="1527"/>
                </a:lnTo>
                <a:cubicBezTo>
                  <a:pt x="11782" y="1508"/>
                  <a:pt x="11787" y="1490"/>
                  <a:pt x="11787" y="1472"/>
                </a:cubicBezTo>
                <a:moveTo>
                  <a:pt x="13255" y="7855"/>
                </a:moveTo>
                <a:cubicBezTo>
                  <a:pt x="12984" y="7855"/>
                  <a:pt x="12764" y="8074"/>
                  <a:pt x="12764" y="8345"/>
                </a:cubicBezTo>
                <a:cubicBezTo>
                  <a:pt x="12764" y="8617"/>
                  <a:pt x="12984" y="8836"/>
                  <a:pt x="13255" y="8836"/>
                </a:cubicBezTo>
                <a:cubicBezTo>
                  <a:pt x="14068" y="8836"/>
                  <a:pt x="14727" y="9716"/>
                  <a:pt x="14727" y="10800"/>
                </a:cubicBezTo>
                <a:cubicBezTo>
                  <a:pt x="14727" y="11884"/>
                  <a:pt x="14068" y="12764"/>
                  <a:pt x="13255" y="12764"/>
                </a:cubicBezTo>
                <a:cubicBezTo>
                  <a:pt x="12984" y="12764"/>
                  <a:pt x="12764" y="12983"/>
                  <a:pt x="12764" y="13255"/>
                </a:cubicBezTo>
                <a:cubicBezTo>
                  <a:pt x="12764" y="13526"/>
                  <a:pt x="12984" y="13745"/>
                  <a:pt x="13255" y="13745"/>
                </a:cubicBezTo>
                <a:cubicBezTo>
                  <a:pt x="14610" y="13745"/>
                  <a:pt x="15709" y="12427"/>
                  <a:pt x="15709" y="10800"/>
                </a:cubicBezTo>
                <a:cubicBezTo>
                  <a:pt x="15709" y="9173"/>
                  <a:pt x="14610" y="7855"/>
                  <a:pt x="13255" y="7855"/>
                </a:cubicBezTo>
                <a:moveTo>
                  <a:pt x="17948" y="3495"/>
                </a:moveTo>
                <a:lnTo>
                  <a:pt x="17938" y="3509"/>
                </a:lnTo>
                <a:cubicBezTo>
                  <a:pt x="17860" y="3458"/>
                  <a:pt x="17773" y="3421"/>
                  <a:pt x="17674" y="3421"/>
                </a:cubicBezTo>
                <a:cubicBezTo>
                  <a:pt x="17403" y="3421"/>
                  <a:pt x="17184" y="3641"/>
                  <a:pt x="17184" y="3912"/>
                </a:cubicBezTo>
                <a:cubicBezTo>
                  <a:pt x="17184" y="4073"/>
                  <a:pt x="17266" y="4209"/>
                  <a:pt x="17386" y="4298"/>
                </a:cubicBezTo>
                <a:cubicBezTo>
                  <a:pt x="19336" y="5711"/>
                  <a:pt x="20618" y="8095"/>
                  <a:pt x="20618" y="10800"/>
                </a:cubicBezTo>
                <a:cubicBezTo>
                  <a:pt x="20618" y="13505"/>
                  <a:pt x="19336" y="15889"/>
                  <a:pt x="17385" y="17302"/>
                </a:cubicBezTo>
                <a:lnTo>
                  <a:pt x="17389" y="17309"/>
                </a:lnTo>
                <a:cubicBezTo>
                  <a:pt x="17275" y="17398"/>
                  <a:pt x="17197" y="17531"/>
                  <a:pt x="17197" y="17688"/>
                </a:cubicBezTo>
                <a:cubicBezTo>
                  <a:pt x="17197" y="17959"/>
                  <a:pt x="17417" y="18179"/>
                  <a:pt x="17688" y="18179"/>
                </a:cubicBezTo>
                <a:cubicBezTo>
                  <a:pt x="17788" y="18179"/>
                  <a:pt x="17875" y="18142"/>
                  <a:pt x="17952" y="18091"/>
                </a:cubicBezTo>
                <a:lnTo>
                  <a:pt x="17957" y="18098"/>
                </a:lnTo>
                <a:cubicBezTo>
                  <a:pt x="17982" y="18080"/>
                  <a:pt x="18004" y="18057"/>
                  <a:pt x="18029" y="18039"/>
                </a:cubicBezTo>
                <a:cubicBezTo>
                  <a:pt x="18031" y="18037"/>
                  <a:pt x="18034" y="18035"/>
                  <a:pt x="18037" y="18033"/>
                </a:cubicBezTo>
                <a:cubicBezTo>
                  <a:pt x="20189" y="16435"/>
                  <a:pt x="21600" y="13794"/>
                  <a:pt x="21600" y="10800"/>
                </a:cubicBezTo>
                <a:cubicBezTo>
                  <a:pt x="21600" y="7763"/>
                  <a:pt x="20152" y="5085"/>
                  <a:pt x="17948" y="3495"/>
                </a:cubicBezTo>
                <a:moveTo>
                  <a:pt x="15811" y="5611"/>
                </a:moveTo>
                <a:lnTo>
                  <a:pt x="15802" y="5625"/>
                </a:lnTo>
                <a:cubicBezTo>
                  <a:pt x="15730" y="5584"/>
                  <a:pt x="15651" y="5553"/>
                  <a:pt x="15562" y="5553"/>
                </a:cubicBezTo>
                <a:cubicBezTo>
                  <a:pt x="15291" y="5553"/>
                  <a:pt x="15072" y="5773"/>
                  <a:pt x="15072" y="6044"/>
                </a:cubicBezTo>
                <a:cubicBezTo>
                  <a:pt x="15072" y="6216"/>
                  <a:pt x="15166" y="6361"/>
                  <a:pt x="15300" y="6448"/>
                </a:cubicBezTo>
                <a:lnTo>
                  <a:pt x="15299" y="6450"/>
                </a:lnTo>
                <a:cubicBezTo>
                  <a:pt x="16709" y="7270"/>
                  <a:pt x="17673" y="8909"/>
                  <a:pt x="17673" y="10800"/>
                </a:cubicBezTo>
                <a:cubicBezTo>
                  <a:pt x="17673" y="12688"/>
                  <a:pt x="16712" y="14325"/>
                  <a:pt x="15305" y="15146"/>
                </a:cubicBezTo>
                <a:lnTo>
                  <a:pt x="15309" y="15151"/>
                </a:lnTo>
                <a:cubicBezTo>
                  <a:pt x="15174" y="15239"/>
                  <a:pt x="15080" y="15384"/>
                  <a:pt x="15080" y="15555"/>
                </a:cubicBezTo>
                <a:cubicBezTo>
                  <a:pt x="15080" y="15827"/>
                  <a:pt x="15300" y="16046"/>
                  <a:pt x="15571" y="16046"/>
                </a:cubicBezTo>
                <a:cubicBezTo>
                  <a:pt x="15660" y="16046"/>
                  <a:pt x="15740" y="16016"/>
                  <a:pt x="15812" y="15975"/>
                </a:cubicBezTo>
                <a:lnTo>
                  <a:pt x="15819" y="15985"/>
                </a:lnTo>
                <a:cubicBezTo>
                  <a:pt x="17507" y="14989"/>
                  <a:pt x="18655" y="13041"/>
                  <a:pt x="18655" y="10800"/>
                </a:cubicBezTo>
                <a:cubicBezTo>
                  <a:pt x="18655" y="8556"/>
                  <a:pt x="17504" y="6606"/>
                  <a:pt x="15811" y="561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79" name="Shape 2679">
            <a:extLst>
              <a:ext uri="{FF2B5EF4-FFF2-40B4-BE49-F238E27FC236}">
                <a16:creationId xmlns:a16="http://schemas.microsoft.com/office/drawing/2014/main" id="{A2CBCF36-28F0-8644-BF13-69B03DF666F9}"/>
              </a:ext>
            </a:extLst>
          </p:cNvPr>
          <p:cNvSpPr/>
          <p:nvPr/>
        </p:nvSpPr>
        <p:spPr>
          <a:xfrm>
            <a:off x="14684375" y="2878138"/>
            <a:ext cx="558800" cy="508000"/>
          </a:xfrm>
          <a:custGeom>
            <a:avLst/>
            <a:gdLst/>
            <a:ahLst/>
            <a:cxnLst>
              <a:cxn ang="0">
                <a:pos x="wd2" y="hd2"/>
              </a:cxn>
              <a:cxn ang="5400000">
                <a:pos x="wd2" y="hd2"/>
              </a:cxn>
              <a:cxn ang="10800000">
                <a:pos x="wd2" y="hd2"/>
              </a:cxn>
              <a:cxn ang="16200000">
                <a:pos x="wd2" y="hd2"/>
              </a:cxn>
            </a:cxnLst>
            <a:rect l="0" t="0" r="r" b="b"/>
            <a:pathLst>
              <a:path w="21600" h="21524" extrusionOk="0">
                <a:moveTo>
                  <a:pt x="17182" y="13452"/>
                </a:moveTo>
                <a:cubicBezTo>
                  <a:pt x="16640" y="13452"/>
                  <a:pt x="16200" y="13935"/>
                  <a:pt x="16200" y="14529"/>
                </a:cubicBezTo>
                <a:cubicBezTo>
                  <a:pt x="16200" y="15123"/>
                  <a:pt x="16640" y="15605"/>
                  <a:pt x="17182" y="15605"/>
                </a:cubicBezTo>
                <a:cubicBezTo>
                  <a:pt x="17724" y="15605"/>
                  <a:pt x="18164" y="15123"/>
                  <a:pt x="18164" y="14529"/>
                </a:cubicBezTo>
                <a:cubicBezTo>
                  <a:pt x="18164" y="13935"/>
                  <a:pt x="17724" y="13452"/>
                  <a:pt x="17182" y="13452"/>
                </a:cubicBezTo>
                <a:moveTo>
                  <a:pt x="15218" y="15605"/>
                </a:moveTo>
                <a:cubicBezTo>
                  <a:pt x="14676" y="15605"/>
                  <a:pt x="14236" y="16087"/>
                  <a:pt x="14236" y="16681"/>
                </a:cubicBezTo>
                <a:cubicBezTo>
                  <a:pt x="14236" y="17276"/>
                  <a:pt x="14676" y="17757"/>
                  <a:pt x="15218" y="17757"/>
                </a:cubicBezTo>
                <a:cubicBezTo>
                  <a:pt x="15760" y="17757"/>
                  <a:pt x="16200" y="17276"/>
                  <a:pt x="16200" y="16681"/>
                </a:cubicBezTo>
                <a:cubicBezTo>
                  <a:pt x="16200" y="16087"/>
                  <a:pt x="15760" y="15605"/>
                  <a:pt x="15218" y="15605"/>
                </a:cubicBezTo>
                <a:moveTo>
                  <a:pt x="16200" y="20448"/>
                </a:moveTo>
                <a:cubicBezTo>
                  <a:pt x="14668" y="20448"/>
                  <a:pt x="13319" y="19593"/>
                  <a:pt x="12527" y="18295"/>
                </a:cubicBezTo>
                <a:lnTo>
                  <a:pt x="9073" y="18295"/>
                </a:lnTo>
                <a:cubicBezTo>
                  <a:pt x="8281" y="19593"/>
                  <a:pt x="6932" y="20448"/>
                  <a:pt x="5400" y="20448"/>
                </a:cubicBezTo>
                <a:cubicBezTo>
                  <a:pt x="2960" y="20448"/>
                  <a:pt x="982" y="18280"/>
                  <a:pt x="982" y="15605"/>
                </a:cubicBezTo>
                <a:cubicBezTo>
                  <a:pt x="982" y="12930"/>
                  <a:pt x="2960" y="10762"/>
                  <a:pt x="5400" y="10762"/>
                </a:cubicBezTo>
                <a:lnTo>
                  <a:pt x="16200" y="10762"/>
                </a:lnTo>
                <a:cubicBezTo>
                  <a:pt x="18640" y="10762"/>
                  <a:pt x="20618" y="12930"/>
                  <a:pt x="20618" y="15605"/>
                </a:cubicBezTo>
                <a:cubicBezTo>
                  <a:pt x="20618" y="18280"/>
                  <a:pt x="18640" y="20448"/>
                  <a:pt x="16200" y="20448"/>
                </a:cubicBezTo>
                <a:moveTo>
                  <a:pt x="16200" y="9686"/>
                </a:moveTo>
                <a:lnTo>
                  <a:pt x="11319" y="9686"/>
                </a:lnTo>
                <a:cubicBezTo>
                  <a:pt x="10837" y="8713"/>
                  <a:pt x="11227" y="8217"/>
                  <a:pt x="11943" y="7448"/>
                </a:cubicBezTo>
                <a:cubicBezTo>
                  <a:pt x="12528" y="6820"/>
                  <a:pt x="13255" y="6038"/>
                  <a:pt x="13255" y="4843"/>
                </a:cubicBezTo>
                <a:cubicBezTo>
                  <a:pt x="13255" y="1854"/>
                  <a:pt x="10169" y="128"/>
                  <a:pt x="10038" y="56"/>
                </a:cubicBezTo>
                <a:cubicBezTo>
                  <a:pt x="9796" y="-76"/>
                  <a:pt x="9501" y="32"/>
                  <a:pt x="9379" y="297"/>
                </a:cubicBezTo>
                <a:cubicBezTo>
                  <a:pt x="9258" y="562"/>
                  <a:pt x="9356" y="886"/>
                  <a:pt x="9598" y="1019"/>
                </a:cubicBezTo>
                <a:cubicBezTo>
                  <a:pt x="9625" y="1034"/>
                  <a:pt x="12273" y="2523"/>
                  <a:pt x="12273" y="4843"/>
                </a:cubicBezTo>
                <a:cubicBezTo>
                  <a:pt x="12273" y="5586"/>
                  <a:pt x="11779" y="6117"/>
                  <a:pt x="11255" y="6679"/>
                </a:cubicBezTo>
                <a:cubicBezTo>
                  <a:pt x="10584" y="7401"/>
                  <a:pt x="9775" y="8296"/>
                  <a:pt x="10277" y="9686"/>
                </a:cubicBezTo>
                <a:lnTo>
                  <a:pt x="5400" y="9686"/>
                </a:lnTo>
                <a:cubicBezTo>
                  <a:pt x="2418" y="9686"/>
                  <a:pt x="0" y="12336"/>
                  <a:pt x="0" y="15605"/>
                </a:cubicBezTo>
                <a:cubicBezTo>
                  <a:pt x="0" y="18874"/>
                  <a:pt x="2418" y="21524"/>
                  <a:pt x="5400" y="21524"/>
                </a:cubicBezTo>
                <a:cubicBezTo>
                  <a:pt x="7077" y="21524"/>
                  <a:pt x="8575" y="20686"/>
                  <a:pt x="9565" y="19372"/>
                </a:cubicBezTo>
                <a:lnTo>
                  <a:pt x="12035" y="19372"/>
                </a:lnTo>
                <a:cubicBezTo>
                  <a:pt x="13025" y="20686"/>
                  <a:pt x="14523" y="21524"/>
                  <a:pt x="16200" y="21524"/>
                </a:cubicBezTo>
                <a:cubicBezTo>
                  <a:pt x="19182" y="21524"/>
                  <a:pt x="21600" y="18874"/>
                  <a:pt x="21600" y="15605"/>
                </a:cubicBezTo>
                <a:cubicBezTo>
                  <a:pt x="21600" y="12336"/>
                  <a:pt x="19182" y="9686"/>
                  <a:pt x="16200" y="9686"/>
                </a:cubicBezTo>
                <a:moveTo>
                  <a:pt x="6873" y="15067"/>
                </a:moveTo>
                <a:lnTo>
                  <a:pt x="5891" y="15067"/>
                </a:lnTo>
                <a:lnTo>
                  <a:pt x="5891" y="13990"/>
                </a:lnTo>
                <a:cubicBezTo>
                  <a:pt x="5891" y="13694"/>
                  <a:pt x="5671" y="13452"/>
                  <a:pt x="5400" y="13452"/>
                </a:cubicBezTo>
                <a:cubicBezTo>
                  <a:pt x="5129" y="13452"/>
                  <a:pt x="4909" y="13694"/>
                  <a:pt x="4909" y="13990"/>
                </a:cubicBezTo>
                <a:lnTo>
                  <a:pt x="4909" y="15067"/>
                </a:lnTo>
                <a:lnTo>
                  <a:pt x="3927" y="15067"/>
                </a:lnTo>
                <a:cubicBezTo>
                  <a:pt x="3656" y="15067"/>
                  <a:pt x="3436" y="15307"/>
                  <a:pt x="3436" y="15605"/>
                </a:cubicBezTo>
                <a:cubicBezTo>
                  <a:pt x="3436" y="15903"/>
                  <a:pt x="3656" y="16143"/>
                  <a:pt x="3927" y="16143"/>
                </a:cubicBezTo>
                <a:lnTo>
                  <a:pt x="4909" y="16143"/>
                </a:lnTo>
                <a:lnTo>
                  <a:pt x="4909" y="17219"/>
                </a:lnTo>
                <a:cubicBezTo>
                  <a:pt x="4909" y="17517"/>
                  <a:pt x="5129" y="17757"/>
                  <a:pt x="5400" y="17757"/>
                </a:cubicBezTo>
                <a:cubicBezTo>
                  <a:pt x="5671" y="17757"/>
                  <a:pt x="5891" y="17517"/>
                  <a:pt x="5891" y="17219"/>
                </a:cubicBezTo>
                <a:lnTo>
                  <a:pt x="5891" y="16143"/>
                </a:lnTo>
                <a:lnTo>
                  <a:pt x="6873" y="16143"/>
                </a:lnTo>
                <a:cubicBezTo>
                  <a:pt x="7144" y="16143"/>
                  <a:pt x="7364" y="15903"/>
                  <a:pt x="7364" y="15605"/>
                </a:cubicBezTo>
                <a:cubicBezTo>
                  <a:pt x="7364" y="15307"/>
                  <a:pt x="7144" y="15067"/>
                  <a:pt x="6873" y="15067"/>
                </a:cubicBezTo>
                <a:moveTo>
                  <a:pt x="12273" y="12376"/>
                </a:moveTo>
                <a:cubicBezTo>
                  <a:pt x="12002" y="12376"/>
                  <a:pt x="11782" y="12617"/>
                  <a:pt x="11782" y="12914"/>
                </a:cubicBezTo>
                <a:cubicBezTo>
                  <a:pt x="11782" y="13212"/>
                  <a:pt x="12002" y="13452"/>
                  <a:pt x="12273" y="13452"/>
                </a:cubicBezTo>
                <a:cubicBezTo>
                  <a:pt x="12544" y="13452"/>
                  <a:pt x="12764" y="13212"/>
                  <a:pt x="12764" y="12914"/>
                </a:cubicBezTo>
                <a:cubicBezTo>
                  <a:pt x="12764" y="12617"/>
                  <a:pt x="12544" y="12376"/>
                  <a:pt x="12273" y="12376"/>
                </a:cubicBezTo>
                <a:moveTo>
                  <a:pt x="9327" y="12376"/>
                </a:moveTo>
                <a:cubicBezTo>
                  <a:pt x="9056" y="12376"/>
                  <a:pt x="8836" y="12617"/>
                  <a:pt x="8836" y="12914"/>
                </a:cubicBezTo>
                <a:cubicBezTo>
                  <a:pt x="8836" y="13212"/>
                  <a:pt x="9056" y="13452"/>
                  <a:pt x="9327" y="13452"/>
                </a:cubicBezTo>
                <a:cubicBezTo>
                  <a:pt x="9598" y="13452"/>
                  <a:pt x="9818" y="13212"/>
                  <a:pt x="9818" y="12914"/>
                </a:cubicBezTo>
                <a:cubicBezTo>
                  <a:pt x="9818" y="12617"/>
                  <a:pt x="9598" y="12376"/>
                  <a:pt x="9327" y="12376"/>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80" name="Shape 2680">
            <a:extLst>
              <a:ext uri="{FF2B5EF4-FFF2-40B4-BE49-F238E27FC236}">
                <a16:creationId xmlns:a16="http://schemas.microsoft.com/office/drawing/2014/main" id="{2C843C4A-2554-F140-9D12-6D104D0F1DE9}"/>
              </a:ext>
            </a:extLst>
          </p:cNvPr>
          <p:cNvSpPr/>
          <p:nvPr/>
        </p:nvSpPr>
        <p:spPr>
          <a:xfrm>
            <a:off x="15751175" y="2852738"/>
            <a:ext cx="557213" cy="558800"/>
          </a:xfrm>
          <a:custGeom>
            <a:avLst/>
            <a:gdLst/>
            <a:ahLst/>
            <a:cxnLst>
              <a:cxn ang="0">
                <a:pos x="wd2" y="hd2"/>
              </a:cxn>
              <a:cxn ang="5400000">
                <a:pos x="wd2" y="hd2"/>
              </a:cxn>
              <a:cxn ang="10800000">
                <a:pos x="wd2" y="hd2"/>
              </a:cxn>
              <a:cxn ang="16200000">
                <a:pos x="wd2" y="hd2"/>
              </a:cxn>
            </a:cxnLst>
            <a:rect l="0" t="0" r="r" b="b"/>
            <a:pathLst>
              <a:path w="21600" h="21600" extrusionOk="0">
                <a:moveTo>
                  <a:pt x="13255" y="15709"/>
                </a:moveTo>
                <a:lnTo>
                  <a:pt x="10309" y="15709"/>
                </a:lnTo>
                <a:cubicBezTo>
                  <a:pt x="10038" y="15709"/>
                  <a:pt x="9818" y="15929"/>
                  <a:pt x="9818" y="16200"/>
                </a:cubicBezTo>
                <a:cubicBezTo>
                  <a:pt x="9818" y="16472"/>
                  <a:pt x="10038" y="16691"/>
                  <a:pt x="10309" y="16691"/>
                </a:cubicBezTo>
                <a:lnTo>
                  <a:pt x="13255" y="16691"/>
                </a:lnTo>
                <a:cubicBezTo>
                  <a:pt x="13525" y="16691"/>
                  <a:pt x="13745" y="16472"/>
                  <a:pt x="13745" y="16200"/>
                </a:cubicBezTo>
                <a:cubicBezTo>
                  <a:pt x="13745" y="15929"/>
                  <a:pt x="13525" y="15709"/>
                  <a:pt x="13255" y="15709"/>
                </a:cubicBezTo>
                <a:moveTo>
                  <a:pt x="9818" y="12273"/>
                </a:moveTo>
                <a:cubicBezTo>
                  <a:pt x="9818" y="12112"/>
                  <a:pt x="9736" y="11976"/>
                  <a:pt x="9617" y="11887"/>
                </a:cubicBezTo>
                <a:lnTo>
                  <a:pt x="9622" y="11880"/>
                </a:lnTo>
                <a:lnTo>
                  <a:pt x="5695" y="8935"/>
                </a:lnTo>
                <a:lnTo>
                  <a:pt x="5690" y="8941"/>
                </a:lnTo>
                <a:cubicBezTo>
                  <a:pt x="5608" y="8880"/>
                  <a:pt x="5511" y="8836"/>
                  <a:pt x="5400" y="8836"/>
                </a:cubicBezTo>
                <a:cubicBezTo>
                  <a:pt x="5129" y="8836"/>
                  <a:pt x="4909" y="9056"/>
                  <a:pt x="4909" y="9327"/>
                </a:cubicBezTo>
                <a:cubicBezTo>
                  <a:pt x="4909" y="9488"/>
                  <a:pt x="4991" y="9624"/>
                  <a:pt x="5110" y="9713"/>
                </a:cubicBezTo>
                <a:lnTo>
                  <a:pt x="5105" y="9720"/>
                </a:lnTo>
                <a:lnTo>
                  <a:pt x="8509" y="12273"/>
                </a:lnTo>
                <a:lnTo>
                  <a:pt x="5105" y="14826"/>
                </a:lnTo>
                <a:lnTo>
                  <a:pt x="5110" y="14832"/>
                </a:lnTo>
                <a:cubicBezTo>
                  <a:pt x="4991" y="14922"/>
                  <a:pt x="4909" y="15058"/>
                  <a:pt x="4909" y="15218"/>
                </a:cubicBezTo>
                <a:cubicBezTo>
                  <a:pt x="4909" y="15490"/>
                  <a:pt x="5129" y="15709"/>
                  <a:pt x="5400" y="15709"/>
                </a:cubicBezTo>
                <a:cubicBezTo>
                  <a:pt x="5511" y="15709"/>
                  <a:pt x="5607" y="15666"/>
                  <a:pt x="5690" y="15604"/>
                </a:cubicBezTo>
                <a:lnTo>
                  <a:pt x="5695" y="15611"/>
                </a:lnTo>
                <a:lnTo>
                  <a:pt x="9622" y="12666"/>
                </a:lnTo>
                <a:lnTo>
                  <a:pt x="9617" y="12659"/>
                </a:lnTo>
                <a:cubicBezTo>
                  <a:pt x="9736" y="12569"/>
                  <a:pt x="9818" y="12433"/>
                  <a:pt x="9818" y="12273"/>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81" name="Shape 2681">
            <a:extLst>
              <a:ext uri="{FF2B5EF4-FFF2-40B4-BE49-F238E27FC236}">
                <a16:creationId xmlns:a16="http://schemas.microsoft.com/office/drawing/2014/main" id="{224F473F-2E66-0245-BB97-8BC9C8DB32DD}"/>
              </a:ext>
            </a:extLst>
          </p:cNvPr>
          <p:cNvSpPr/>
          <p:nvPr/>
        </p:nvSpPr>
        <p:spPr>
          <a:xfrm>
            <a:off x="16816388" y="285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6382" y="19636"/>
                </a:moveTo>
                <a:lnTo>
                  <a:pt x="11291" y="19636"/>
                </a:lnTo>
                <a:cubicBezTo>
                  <a:pt x="11562" y="19636"/>
                  <a:pt x="11782" y="19416"/>
                  <a:pt x="11782" y="19146"/>
                </a:cubicBezTo>
                <a:cubicBezTo>
                  <a:pt x="11782" y="18874"/>
                  <a:pt x="11562" y="18655"/>
                  <a:pt x="11291" y="18655"/>
                </a:cubicBezTo>
                <a:lnTo>
                  <a:pt x="6382" y="18655"/>
                </a:lnTo>
                <a:cubicBezTo>
                  <a:pt x="6111" y="18655"/>
                  <a:pt x="5891" y="18874"/>
                  <a:pt x="5891" y="19146"/>
                </a:cubicBezTo>
                <a:cubicBezTo>
                  <a:pt x="5891" y="19416"/>
                  <a:pt x="6111" y="19636"/>
                  <a:pt x="6382" y="19636"/>
                </a:cubicBezTo>
                <a:moveTo>
                  <a:pt x="20618" y="19636"/>
                </a:moveTo>
                <a:cubicBezTo>
                  <a:pt x="20618" y="20178"/>
                  <a:pt x="20178" y="20618"/>
                  <a:pt x="19636" y="20618"/>
                </a:cubicBezTo>
                <a:lnTo>
                  <a:pt x="1964" y="20618"/>
                </a:lnTo>
                <a:cubicBezTo>
                  <a:pt x="1422" y="20618"/>
                  <a:pt x="982" y="20178"/>
                  <a:pt x="982" y="19636"/>
                </a:cubicBezTo>
                <a:lnTo>
                  <a:pt x="982" y="17673"/>
                </a:lnTo>
                <a:lnTo>
                  <a:pt x="20618" y="17673"/>
                </a:lnTo>
                <a:cubicBezTo>
                  <a:pt x="20618" y="17673"/>
                  <a:pt x="20618" y="19636"/>
                  <a:pt x="20618" y="19636"/>
                </a:cubicBezTo>
                <a:close/>
                <a:moveTo>
                  <a:pt x="2822" y="10800"/>
                </a:moveTo>
                <a:lnTo>
                  <a:pt x="18778" y="10800"/>
                </a:lnTo>
                <a:lnTo>
                  <a:pt x="20461" y="16691"/>
                </a:lnTo>
                <a:lnTo>
                  <a:pt x="1139" y="16691"/>
                </a:lnTo>
                <a:cubicBezTo>
                  <a:pt x="1139" y="16691"/>
                  <a:pt x="2822" y="10800"/>
                  <a:pt x="2822" y="10800"/>
                </a:cubicBezTo>
                <a:close/>
                <a:moveTo>
                  <a:pt x="21600" y="17182"/>
                </a:moveTo>
                <a:cubicBezTo>
                  <a:pt x="21600" y="17118"/>
                  <a:pt x="21586" y="17057"/>
                  <a:pt x="21563" y="17000"/>
                </a:cubicBezTo>
                <a:lnTo>
                  <a:pt x="21565" y="17000"/>
                </a:lnTo>
                <a:lnTo>
                  <a:pt x="19602" y="10127"/>
                </a:lnTo>
                <a:lnTo>
                  <a:pt x="19599" y="10128"/>
                </a:lnTo>
                <a:cubicBezTo>
                  <a:pt x="19527" y="9947"/>
                  <a:pt x="19352" y="9818"/>
                  <a:pt x="19145" y="9818"/>
                </a:cubicBezTo>
                <a:lnTo>
                  <a:pt x="18164" y="9818"/>
                </a:lnTo>
                <a:lnTo>
                  <a:pt x="18164" y="3927"/>
                </a:lnTo>
                <a:cubicBezTo>
                  <a:pt x="18164" y="3656"/>
                  <a:pt x="17944" y="3436"/>
                  <a:pt x="17673" y="3436"/>
                </a:cubicBezTo>
                <a:cubicBezTo>
                  <a:pt x="17402" y="3436"/>
                  <a:pt x="17182" y="3656"/>
                  <a:pt x="17182" y="3927"/>
                </a:cubicBezTo>
                <a:lnTo>
                  <a:pt x="17182" y="9818"/>
                </a:lnTo>
                <a:lnTo>
                  <a:pt x="4418" y="9818"/>
                </a:lnTo>
                <a:lnTo>
                  <a:pt x="4418" y="3927"/>
                </a:lnTo>
                <a:cubicBezTo>
                  <a:pt x="4418" y="3656"/>
                  <a:pt x="4198" y="3436"/>
                  <a:pt x="3927" y="3436"/>
                </a:cubicBezTo>
                <a:cubicBezTo>
                  <a:pt x="3656" y="3436"/>
                  <a:pt x="3436" y="3656"/>
                  <a:pt x="3436" y="3927"/>
                </a:cubicBezTo>
                <a:lnTo>
                  <a:pt x="3436" y="9818"/>
                </a:lnTo>
                <a:lnTo>
                  <a:pt x="2455" y="9818"/>
                </a:lnTo>
                <a:cubicBezTo>
                  <a:pt x="2248" y="9818"/>
                  <a:pt x="2073" y="9947"/>
                  <a:pt x="2001" y="10128"/>
                </a:cubicBezTo>
                <a:lnTo>
                  <a:pt x="1998" y="10127"/>
                </a:lnTo>
                <a:lnTo>
                  <a:pt x="35" y="17000"/>
                </a:lnTo>
                <a:lnTo>
                  <a:pt x="37" y="17001"/>
                </a:lnTo>
                <a:cubicBezTo>
                  <a:pt x="14" y="17057"/>
                  <a:pt x="0" y="17118"/>
                  <a:pt x="0" y="17182"/>
                </a:cubicBezTo>
                <a:lnTo>
                  <a:pt x="0" y="18164"/>
                </a:lnTo>
                <a:lnTo>
                  <a:pt x="68" y="18164"/>
                </a:lnTo>
                <a:cubicBezTo>
                  <a:pt x="25" y="18320"/>
                  <a:pt x="0" y="18484"/>
                  <a:pt x="0" y="18655"/>
                </a:cubicBezTo>
                <a:lnTo>
                  <a:pt x="0" y="19636"/>
                </a:lnTo>
                <a:cubicBezTo>
                  <a:pt x="0" y="20721"/>
                  <a:pt x="879" y="21600"/>
                  <a:pt x="1964" y="21600"/>
                </a:cubicBezTo>
                <a:lnTo>
                  <a:pt x="19636" y="21600"/>
                </a:lnTo>
                <a:cubicBezTo>
                  <a:pt x="20721" y="21600"/>
                  <a:pt x="21600" y="20721"/>
                  <a:pt x="21600" y="19636"/>
                </a:cubicBezTo>
                <a:lnTo>
                  <a:pt x="21600" y="18655"/>
                </a:lnTo>
                <a:cubicBezTo>
                  <a:pt x="21600" y="18484"/>
                  <a:pt x="21575" y="18320"/>
                  <a:pt x="21532" y="18164"/>
                </a:cubicBezTo>
                <a:lnTo>
                  <a:pt x="21600" y="18164"/>
                </a:lnTo>
                <a:cubicBezTo>
                  <a:pt x="21600" y="18164"/>
                  <a:pt x="21600" y="17182"/>
                  <a:pt x="21600" y="17182"/>
                </a:cubicBezTo>
                <a:close/>
                <a:moveTo>
                  <a:pt x="4418" y="19636"/>
                </a:moveTo>
                <a:cubicBezTo>
                  <a:pt x="4689" y="19636"/>
                  <a:pt x="4909" y="19416"/>
                  <a:pt x="4909" y="19146"/>
                </a:cubicBezTo>
                <a:cubicBezTo>
                  <a:pt x="4909" y="18874"/>
                  <a:pt x="4689" y="18655"/>
                  <a:pt x="4418" y="18655"/>
                </a:cubicBezTo>
                <a:cubicBezTo>
                  <a:pt x="4147" y="18655"/>
                  <a:pt x="3927" y="18874"/>
                  <a:pt x="3927" y="19146"/>
                </a:cubicBezTo>
                <a:cubicBezTo>
                  <a:pt x="3927" y="19416"/>
                  <a:pt x="4147" y="19636"/>
                  <a:pt x="4418" y="19636"/>
                </a:cubicBezTo>
                <a:moveTo>
                  <a:pt x="2455" y="19636"/>
                </a:moveTo>
                <a:cubicBezTo>
                  <a:pt x="2725" y="19636"/>
                  <a:pt x="2945" y="19416"/>
                  <a:pt x="2945" y="19146"/>
                </a:cubicBezTo>
                <a:cubicBezTo>
                  <a:pt x="2945" y="18874"/>
                  <a:pt x="2725" y="18655"/>
                  <a:pt x="2455" y="18655"/>
                </a:cubicBezTo>
                <a:cubicBezTo>
                  <a:pt x="2184" y="18655"/>
                  <a:pt x="1964" y="18874"/>
                  <a:pt x="1964" y="19146"/>
                </a:cubicBezTo>
                <a:cubicBezTo>
                  <a:pt x="1964" y="19416"/>
                  <a:pt x="2184" y="19636"/>
                  <a:pt x="2455" y="19636"/>
                </a:cubicBezTo>
                <a:moveTo>
                  <a:pt x="12003" y="3573"/>
                </a:moveTo>
                <a:lnTo>
                  <a:pt x="12664" y="2838"/>
                </a:lnTo>
                <a:cubicBezTo>
                  <a:pt x="12214" y="2308"/>
                  <a:pt x="11550" y="1964"/>
                  <a:pt x="10800" y="1964"/>
                </a:cubicBezTo>
                <a:cubicBezTo>
                  <a:pt x="9997" y="1964"/>
                  <a:pt x="9290" y="2355"/>
                  <a:pt x="8842" y="2952"/>
                </a:cubicBezTo>
                <a:lnTo>
                  <a:pt x="9546" y="3655"/>
                </a:lnTo>
                <a:cubicBezTo>
                  <a:pt x="9805" y="3231"/>
                  <a:pt x="10267" y="2945"/>
                  <a:pt x="10800" y="2945"/>
                </a:cubicBezTo>
                <a:cubicBezTo>
                  <a:pt x="11298" y="2945"/>
                  <a:pt x="11736" y="3194"/>
                  <a:pt x="12003" y="3573"/>
                </a:cubicBezTo>
                <a:moveTo>
                  <a:pt x="10309" y="4418"/>
                </a:moveTo>
                <a:cubicBezTo>
                  <a:pt x="10309" y="4690"/>
                  <a:pt x="10529" y="4909"/>
                  <a:pt x="10800" y="4909"/>
                </a:cubicBezTo>
                <a:cubicBezTo>
                  <a:pt x="11071" y="4909"/>
                  <a:pt x="11291" y="4690"/>
                  <a:pt x="11291" y="4418"/>
                </a:cubicBezTo>
                <a:cubicBezTo>
                  <a:pt x="11291" y="4147"/>
                  <a:pt x="11071" y="3927"/>
                  <a:pt x="10800" y="3927"/>
                </a:cubicBezTo>
                <a:cubicBezTo>
                  <a:pt x="10529" y="3927"/>
                  <a:pt x="10309" y="4147"/>
                  <a:pt x="10309" y="4418"/>
                </a:cubicBezTo>
                <a:moveTo>
                  <a:pt x="10800" y="982"/>
                </a:moveTo>
                <a:cubicBezTo>
                  <a:pt x="11802" y="982"/>
                  <a:pt x="12701" y="1414"/>
                  <a:pt x="13330" y="2098"/>
                </a:cubicBezTo>
                <a:lnTo>
                  <a:pt x="13989" y="1366"/>
                </a:lnTo>
                <a:cubicBezTo>
                  <a:pt x="13185" y="525"/>
                  <a:pt x="12055" y="0"/>
                  <a:pt x="10800" y="0"/>
                </a:cubicBezTo>
                <a:cubicBezTo>
                  <a:pt x="9455" y="0"/>
                  <a:pt x="8252" y="603"/>
                  <a:pt x="7442" y="1551"/>
                </a:cubicBezTo>
                <a:lnTo>
                  <a:pt x="8138" y="2246"/>
                </a:lnTo>
                <a:cubicBezTo>
                  <a:pt x="8768" y="1475"/>
                  <a:pt x="9726" y="982"/>
                  <a:pt x="10800" y="98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82" name="Shape 2682">
            <a:extLst>
              <a:ext uri="{FF2B5EF4-FFF2-40B4-BE49-F238E27FC236}">
                <a16:creationId xmlns:a16="http://schemas.microsoft.com/office/drawing/2014/main" id="{507F5F4B-5A44-584A-A316-BA2B5A535965}"/>
              </a:ext>
            </a:extLst>
          </p:cNvPr>
          <p:cNvSpPr/>
          <p:nvPr/>
        </p:nvSpPr>
        <p:spPr>
          <a:xfrm>
            <a:off x="17883188" y="285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6691"/>
                </a:moveTo>
                <a:cubicBezTo>
                  <a:pt x="20618" y="17775"/>
                  <a:pt x="19739" y="18655"/>
                  <a:pt x="18655" y="18655"/>
                </a:cubicBezTo>
                <a:lnTo>
                  <a:pt x="17673" y="18655"/>
                </a:lnTo>
                <a:lnTo>
                  <a:pt x="17673" y="14727"/>
                </a:lnTo>
                <a:cubicBezTo>
                  <a:pt x="17673" y="14186"/>
                  <a:pt x="17233" y="13745"/>
                  <a:pt x="16691" y="13745"/>
                </a:cubicBezTo>
                <a:lnTo>
                  <a:pt x="4909" y="13745"/>
                </a:lnTo>
                <a:cubicBezTo>
                  <a:pt x="4367" y="13745"/>
                  <a:pt x="3927" y="14186"/>
                  <a:pt x="3927" y="14727"/>
                </a:cubicBezTo>
                <a:lnTo>
                  <a:pt x="3927" y="18655"/>
                </a:lnTo>
                <a:lnTo>
                  <a:pt x="2945" y="18655"/>
                </a:lnTo>
                <a:cubicBezTo>
                  <a:pt x="1861" y="18655"/>
                  <a:pt x="982" y="17775"/>
                  <a:pt x="982" y="16691"/>
                </a:cubicBezTo>
                <a:lnTo>
                  <a:pt x="982" y="8836"/>
                </a:lnTo>
                <a:cubicBezTo>
                  <a:pt x="982" y="7752"/>
                  <a:pt x="1861" y="6873"/>
                  <a:pt x="2945" y="6873"/>
                </a:cubicBezTo>
                <a:lnTo>
                  <a:pt x="18655" y="6873"/>
                </a:lnTo>
                <a:cubicBezTo>
                  <a:pt x="19739" y="6873"/>
                  <a:pt x="20618" y="7752"/>
                  <a:pt x="20618" y="8836"/>
                </a:cubicBezTo>
                <a:cubicBezTo>
                  <a:pt x="20618" y="8836"/>
                  <a:pt x="20618" y="16691"/>
                  <a:pt x="20618" y="16691"/>
                </a:cubicBezTo>
                <a:close/>
                <a:moveTo>
                  <a:pt x="16691" y="20618"/>
                </a:moveTo>
                <a:lnTo>
                  <a:pt x="4909" y="20618"/>
                </a:lnTo>
                <a:lnTo>
                  <a:pt x="4909" y="14727"/>
                </a:lnTo>
                <a:lnTo>
                  <a:pt x="16691" y="14727"/>
                </a:lnTo>
                <a:cubicBezTo>
                  <a:pt x="16691" y="14727"/>
                  <a:pt x="16691" y="20618"/>
                  <a:pt x="16691" y="20618"/>
                </a:cubicBezTo>
                <a:close/>
                <a:moveTo>
                  <a:pt x="4909" y="982"/>
                </a:moveTo>
                <a:lnTo>
                  <a:pt x="16691" y="982"/>
                </a:lnTo>
                <a:lnTo>
                  <a:pt x="16691" y="5891"/>
                </a:lnTo>
                <a:lnTo>
                  <a:pt x="4909" y="5891"/>
                </a:lnTo>
                <a:cubicBezTo>
                  <a:pt x="4909" y="5891"/>
                  <a:pt x="4909" y="982"/>
                  <a:pt x="4909" y="982"/>
                </a:cubicBezTo>
                <a:close/>
                <a:moveTo>
                  <a:pt x="18655" y="5891"/>
                </a:moveTo>
                <a:lnTo>
                  <a:pt x="17673" y="5891"/>
                </a:lnTo>
                <a:lnTo>
                  <a:pt x="17673" y="982"/>
                </a:lnTo>
                <a:cubicBezTo>
                  <a:pt x="17673" y="440"/>
                  <a:pt x="17233" y="0"/>
                  <a:pt x="16691" y="0"/>
                </a:cubicBezTo>
                <a:lnTo>
                  <a:pt x="4909" y="0"/>
                </a:lnTo>
                <a:cubicBezTo>
                  <a:pt x="4367" y="0"/>
                  <a:pt x="3927" y="440"/>
                  <a:pt x="3927" y="982"/>
                </a:cubicBezTo>
                <a:lnTo>
                  <a:pt x="3927" y="5891"/>
                </a:lnTo>
                <a:lnTo>
                  <a:pt x="2945" y="5891"/>
                </a:lnTo>
                <a:cubicBezTo>
                  <a:pt x="1318" y="5891"/>
                  <a:pt x="0" y="7210"/>
                  <a:pt x="0" y="8836"/>
                </a:cubicBezTo>
                <a:lnTo>
                  <a:pt x="0" y="16691"/>
                </a:lnTo>
                <a:cubicBezTo>
                  <a:pt x="0" y="18318"/>
                  <a:pt x="1318" y="19636"/>
                  <a:pt x="2945" y="19636"/>
                </a:cubicBezTo>
                <a:lnTo>
                  <a:pt x="3927" y="19636"/>
                </a:lnTo>
                <a:lnTo>
                  <a:pt x="3927" y="20618"/>
                </a:lnTo>
                <a:cubicBezTo>
                  <a:pt x="3927" y="21161"/>
                  <a:pt x="4367" y="21600"/>
                  <a:pt x="4909" y="21600"/>
                </a:cubicBezTo>
                <a:lnTo>
                  <a:pt x="16691" y="21600"/>
                </a:lnTo>
                <a:cubicBezTo>
                  <a:pt x="17233" y="21600"/>
                  <a:pt x="17673" y="21161"/>
                  <a:pt x="17673" y="20618"/>
                </a:cubicBezTo>
                <a:lnTo>
                  <a:pt x="17673" y="19636"/>
                </a:lnTo>
                <a:lnTo>
                  <a:pt x="18655" y="19636"/>
                </a:lnTo>
                <a:cubicBezTo>
                  <a:pt x="20282" y="19636"/>
                  <a:pt x="21600" y="18318"/>
                  <a:pt x="21600" y="16691"/>
                </a:cubicBezTo>
                <a:lnTo>
                  <a:pt x="21600" y="8836"/>
                </a:lnTo>
                <a:cubicBezTo>
                  <a:pt x="21600" y="7210"/>
                  <a:pt x="20282" y="5891"/>
                  <a:pt x="18655" y="5891"/>
                </a:cubicBezTo>
                <a:moveTo>
                  <a:pt x="17673" y="8836"/>
                </a:moveTo>
                <a:cubicBezTo>
                  <a:pt x="17131" y="8836"/>
                  <a:pt x="16691" y="9276"/>
                  <a:pt x="16691" y="9818"/>
                </a:cubicBezTo>
                <a:cubicBezTo>
                  <a:pt x="16691" y="10360"/>
                  <a:pt x="17131" y="10800"/>
                  <a:pt x="17673" y="10800"/>
                </a:cubicBezTo>
                <a:cubicBezTo>
                  <a:pt x="18214" y="10800"/>
                  <a:pt x="18655" y="10360"/>
                  <a:pt x="18655" y="9818"/>
                </a:cubicBezTo>
                <a:cubicBezTo>
                  <a:pt x="18655" y="9276"/>
                  <a:pt x="18214" y="8836"/>
                  <a:pt x="17673" y="8836"/>
                </a:cubicBezTo>
                <a:moveTo>
                  <a:pt x="14727" y="8836"/>
                </a:moveTo>
                <a:cubicBezTo>
                  <a:pt x="14186" y="8836"/>
                  <a:pt x="13745" y="9276"/>
                  <a:pt x="13745" y="9818"/>
                </a:cubicBezTo>
                <a:cubicBezTo>
                  <a:pt x="13745" y="10360"/>
                  <a:pt x="14186" y="10800"/>
                  <a:pt x="14727" y="10800"/>
                </a:cubicBezTo>
                <a:cubicBezTo>
                  <a:pt x="15269" y="10800"/>
                  <a:pt x="15709" y="10360"/>
                  <a:pt x="15709" y="9818"/>
                </a:cubicBezTo>
                <a:cubicBezTo>
                  <a:pt x="15709" y="9276"/>
                  <a:pt x="15269" y="8836"/>
                  <a:pt x="14727" y="8836"/>
                </a:cubicBezTo>
                <a:moveTo>
                  <a:pt x="7364" y="16691"/>
                </a:moveTo>
                <a:lnTo>
                  <a:pt x="12273" y="16691"/>
                </a:lnTo>
                <a:cubicBezTo>
                  <a:pt x="12544" y="16691"/>
                  <a:pt x="12764" y="16472"/>
                  <a:pt x="12764" y="16200"/>
                </a:cubicBezTo>
                <a:cubicBezTo>
                  <a:pt x="12764" y="15929"/>
                  <a:pt x="12544" y="15709"/>
                  <a:pt x="12273" y="15709"/>
                </a:cubicBezTo>
                <a:lnTo>
                  <a:pt x="7364" y="15709"/>
                </a:lnTo>
                <a:cubicBezTo>
                  <a:pt x="7092" y="15709"/>
                  <a:pt x="6873" y="15929"/>
                  <a:pt x="6873" y="16200"/>
                </a:cubicBezTo>
                <a:cubicBezTo>
                  <a:pt x="6873" y="16472"/>
                  <a:pt x="7092" y="16691"/>
                  <a:pt x="7364" y="16691"/>
                </a:cubicBezTo>
                <a:moveTo>
                  <a:pt x="7364" y="18655"/>
                </a:moveTo>
                <a:lnTo>
                  <a:pt x="14236" y="18655"/>
                </a:lnTo>
                <a:cubicBezTo>
                  <a:pt x="14508" y="18655"/>
                  <a:pt x="14727" y="18435"/>
                  <a:pt x="14727" y="18164"/>
                </a:cubicBezTo>
                <a:cubicBezTo>
                  <a:pt x="14727" y="17893"/>
                  <a:pt x="14508" y="17673"/>
                  <a:pt x="14236" y="17673"/>
                </a:cubicBezTo>
                <a:lnTo>
                  <a:pt x="7364" y="17673"/>
                </a:lnTo>
                <a:cubicBezTo>
                  <a:pt x="7092" y="17673"/>
                  <a:pt x="6873" y="17893"/>
                  <a:pt x="6873" y="18164"/>
                </a:cubicBezTo>
                <a:cubicBezTo>
                  <a:pt x="6873" y="18435"/>
                  <a:pt x="7092" y="18655"/>
                  <a:pt x="7364" y="1865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83" name="Shape 2683">
            <a:extLst>
              <a:ext uri="{FF2B5EF4-FFF2-40B4-BE49-F238E27FC236}">
                <a16:creationId xmlns:a16="http://schemas.microsoft.com/office/drawing/2014/main" id="{DA51EBBC-029B-9D42-944F-69249AA49F07}"/>
              </a:ext>
            </a:extLst>
          </p:cNvPr>
          <p:cNvSpPr/>
          <p:nvPr/>
        </p:nvSpPr>
        <p:spPr>
          <a:xfrm>
            <a:off x="19026188" y="2852738"/>
            <a:ext cx="406400" cy="558800"/>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84" name="Shape 2684">
            <a:extLst>
              <a:ext uri="{FF2B5EF4-FFF2-40B4-BE49-F238E27FC236}">
                <a16:creationId xmlns:a16="http://schemas.microsoft.com/office/drawing/2014/main" id="{2CE99FD1-1BDA-4945-AEED-0D92CD3D1106}"/>
              </a:ext>
            </a:extLst>
          </p:cNvPr>
          <p:cNvSpPr/>
          <p:nvPr/>
        </p:nvSpPr>
        <p:spPr>
          <a:xfrm>
            <a:off x="20016788" y="2852738"/>
            <a:ext cx="558800" cy="558800"/>
          </a:xfrm>
          <a:custGeom>
            <a:avLst/>
            <a:gdLst/>
            <a:ahLst/>
            <a:cxnLst>
              <a:cxn ang="0">
                <a:pos x="wd2" y="hd2"/>
              </a:cxn>
              <a:cxn ang="5400000">
                <a:pos x="wd2" y="hd2"/>
              </a:cxn>
              <a:cxn ang="10800000">
                <a:pos x="wd2" y="hd2"/>
              </a:cxn>
              <a:cxn ang="16200000">
                <a:pos x="wd2" y="hd2"/>
              </a:cxn>
            </a:cxnLst>
            <a:rect l="0" t="0" r="r" b="b"/>
            <a:pathLst>
              <a:path w="21600" h="21540" extrusionOk="0">
                <a:moveTo>
                  <a:pt x="4418" y="19095"/>
                </a:moveTo>
                <a:lnTo>
                  <a:pt x="5400" y="19095"/>
                </a:lnTo>
                <a:lnTo>
                  <a:pt x="5400" y="18117"/>
                </a:lnTo>
                <a:lnTo>
                  <a:pt x="4418" y="18117"/>
                </a:lnTo>
                <a:cubicBezTo>
                  <a:pt x="4418" y="18117"/>
                  <a:pt x="4418" y="19095"/>
                  <a:pt x="4418" y="19095"/>
                </a:cubicBezTo>
                <a:close/>
                <a:moveTo>
                  <a:pt x="6382" y="16160"/>
                </a:moveTo>
                <a:lnTo>
                  <a:pt x="5400" y="16160"/>
                </a:lnTo>
                <a:lnTo>
                  <a:pt x="5400" y="17139"/>
                </a:lnTo>
                <a:lnTo>
                  <a:pt x="6382" y="17139"/>
                </a:lnTo>
                <a:cubicBezTo>
                  <a:pt x="6382" y="17139"/>
                  <a:pt x="6382" y="16160"/>
                  <a:pt x="6382" y="16160"/>
                </a:cubicBezTo>
                <a:close/>
                <a:moveTo>
                  <a:pt x="2455" y="19095"/>
                </a:moveTo>
                <a:lnTo>
                  <a:pt x="3436" y="19095"/>
                </a:lnTo>
                <a:lnTo>
                  <a:pt x="3436" y="18117"/>
                </a:lnTo>
                <a:lnTo>
                  <a:pt x="2455" y="18117"/>
                </a:lnTo>
                <a:cubicBezTo>
                  <a:pt x="2455" y="18117"/>
                  <a:pt x="2455" y="19095"/>
                  <a:pt x="2455" y="19095"/>
                </a:cubicBezTo>
                <a:close/>
                <a:moveTo>
                  <a:pt x="4418" y="16160"/>
                </a:moveTo>
                <a:lnTo>
                  <a:pt x="2455" y="16160"/>
                </a:lnTo>
                <a:lnTo>
                  <a:pt x="2455" y="17139"/>
                </a:lnTo>
                <a:lnTo>
                  <a:pt x="4418" y="17139"/>
                </a:lnTo>
                <a:cubicBezTo>
                  <a:pt x="4418" y="17139"/>
                  <a:pt x="4418" y="16160"/>
                  <a:pt x="4418" y="16160"/>
                </a:cubicBezTo>
                <a:close/>
                <a:moveTo>
                  <a:pt x="3436" y="12248"/>
                </a:moveTo>
                <a:lnTo>
                  <a:pt x="2455" y="12248"/>
                </a:lnTo>
                <a:lnTo>
                  <a:pt x="2455" y="13226"/>
                </a:lnTo>
                <a:lnTo>
                  <a:pt x="3436" y="13226"/>
                </a:lnTo>
                <a:cubicBezTo>
                  <a:pt x="3436" y="13226"/>
                  <a:pt x="3436" y="12248"/>
                  <a:pt x="3436" y="12248"/>
                </a:cubicBezTo>
                <a:close/>
                <a:moveTo>
                  <a:pt x="3436" y="14204"/>
                </a:moveTo>
                <a:lnTo>
                  <a:pt x="2455" y="14204"/>
                </a:lnTo>
                <a:lnTo>
                  <a:pt x="2455" y="15182"/>
                </a:lnTo>
                <a:lnTo>
                  <a:pt x="3436" y="15182"/>
                </a:lnTo>
                <a:cubicBezTo>
                  <a:pt x="3436" y="15182"/>
                  <a:pt x="3436" y="14204"/>
                  <a:pt x="3436" y="14204"/>
                </a:cubicBezTo>
                <a:close/>
                <a:moveTo>
                  <a:pt x="6382" y="19095"/>
                </a:moveTo>
                <a:lnTo>
                  <a:pt x="13255" y="19095"/>
                </a:lnTo>
                <a:lnTo>
                  <a:pt x="13255" y="18117"/>
                </a:lnTo>
                <a:lnTo>
                  <a:pt x="6382" y="18117"/>
                </a:lnTo>
                <a:cubicBezTo>
                  <a:pt x="6382" y="18117"/>
                  <a:pt x="6382" y="19095"/>
                  <a:pt x="6382" y="19095"/>
                </a:cubicBezTo>
                <a:close/>
                <a:moveTo>
                  <a:pt x="18164" y="15182"/>
                </a:moveTo>
                <a:lnTo>
                  <a:pt x="19145" y="15182"/>
                </a:lnTo>
                <a:lnTo>
                  <a:pt x="19145" y="14204"/>
                </a:lnTo>
                <a:lnTo>
                  <a:pt x="18164" y="14204"/>
                </a:lnTo>
                <a:cubicBezTo>
                  <a:pt x="18164" y="14204"/>
                  <a:pt x="18164" y="15182"/>
                  <a:pt x="18164" y="15182"/>
                </a:cubicBezTo>
                <a:close/>
                <a:moveTo>
                  <a:pt x="5400" y="14204"/>
                </a:moveTo>
                <a:lnTo>
                  <a:pt x="4418" y="14204"/>
                </a:lnTo>
                <a:lnTo>
                  <a:pt x="4418" y="15182"/>
                </a:lnTo>
                <a:lnTo>
                  <a:pt x="5400" y="15182"/>
                </a:lnTo>
                <a:cubicBezTo>
                  <a:pt x="5400" y="15182"/>
                  <a:pt x="5400" y="14204"/>
                  <a:pt x="5400" y="14204"/>
                </a:cubicBezTo>
                <a:close/>
                <a:moveTo>
                  <a:pt x="14236" y="16160"/>
                </a:moveTo>
                <a:lnTo>
                  <a:pt x="13255" y="16160"/>
                </a:lnTo>
                <a:lnTo>
                  <a:pt x="13255" y="17139"/>
                </a:lnTo>
                <a:lnTo>
                  <a:pt x="14236" y="17139"/>
                </a:lnTo>
                <a:cubicBezTo>
                  <a:pt x="14236" y="17139"/>
                  <a:pt x="14236" y="16160"/>
                  <a:pt x="14236" y="16160"/>
                </a:cubicBezTo>
                <a:close/>
                <a:moveTo>
                  <a:pt x="20618" y="19584"/>
                </a:moveTo>
                <a:cubicBezTo>
                  <a:pt x="20618" y="20124"/>
                  <a:pt x="20178" y="20562"/>
                  <a:pt x="19636" y="20562"/>
                </a:cubicBezTo>
                <a:lnTo>
                  <a:pt x="1964" y="20562"/>
                </a:lnTo>
                <a:cubicBezTo>
                  <a:pt x="1421" y="20562"/>
                  <a:pt x="982" y="20124"/>
                  <a:pt x="982" y="19584"/>
                </a:cubicBezTo>
                <a:lnTo>
                  <a:pt x="982" y="11759"/>
                </a:lnTo>
                <a:cubicBezTo>
                  <a:pt x="982" y="11219"/>
                  <a:pt x="1421" y="10781"/>
                  <a:pt x="1964" y="10781"/>
                </a:cubicBezTo>
                <a:lnTo>
                  <a:pt x="19636" y="10781"/>
                </a:lnTo>
                <a:cubicBezTo>
                  <a:pt x="20178" y="10781"/>
                  <a:pt x="20618" y="11219"/>
                  <a:pt x="20618" y="11759"/>
                </a:cubicBezTo>
                <a:cubicBezTo>
                  <a:pt x="20618" y="11759"/>
                  <a:pt x="20618" y="19584"/>
                  <a:pt x="20618" y="19584"/>
                </a:cubicBezTo>
                <a:close/>
                <a:moveTo>
                  <a:pt x="19636" y="9803"/>
                </a:moveTo>
                <a:lnTo>
                  <a:pt x="10965" y="9803"/>
                </a:lnTo>
                <a:cubicBezTo>
                  <a:pt x="10831" y="9456"/>
                  <a:pt x="10774" y="9056"/>
                  <a:pt x="10870" y="8651"/>
                </a:cubicBezTo>
                <a:cubicBezTo>
                  <a:pt x="11059" y="7853"/>
                  <a:pt x="11782" y="7224"/>
                  <a:pt x="12961" y="6833"/>
                </a:cubicBezTo>
                <a:cubicBezTo>
                  <a:pt x="14940" y="6175"/>
                  <a:pt x="15841" y="4938"/>
                  <a:pt x="16249" y="4015"/>
                </a:cubicBezTo>
                <a:cubicBezTo>
                  <a:pt x="16747" y="2886"/>
                  <a:pt x="16801" y="1546"/>
                  <a:pt x="16396" y="335"/>
                </a:cubicBezTo>
                <a:cubicBezTo>
                  <a:pt x="16310" y="79"/>
                  <a:pt x="16032" y="-60"/>
                  <a:pt x="15774" y="25"/>
                </a:cubicBezTo>
                <a:cubicBezTo>
                  <a:pt x="15517" y="112"/>
                  <a:pt x="15378" y="388"/>
                  <a:pt x="15464" y="644"/>
                </a:cubicBezTo>
                <a:cubicBezTo>
                  <a:pt x="16091" y="2519"/>
                  <a:pt x="15480" y="4964"/>
                  <a:pt x="12650" y="5904"/>
                </a:cubicBezTo>
                <a:cubicBezTo>
                  <a:pt x="10733" y="6542"/>
                  <a:pt x="10105" y="7627"/>
                  <a:pt x="9915" y="8427"/>
                </a:cubicBezTo>
                <a:cubicBezTo>
                  <a:pt x="9809" y="8876"/>
                  <a:pt x="9824" y="9351"/>
                  <a:pt x="9937" y="9803"/>
                </a:cubicBezTo>
                <a:lnTo>
                  <a:pt x="1964" y="9803"/>
                </a:lnTo>
                <a:cubicBezTo>
                  <a:pt x="879" y="9803"/>
                  <a:pt x="0" y="10679"/>
                  <a:pt x="0" y="11759"/>
                </a:cubicBezTo>
                <a:lnTo>
                  <a:pt x="0" y="19584"/>
                </a:lnTo>
                <a:cubicBezTo>
                  <a:pt x="0" y="20664"/>
                  <a:pt x="879" y="21540"/>
                  <a:pt x="1964" y="21540"/>
                </a:cubicBezTo>
                <a:lnTo>
                  <a:pt x="19636" y="21540"/>
                </a:lnTo>
                <a:cubicBezTo>
                  <a:pt x="20721" y="21540"/>
                  <a:pt x="21600" y="20664"/>
                  <a:pt x="21600" y="19584"/>
                </a:cubicBezTo>
                <a:lnTo>
                  <a:pt x="21600" y="11759"/>
                </a:lnTo>
                <a:cubicBezTo>
                  <a:pt x="21600" y="10679"/>
                  <a:pt x="20721" y="9803"/>
                  <a:pt x="19636" y="9803"/>
                </a:cubicBezTo>
                <a:moveTo>
                  <a:pt x="17182" y="17139"/>
                </a:moveTo>
                <a:lnTo>
                  <a:pt x="19145" y="17139"/>
                </a:lnTo>
                <a:lnTo>
                  <a:pt x="19145" y="16160"/>
                </a:lnTo>
                <a:lnTo>
                  <a:pt x="17182" y="16160"/>
                </a:lnTo>
                <a:cubicBezTo>
                  <a:pt x="17182" y="16160"/>
                  <a:pt x="17182" y="17139"/>
                  <a:pt x="17182" y="17139"/>
                </a:cubicBezTo>
                <a:close/>
                <a:moveTo>
                  <a:pt x="14236" y="19095"/>
                </a:moveTo>
                <a:lnTo>
                  <a:pt x="15218" y="19095"/>
                </a:lnTo>
                <a:lnTo>
                  <a:pt x="15218" y="18117"/>
                </a:lnTo>
                <a:lnTo>
                  <a:pt x="14236" y="18117"/>
                </a:lnTo>
                <a:cubicBezTo>
                  <a:pt x="14236" y="18117"/>
                  <a:pt x="14236" y="19095"/>
                  <a:pt x="14236" y="19095"/>
                </a:cubicBezTo>
                <a:close/>
                <a:moveTo>
                  <a:pt x="16200" y="19095"/>
                </a:moveTo>
                <a:lnTo>
                  <a:pt x="17182" y="19095"/>
                </a:lnTo>
                <a:lnTo>
                  <a:pt x="17182" y="18117"/>
                </a:lnTo>
                <a:lnTo>
                  <a:pt x="16200" y="18117"/>
                </a:lnTo>
                <a:cubicBezTo>
                  <a:pt x="16200" y="18117"/>
                  <a:pt x="16200" y="19095"/>
                  <a:pt x="16200" y="19095"/>
                </a:cubicBezTo>
                <a:close/>
                <a:moveTo>
                  <a:pt x="18164" y="19095"/>
                </a:moveTo>
                <a:lnTo>
                  <a:pt x="19145" y="19095"/>
                </a:lnTo>
                <a:lnTo>
                  <a:pt x="19145" y="18117"/>
                </a:lnTo>
                <a:lnTo>
                  <a:pt x="18164" y="18117"/>
                </a:lnTo>
                <a:cubicBezTo>
                  <a:pt x="18164" y="18117"/>
                  <a:pt x="18164" y="19095"/>
                  <a:pt x="18164" y="19095"/>
                </a:cubicBezTo>
                <a:close/>
                <a:moveTo>
                  <a:pt x="16200" y="16160"/>
                </a:moveTo>
                <a:lnTo>
                  <a:pt x="15218" y="16160"/>
                </a:lnTo>
                <a:lnTo>
                  <a:pt x="15218" y="17139"/>
                </a:lnTo>
                <a:lnTo>
                  <a:pt x="16200" y="17139"/>
                </a:lnTo>
                <a:cubicBezTo>
                  <a:pt x="16200" y="17139"/>
                  <a:pt x="16200" y="16160"/>
                  <a:pt x="16200" y="16160"/>
                </a:cubicBezTo>
                <a:close/>
                <a:moveTo>
                  <a:pt x="18164" y="13226"/>
                </a:moveTo>
                <a:lnTo>
                  <a:pt x="19145" y="13226"/>
                </a:lnTo>
                <a:lnTo>
                  <a:pt x="19145" y="12248"/>
                </a:lnTo>
                <a:lnTo>
                  <a:pt x="18164" y="12248"/>
                </a:lnTo>
                <a:cubicBezTo>
                  <a:pt x="18164" y="12248"/>
                  <a:pt x="18164" y="13226"/>
                  <a:pt x="18164" y="13226"/>
                </a:cubicBezTo>
                <a:close/>
                <a:moveTo>
                  <a:pt x="13255" y="12248"/>
                </a:moveTo>
                <a:lnTo>
                  <a:pt x="12273" y="12248"/>
                </a:lnTo>
                <a:lnTo>
                  <a:pt x="12273" y="13226"/>
                </a:lnTo>
                <a:lnTo>
                  <a:pt x="13255" y="13226"/>
                </a:lnTo>
                <a:cubicBezTo>
                  <a:pt x="13255" y="13226"/>
                  <a:pt x="13255" y="12248"/>
                  <a:pt x="13255" y="12248"/>
                </a:cubicBezTo>
                <a:close/>
                <a:moveTo>
                  <a:pt x="13255" y="14204"/>
                </a:moveTo>
                <a:lnTo>
                  <a:pt x="12273" y="14204"/>
                </a:lnTo>
                <a:lnTo>
                  <a:pt x="12273" y="15182"/>
                </a:lnTo>
                <a:lnTo>
                  <a:pt x="13255" y="15182"/>
                </a:lnTo>
                <a:cubicBezTo>
                  <a:pt x="13255" y="15182"/>
                  <a:pt x="13255" y="14204"/>
                  <a:pt x="13255" y="14204"/>
                </a:cubicBezTo>
                <a:close/>
                <a:moveTo>
                  <a:pt x="15218" y="14204"/>
                </a:moveTo>
                <a:lnTo>
                  <a:pt x="14236" y="14204"/>
                </a:lnTo>
                <a:lnTo>
                  <a:pt x="14236" y="15182"/>
                </a:lnTo>
                <a:lnTo>
                  <a:pt x="15218" y="15182"/>
                </a:lnTo>
                <a:cubicBezTo>
                  <a:pt x="15218" y="15182"/>
                  <a:pt x="15218" y="14204"/>
                  <a:pt x="15218" y="14204"/>
                </a:cubicBezTo>
                <a:close/>
                <a:moveTo>
                  <a:pt x="17182" y="14204"/>
                </a:moveTo>
                <a:lnTo>
                  <a:pt x="16200" y="14204"/>
                </a:lnTo>
                <a:lnTo>
                  <a:pt x="16200" y="15182"/>
                </a:lnTo>
                <a:lnTo>
                  <a:pt x="17182" y="15182"/>
                </a:lnTo>
                <a:cubicBezTo>
                  <a:pt x="17182" y="15182"/>
                  <a:pt x="17182" y="14204"/>
                  <a:pt x="17182" y="14204"/>
                </a:cubicBezTo>
                <a:close/>
                <a:moveTo>
                  <a:pt x="15218" y="12248"/>
                </a:moveTo>
                <a:lnTo>
                  <a:pt x="14236" y="12248"/>
                </a:lnTo>
                <a:lnTo>
                  <a:pt x="14236" y="13226"/>
                </a:lnTo>
                <a:lnTo>
                  <a:pt x="15218" y="13226"/>
                </a:lnTo>
                <a:cubicBezTo>
                  <a:pt x="15218" y="13226"/>
                  <a:pt x="15218" y="12248"/>
                  <a:pt x="15218" y="12248"/>
                </a:cubicBezTo>
                <a:close/>
                <a:moveTo>
                  <a:pt x="17182" y="12248"/>
                </a:moveTo>
                <a:lnTo>
                  <a:pt x="16200" y="12248"/>
                </a:lnTo>
                <a:lnTo>
                  <a:pt x="16200" y="13226"/>
                </a:lnTo>
                <a:lnTo>
                  <a:pt x="17182" y="13226"/>
                </a:lnTo>
                <a:cubicBezTo>
                  <a:pt x="17182" y="13226"/>
                  <a:pt x="17182" y="12248"/>
                  <a:pt x="17182" y="12248"/>
                </a:cubicBezTo>
                <a:close/>
                <a:moveTo>
                  <a:pt x="11291" y="12248"/>
                </a:moveTo>
                <a:lnTo>
                  <a:pt x="10309" y="12248"/>
                </a:lnTo>
                <a:lnTo>
                  <a:pt x="10309" y="13226"/>
                </a:lnTo>
                <a:lnTo>
                  <a:pt x="11291" y="13226"/>
                </a:lnTo>
                <a:cubicBezTo>
                  <a:pt x="11291" y="13226"/>
                  <a:pt x="11291" y="12248"/>
                  <a:pt x="11291" y="12248"/>
                </a:cubicBezTo>
                <a:close/>
                <a:moveTo>
                  <a:pt x="5400" y="12248"/>
                </a:moveTo>
                <a:lnTo>
                  <a:pt x="4418" y="12248"/>
                </a:lnTo>
                <a:lnTo>
                  <a:pt x="4418" y="13226"/>
                </a:lnTo>
                <a:lnTo>
                  <a:pt x="5400" y="13226"/>
                </a:lnTo>
                <a:cubicBezTo>
                  <a:pt x="5400" y="13226"/>
                  <a:pt x="5400" y="12248"/>
                  <a:pt x="5400" y="12248"/>
                </a:cubicBezTo>
                <a:close/>
                <a:moveTo>
                  <a:pt x="7364" y="17139"/>
                </a:moveTo>
                <a:lnTo>
                  <a:pt x="8345" y="17139"/>
                </a:lnTo>
                <a:lnTo>
                  <a:pt x="8345" y="16160"/>
                </a:lnTo>
                <a:lnTo>
                  <a:pt x="7364" y="16160"/>
                </a:lnTo>
                <a:cubicBezTo>
                  <a:pt x="7364" y="16160"/>
                  <a:pt x="7364" y="17139"/>
                  <a:pt x="7364" y="17139"/>
                </a:cubicBezTo>
                <a:close/>
                <a:moveTo>
                  <a:pt x="7364" y="14204"/>
                </a:moveTo>
                <a:lnTo>
                  <a:pt x="6382" y="14204"/>
                </a:lnTo>
                <a:lnTo>
                  <a:pt x="6382" y="15182"/>
                </a:lnTo>
                <a:lnTo>
                  <a:pt x="7364" y="15182"/>
                </a:lnTo>
                <a:cubicBezTo>
                  <a:pt x="7364" y="15182"/>
                  <a:pt x="7364" y="14204"/>
                  <a:pt x="7364" y="14204"/>
                </a:cubicBezTo>
                <a:close/>
                <a:moveTo>
                  <a:pt x="7364" y="12248"/>
                </a:moveTo>
                <a:lnTo>
                  <a:pt x="6382" y="12248"/>
                </a:lnTo>
                <a:lnTo>
                  <a:pt x="6382" y="13226"/>
                </a:lnTo>
                <a:lnTo>
                  <a:pt x="7364" y="13226"/>
                </a:lnTo>
                <a:cubicBezTo>
                  <a:pt x="7364" y="13226"/>
                  <a:pt x="7364" y="12248"/>
                  <a:pt x="7364" y="12248"/>
                </a:cubicBezTo>
                <a:close/>
                <a:moveTo>
                  <a:pt x="9327" y="14204"/>
                </a:moveTo>
                <a:lnTo>
                  <a:pt x="8345" y="14204"/>
                </a:lnTo>
                <a:lnTo>
                  <a:pt x="8345" y="15182"/>
                </a:lnTo>
                <a:lnTo>
                  <a:pt x="9327" y="15182"/>
                </a:lnTo>
                <a:cubicBezTo>
                  <a:pt x="9327" y="15182"/>
                  <a:pt x="9327" y="14204"/>
                  <a:pt x="9327" y="14204"/>
                </a:cubicBezTo>
                <a:close/>
                <a:moveTo>
                  <a:pt x="11291" y="14204"/>
                </a:moveTo>
                <a:lnTo>
                  <a:pt x="10309" y="14204"/>
                </a:lnTo>
                <a:lnTo>
                  <a:pt x="10309" y="15182"/>
                </a:lnTo>
                <a:lnTo>
                  <a:pt x="11291" y="15182"/>
                </a:lnTo>
                <a:cubicBezTo>
                  <a:pt x="11291" y="15182"/>
                  <a:pt x="11291" y="14204"/>
                  <a:pt x="11291" y="14204"/>
                </a:cubicBezTo>
                <a:close/>
                <a:moveTo>
                  <a:pt x="9327" y="12248"/>
                </a:moveTo>
                <a:lnTo>
                  <a:pt x="8345" y="12248"/>
                </a:lnTo>
                <a:lnTo>
                  <a:pt x="8345" y="13226"/>
                </a:lnTo>
                <a:lnTo>
                  <a:pt x="9327" y="13226"/>
                </a:lnTo>
                <a:cubicBezTo>
                  <a:pt x="9327" y="13226"/>
                  <a:pt x="9327" y="12248"/>
                  <a:pt x="9327" y="12248"/>
                </a:cubicBezTo>
                <a:close/>
                <a:moveTo>
                  <a:pt x="11291" y="17139"/>
                </a:moveTo>
                <a:lnTo>
                  <a:pt x="12273" y="17139"/>
                </a:lnTo>
                <a:lnTo>
                  <a:pt x="12273" y="16160"/>
                </a:lnTo>
                <a:lnTo>
                  <a:pt x="11291" y="16160"/>
                </a:lnTo>
                <a:cubicBezTo>
                  <a:pt x="11291" y="16160"/>
                  <a:pt x="11291" y="17139"/>
                  <a:pt x="11291" y="17139"/>
                </a:cubicBezTo>
                <a:close/>
                <a:moveTo>
                  <a:pt x="9327" y="17139"/>
                </a:moveTo>
                <a:lnTo>
                  <a:pt x="10309" y="17139"/>
                </a:lnTo>
                <a:lnTo>
                  <a:pt x="10309" y="16160"/>
                </a:lnTo>
                <a:lnTo>
                  <a:pt x="9327" y="16160"/>
                </a:lnTo>
                <a:cubicBezTo>
                  <a:pt x="9327" y="16160"/>
                  <a:pt x="9327" y="17139"/>
                  <a:pt x="9327" y="17139"/>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85" name="Shape 2685">
            <a:extLst>
              <a:ext uri="{FF2B5EF4-FFF2-40B4-BE49-F238E27FC236}">
                <a16:creationId xmlns:a16="http://schemas.microsoft.com/office/drawing/2014/main" id="{DE72A8C1-2EB6-3549-B2EB-92EA6B9698BE}"/>
              </a:ext>
            </a:extLst>
          </p:cNvPr>
          <p:cNvSpPr/>
          <p:nvPr/>
        </p:nvSpPr>
        <p:spPr>
          <a:xfrm>
            <a:off x="21083588" y="285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9145"/>
                </a:moveTo>
                <a:cubicBezTo>
                  <a:pt x="20618" y="19959"/>
                  <a:pt x="19959" y="20618"/>
                  <a:pt x="19145" y="20618"/>
                </a:cubicBezTo>
                <a:cubicBezTo>
                  <a:pt x="18332" y="20618"/>
                  <a:pt x="17673" y="19959"/>
                  <a:pt x="17673" y="19145"/>
                </a:cubicBezTo>
                <a:lnTo>
                  <a:pt x="17673" y="14236"/>
                </a:lnTo>
                <a:cubicBezTo>
                  <a:pt x="17673" y="13424"/>
                  <a:pt x="18332" y="12764"/>
                  <a:pt x="19145" y="12764"/>
                </a:cubicBezTo>
                <a:cubicBezTo>
                  <a:pt x="19959" y="12764"/>
                  <a:pt x="20618" y="13424"/>
                  <a:pt x="20618" y="14236"/>
                </a:cubicBezTo>
                <a:cubicBezTo>
                  <a:pt x="20618" y="14236"/>
                  <a:pt x="20618" y="19145"/>
                  <a:pt x="20618" y="19145"/>
                </a:cubicBezTo>
                <a:close/>
                <a:moveTo>
                  <a:pt x="3927" y="14236"/>
                </a:moveTo>
                <a:lnTo>
                  <a:pt x="3927" y="19145"/>
                </a:lnTo>
                <a:cubicBezTo>
                  <a:pt x="3927" y="19959"/>
                  <a:pt x="3268" y="20618"/>
                  <a:pt x="2455" y="20618"/>
                </a:cubicBezTo>
                <a:cubicBezTo>
                  <a:pt x="1641" y="20618"/>
                  <a:pt x="982" y="19959"/>
                  <a:pt x="982" y="19145"/>
                </a:cubicBezTo>
                <a:lnTo>
                  <a:pt x="982" y="14236"/>
                </a:lnTo>
                <a:cubicBezTo>
                  <a:pt x="982" y="13424"/>
                  <a:pt x="1641" y="12764"/>
                  <a:pt x="2455" y="12764"/>
                </a:cubicBezTo>
                <a:cubicBezTo>
                  <a:pt x="3268" y="12764"/>
                  <a:pt x="3927" y="13424"/>
                  <a:pt x="3927" y="14236"/>
                </a:cubicBezTo>
                <a:moveTo>
                  <a:pt x="19636" y="11831"/>
                </a:moveTo>
                <a:lnTo>
                  <a:pt x="19636" y="5891"/>
                </a:lnTo>
                <a:cubicBezTo>
                  <a:pt x="19636" y="2638"/>
                  <a:pt x="16999" y="0"/>
                  <a:pt x="13745" y="0"/>
                </a:cubicBezTo>
                <a:lnTo>
                  <a:pt x="7855" y="0"/>
                </a:lnTo>
                <a:cubicBezTo>
                  <a:pt x="4601" y="0"/>
                  <a:pt x="1964" y="2638"/>
                  <a:pt x="1964" y="5891"/>
                </a:cubicBezTo>
                <a:lnTo>
                  <a:pt x="1964" y="11831"/>
                </a:lnTo>
                <a:cubicBezTo>
                  <a:pt x="843" y="12059"/>
                  <a:pt x="0" y="13049"/>
                  <a:pt x="0" y="14236"/>
                </a:cubicBezTo>
                <a:lnTo>
                  <a:pt x="0" y="19145"/>
                </a:lnTo>
                <a:cubicBezTo>
                  <a:pt x="0" y="20501"/>
                  <a:pt x="1099" y="21600"/>
                  <a:pt x="2455" y="21600"/>
                </a:cubicBezTo>
                <a:cubicBezTo>
                  <a:pt x="3810" y="21600"/>
                  <a:pt x="4909" y="20501"/>
                  <a:pt x="4909" y="19145"/>
                </a:cubicBezTo>
                <a:lnTo>
                  <a:pt x="4909" y="14236"/>
                </a:lnTo>
                <a:cubicBezTo>
                  <a:pt x="4909" y="13049"/>
                  <a:pt x="4066" y="12059"/>
                  <a:pt x="2945" y="11831"/>
                </a:cubicBezTo>
                <a:lnTo>
                  <a:pt x="2945" y="5891"/>
                </a:lnTo>
                <a:cubicBezTo>
                  <a:pt x="2945" y="3180"/>
                  <a:pt x="5144" y="982"/>
                  <a:pt x="7855" y="982"/>
                </a:cubicBezTo>
                <a:lnTo>
                  <a:pt x="13745" y="982"/>
                </a:lnTo>
                <a:cubicBezTo>
                  <a:pt x="16457" y="982"/>
                  <a:pt x="18655" y="3180"/>
                  <a:pt x="18655" y="5891"/>
                </a:cubicBezTo>
                <a:lnTo>
                  <a:pt x="18655" y="11831"/>
                </a:lnTo>
                <a:cubicBezTo>
                  <a:pt x="17534" y="12059"/>
                  <a:pt x="16691" y="13049"/>
                  <a:pt x="16691" y="14236"/>
                </a:cubicBezTo>
                <a:lnTo>
                  <a:pt x="16691" y="19145"/>
                </a:lnTo>
                <a:cubicBezTo>
                  <a:pt x="16691" y="20501"/>
                  <a:pt x="17790" y="21600"/>
                  <a:pt x="19145" y="21600"/>
                </a:cubicBezTo>
                <a:cubicBezTo>
                  <a:pt x="20501" y="21600"/>
                  <a:pt x="21600" y="20501"/>
                  <a:pt x="21600" y="19145"/>
                </a:cubicBezTo>
                <a:lnTo>
                  <a:pt x="21600" y="14236"/>
                </a:lnTo>
                <a:cubicBezTo>
                  <a:pt x="21600" y="13049"/>
                  <a:pt x="20757" y="12059"/>
                  <a:pt x="19636" y="1183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86" name="Shape 2686">
            <a:extLst>
              <a:ext uri="{FF2B5EF4-FFF2-40B4-BE49-F238E27FC236}">
                <a16:creationId xmlns:a16="http://schemas.microsoft.com/office/drawing/2014/main" id="{C03C2693-50A6-7048-8E9E-6F2691C46514}"/>
              </a:ext>
            </a:extLst>
          </p:cNvPr>
          <p:cNvSpPr/>
          <p:nvPr/>
        </p:nvSpPr>
        <p:spPr>
          <a:xfrm>
            <a:off x="22150388" y="2852738"/>
            <a:ext cx="557212"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36" y="14727"/>
                </a:lnTo>
                <a:cubicBezTo>
                  <a:pt x="20178" y="14727"/>
                  <a:pt x="20618" y="15167"/>
                  <a:pt x="20618" y="15709"/>
                </a:cubicBezTo>
                <a:cubicBezTo>
                  <a:pt x="20618" y="15709"/>
                  <a:pt x="20618" y="17673"/>
                  <a:pt x="20618" y="17673"/>
                </a:cubicBezTo>
                <a:close/>
                <a:moveTo>
                  <a:pt x="18655" y="19145"/>
                </a:moveTo>
                <a:cubicBezTo>
                  <a:pt x="18655" y="19959"/>
                  <a:pt x="17995" y="20618"/>
                  <a:pt x="17182" y="20618"/>
                </a:cubicBezTo>
                <a:cubicBezTo>
                  <a:pt x="16368" y="20618"/>
                  <a:pt x="15709" y="19959"/>
                  <a:pt x="15709" y="19145"/>
                </a:cubicBezTo>
                <a:lnTo>
                  <a:pt x="15709" y="14236"/>
                </a:lnTo>
                <a:cubicBezTo>
                  <a:pt x="15709" y="13424"/>
                  <a:pt x="16368" y="12764"/>
                  <a:pt x="17182" y="12764"/>
                </a:cubicBezTo>
                <a:cubicBezTo>
                  <a:pt x="17995" y="12764"/>
                  <a:pt x="18655" y="13424"/>
                  <a:pt x="18655" y="14236"/>
                </a:cubicBezTo>
                <a:cubicBezTo>
                  <a:pt x="18655" y="14236"/>
                  <a:pt x="18655" y="19145"/>
                  <a:pt x="18655" y="19145"/>
                </a:cubicBezTo>
                <a:close/>
                <a:moveTo>
                  <a:pt x="4418" y="12764"/>
                </a:moveTo>
                <a:cubicBezTo>
                  <a:pt x="5231" y="12764"/>
                  <a:pt x="5891" y="13424"/>
                  <a:pt x="5891" y="14236"/>
                </a:cubicBezTo>
                <a:lnTo>
                  <a:pt x="5891" y="19145"/>
                </a:lnTo>
                <a:cubicBezTo>
                  <a:pt x="5891" y="19959"/>
                  <a:pt x="5231" y="20618"/>
                  <a:pt x="4418" y="20618"/>
                </a:cubicBezTo>
                <a:cubicBezTo>
                  <a:pt x="3605" y="20618"/>
                  <a:pt x="2945" y="19959"/>
                  <a:pt x="2945" y="19145"/>
                </a:cubicBezTo>
                <a:lnTo>
                  <a:pt x="2945" y="14236"/>
                </a:lnTo>
                <a:cubicBezTo>
                  <a:pt x="2945" y="13424"/>
                  <a:pt x="3605" y="12764"/>
                  <a:pt x="4418" y="12764"/>
                </a:cubicBezTo>
                <a:moveTo>
                  <a:pt x="1964" y="18655"/>
                </a:moveTo>
                <a:cubicBezTo>
                  <a:pt x="1422" y="18655"/>
                  <a:pt x="982" y="18215"/>
                  <a:pt x="982" y="17673"/>
                </a:cubicBezTo>
                <a:lnTo>
                  <a:pt x="982" y="15709"/>
                </a:lnTo>
                <a:cubicBezTo>
                  <a:pt x="982" y="15167"/>
                  <a:pt x="1422" y="14727"/>
                  <a:pt x="1964" y="14727"/>
                </a:cubicBezTo>
                <a:cubicBezTo>
                  <a:pt x="1964" y="14727"/>
                  <a:pt x="1964" y="18655"/>
                  <a:pt x="1964" y="18655"/>
                </a:cubicBezTo>
                <a:close/>
                <a:moveTo>
                  <a:pt x="19636" y="13745"/>
                </a:moveTo>
                <a:lnTo>
                  <a:pt x="19636" y="5891"/>
                </a:lnTo>
                <a:cubicBezTo>
                  <a:pt x="19636" y="2638"/>
                  <a:pt x="16999" y="0"/>
                  <a:pt x="13745" y="0"/>
                </a:cubicBezTo>
                <a:lnTo>
                  <a:pt x="7855" y="0"/>
                </a:lnTo>
                <a:cubicBezTo>
                  <a:pt x="4601" y="0"/>
                  <a:pt x="1964" y="2638"/>
                  <a:pt x="1964" y="5891"/>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3" y="11782"/>
                  <a:pt x="3357" y="11973"/>
                  <a:pt x="2945" y="12284"/>
                </a:cubicBezTo>
                <a:lnTo>
                  <a:pt x="2945" y="5891"/>
                </a:lnTo>
                <a:cubicBezTo>
                  <a:pt x="2945" y="3180"/>
                  <a:pt x="5144" y="982"/>
                  <a:pt x="7855" y="982"/>
                </a:cubicBezTo>
                <a:lnTo>
                  <a:pt x="13745" y="982"/>
                </a:lnTo>
                <a:cubicBezTo>
                  <a:pt x="16456" y="982"/>
                  <a:pt x="18655" y="3180"/>
                  <a:pt x="18655" y="5891"/>
                </a:cubicBezTo>
                <a:lnTo>
                  <a:pt x="18655" y="12284"/>
                </a:lnTo>
                <a:cubicBezTo>
                  <a:pt x="18243" y="11973"/>
                  <a:pt x="17737" y="11782"/>
                  <a:pt x="17182" y="11782"/>
                </a:cubicBezTo>
                <a:cubicBezTo>
                  <a:pt x="15826" y="11782"/>
                  <a:pt x="14727" y="12881"/>
                  <a:pt x="14727" y="14236"/>
                </a:cubicBezTo>
                <a:lnTo>
                  <a:pt x="14727" y="19145"/>
                </a:lnTo>
                <a:cubicBezTo>
                  <a:pt x="14727" y="20501"/>
                  <a:pt x="15826" y="21600"/>
                  <a:pt x="17182" y="21600"/>
                </a:cubicBezTo>
                <a:cubicBezTo>
                  <a:pt x="18369" y="21600"/>
                  <a:pt x="19359"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87" name="Shape 2687">
            <a:extLst>
              <a:ext uri="{FF2B5EF4-FFF2-40B4-BE49-F238E27FC236}">
                <a16:creationId xmlns:a16="http://schemas.microsoft.com/office/drawing/2014/main" id="{7AA26699-8704-FA48-A2E3-0C5E7D808D0E}"/>
              </a:ext>
            </a:extLst>
          </p:cNvPr>
          <p:cNvSpPr/>
          <p:nvPr/>
        </p:nvSpPr>
        <p:spPr>
          <a:xfrm>
            <a:off x="12550775" y="39195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7"/>
                  <a:pt x="15799" y="19636"/>
                </a:cubicBezTo>
                <a:lnTo>
                  <a:pt x="18564" y="19636"/>
                </a:lnTo>
                <a:cubicBezTo>
                  <a:pt x="18361" y="20207"/>
                  <a:pt x="17822" y="20618"/>
                  <a:pt x="17182" y="20618"/>
                </a:cubicBezTo>
                <a:moveTo>
                  <a:pt x="17182" y="12764"/>
                </a:moveTo>
                <a:cubicBezTo>
                  <a:pt x="17822" y="12764"/>
                  <a:pt x="18361" y="13175"/>
                  <a:pt x="18564" y="13745"/>
                </a:cubicBezTo>
                <a:lnTo>
                  <a:pt x="15799"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1" y="13745"/>
                </a:cubicBezTo>
                <a:lnTo>
                  <a:pt x="3036" y="13745"/>
                </a:lnTo>
                <a:cubicBezTo>
                  <a:pt x="3239"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9" y="20207"/>
                  <a:pt x="3036" y="19636"/>
                </a:cubicBezTo>
                <a:lnTo>
                  <a:pt x="5801" y="19636"/>
                </a:lnTo>
                <a:cubicBezTo>
                  <a:pt x="5598" y="20207"/>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1"/>
                  <a:pt x="2945" y="12282"/>
                </a:cubicBezTo>
                <a:lnTo>
                  <a:pt x="2945" y="8836"/>
                </a:lnTo>
                <a:cubicBezTo>
                  <a:pt x="2945" y="4499"/>
                  <a:pt x="6462" y="982"/>
                  <a:pt x="10800" y="982"/>
                </a:cubicBezTo>
                <a:cubicBezTo>
                  <a:pt x="15138" y="982"/>
                  <a:pt x="18655" y="4499"/>
                  <a:pt x="18655" y="8836"/>
                </a:cubicBezTo>
                <a:lnTo>
                  <a:pt x="18655" y="12282"/>
                </a:lnTo>
                <a:cubicBezTo>
                  <a:pt x="18244" y="11971"/>
                  <a:pt x="17736" y="11782"/>
                  <a:pt x="17182" y="11782"/>
                </a:cubicBezTo>
                <a:cubicBezTo>
                  <a:pt x="15826" y="11782"/>
                  <a:pt x="14727" y="12881"/>
                  <a:pt x="14727" y="14236"/>
                </a:cubicBezTo>
                <a:lnTo>
                  <a:pt x="14727" y="19145"/>
                </a:lnTo>
                <a:cubicBezTo>
                  <a:pt x="14727" y="20501"/>
                  <a:pt x="15826"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88" name="Shape 2688">
            <a:extLst>
              <a:ext uri="{FF2B5EF4-FFF2-40B4-BE49-F238E27FC236}">
                <a16:creationId xmlns:a16="http://schemas.microsoft.com/office/drawing/2014/main" id="{5B42F37F-7DB0-3A4D-97D4-F5DD97747D07}"/>
              </a:ext>
            </a:extLst>
          </p:cNvPr>
          <p:cNvSpPr/>
          <p:nvPr/>
        </p:nvSpPr>
        <p:spPr>
          <a:xfrm>
            <a:off x="13617575" y="39195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89" name="Shape 2689">
            <a:extLst>
              <a:ext uri="{FF2B5EF4-FFF2-40B4-BE49-F238E27FC236}">
                <a16:creationId xmlns:a16="http://schemas.microsoft.com/office/drawing/2014/main" id="{7B5DBABB-E782-0D45-BDE9-45871C8C0398}"/>
              </a:ext>
            </a:extLst>
          </p:cNvPr>
          <p:cNvSpPr/>
          <p:nvPr/>
        </p:nvSpPr>
        <p:spPr>
          <a:xfrm>
            <a:off x="14684375" y="39195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90" name="Shape 2690">
            <a:extLst>
              <a:ext uri="{FF2B5EF4-FFF2-40B4-BE49-F238E27FC236}">
                <a16:creationId xmlns:a16="http://schemas.microsoft.com/office/drawing/2014/main" id="{930EA80E-D9D6-9B40-B3C5-8AD4A4798B41}"/>
              </a:ext>
            </a:extLst>
          </p:cNvPr>
          <p:cNvSpPr/>
          <p:nvPr/>
        </p:nvSpPr>
        <p:spPr>
          <a:xfrm>
            <a:off x="15751175" y="3944938"/>
            <a:ext cx="557213" cy="508000"/>
          </a:xfrm>
          <a:custGeom>
            <a:avLst/>
            <a:gdLst/>
            <a:ahLst/>
            <a:cxnLst>
              <a:cxn ang="0">
                <a:pos x="wd2" y="hd2"/>
              </a:cxn>
              <a:cxn ang="5400000">
                <a:pos x="wd2" y="hd2"/>
              </a:cxn>
              <a:cxn ang="10800000">
                <a:pos x="wd2" y="hd2"/>
              </a:cxn>
              <a:cxn ang="16200000">
                <a:pos x="wd2" y="hd2"/>
              </a:cxn>
            </a:cxnLst>
            <a:rect l="0" t="0" r="r" b="b"/>
            <a:pathLst>
              <a:path w="21600" h="21600" extrusionOk="0">
                <a:moveTo>
                  <a:pt x="20618" y="11880"/>
                </a:moveTo>
                <a:cubicBezTo>
                  <a:pt x="20618" y="12476"/>
                  <a:pt x="20178" y="12960"/>
                  <a:pt x="19636" y="12960"/>
                </a:cubicBezTo>
                <a:lnTo>
                  <a:pt x="19636" y="8640"/>
                </a:lnTo>
                <a:cubicBezTo>
                  <a:pt x="20178" y="8640"/>
                  <a:pt x="20618" y="9124"/>
                  <a:pt x="20618" y="9720"/>
                </a:cubicBezTo>
                <a:cubicBezTo>
                  <a:pt x="20618" y="9720"/>
                  <a:pt x="20618" y="11880"/>
                  <a:pt x="20618" y="11880"/>
                </a:cubicBezTo>
                <a:close/>
                <a:moveTo>
                  <a:pt x="18655" y="19980"/>
                </a:moveTo>
                <a:cubicBezTo>
                  <a:pt x="18655" y="20279"/>
                  <a:pt x="18434" y="20520"/>
                  <a:pt x="18164" y="20520"/>
                </a:cubicBezTo>
                <a:cubicBezTo>
                  <a:pt x="17893" y="20520"/>
                  <a:pt x="17673" y="20279"/>
                  <a:pt x="17673" y="19980"/>
                </a:cubicBezTo>
                <a:lnTo>
                  <a:pt x="17673" y="1620"/>
                </a:lnTo>
                <a:cubicBezTo>
                  <a:pt x="17673" y="1322"/>
                  <a:pt x="17893" y="1080"/>
                  <a:pt x="18164" y="1080"/>
                </a:cubicBezTo>
                <a:cubicBezTo>
                  <a:pt x="18434" y="1080"/>
                  <a:pt x="18655" y="1322"/>
                  <a:pt x="18655" y="1620"/>
                </a:cubicBezTo>
                <a:cubicBezTo>
                  <a:pt x="18655" y="1620"/>
                  <a:pt x="18655" y="19980"/>
                  <a:pt x="18655" y="19980"/>
                </a:cubicBezTo>
                <a:close/>
                <a:moveTo>
                  <a:pt x="16691" y="18404"/>
                </a:moveTo>
                <a:lnTo>
                  <a:pt x="2944" y="13512"/>
                </a:lnTo>
                <a:cubicBezTo>
                  <a:pt x="2944" y="13508"/>
                  <a:pt x="2945" y="13504"/>
                  <a:pt x="2945" y="13500"/>
                </a:cubicBezTo>
                <a:lnTo>
                  <a:pt x="2945" y="8100"/>
                </a:lnTo>
                <a:cubicBezTo>
                  <a:pt x="2945" y="8096"/>
                  <a:pt x="2944" y="8093"/>
                  <a:pt x="2944" y="8089"/>
                </a:cubicBezTo>
                <a:lnTo>
                  <a:pt x="16691" y="3197"/>
                </a:lnTo>
                <a:cubicBezTo>
                  <a:pt x="16691" y="3197"/>
                  <a:pt x="16691" y="18404"/>
                  <a:pt x="16691" y="18404"/>
                </a:cubicBezTo>
                <a:close/>
                <a:moveTo>
                  <a:pt x="12480" y="18725"/>
                </a:moveTo>
                <a:cubicBezTo>
                  <a:pt x="12316" y="19294"/>
                  <a:pt x="11764" y="19608"/>
                  <a:pt x="11247" y="19428"/>
                </a:cubicBezTo>
                <a:lnTo>
                  <a:pt x="6102" y="17625"/>
                </a:lnTo>
                <a:cubicBezTo>
                  <a:pt x="5585" y="17444"/>
                  <a:pt x="5299" y="16837"/>
                  <a:pt x="5464" y="16269"/>
                </a:cubicBezTo>
                <a:lnTo>
                  <a:pt x="5654" y="15610"/>
                </a:lnTo>
                <a:lnTo>
                  <a:pt x="12661" y="18104"/>
                </a:lnTo>
                <a:cubicBezTo>
                  <a:pt x="12661" y="18104"/>
                  <a:pt x="12480" y="18725"/>
                  <a:pt x="12480" y="18725"/>
                </a:cubicBezTo>
                <a:close/>
                <a:moveTo>
                  <a:pt x="1964" y="13500"/>
                </a:moveTo>
                <a:lnTo>
                  <a:pt x="982" y="13500"/>
                </a:lnTo>
                <a:lnTo>
                  <a:pt x="982" y="8100"/>
                </a:lnTo>
                <a:lnTo>
                  <a:pt x="1964" y="8100"/>
                </a:lnTo>
                <a:cubicBezTo>
                  <a:pt x="1964" y="8100"/>
                  <a:pt x="1964" y="13500"/>
                  <a:pt x="1964" y="13500"/>
                </a:cubicBezTo>
                <a:close/>
                <a:moveTo>
                  <a:pt x="19636" y="7560"/>
                </a:moveTo>
                <a:lnTo>
                  <a:pt x="19636" y="1620"/>
                </a:lnTo>
                <a:cubicBezTo>
                  <a:pt x="19636" y="725"/>
                  <a:pt x="18977" y="0"/>
                  <a:pt x="18164" y="0"/>
                </a:cubicBezTo>
                <a:cubicBezTo>
                  <a:pt x="17350" y="0"/>
                  <a:pt x="16691" y="725"/>
                  <a:pt x="16691" y="1620"/>
                </a:cubicBezTo>
                <a:lnTo>
                  <a:pt x="16691" y="2062"/>
                </a:lnTo>
                <a:lnTo>
                  <a:pt x="2411" y="7144"/>
                </a:lnTo>
                <a:cubicBezTo>
                  <a:pt x="2276" y="7067"/>
                  <a:pt x="2126" y="7020"/>
                  <a:pt x="1964" y="7020"/>
                </a:cubicBezTo>
                <a:lnTo>
                  <a:pt x="982" y="7020"/>
                </a:lnTo>
                <a:cubicBezTo>
                  <a:pt x="440" y="7020"/>
                  <a:pt x="0" y="7504"/>
                  <a:pt x="0" y="8100"/>
                </a:cubicBezTo>
                <a:lnTo>
                  <a:pt x="0" y="13500"/>
                </a:lnTo>
                <a:cubicBezTo>
                  <a:pt x="0" y="14097"/>
                  <a:pt x="440" y="14580"/>
                  <a:pt x="982" y="14580"/>
                </a:cubicBezTo>
                <a:lnTo>
                  <a:pt x="1964" y="14580"/>
                </a:lnTo>
                <a:cubicBezTo>
                  <a:pt x="2126" y="14580"/>
                  <a:pt x="2276" y="14533"/>
                  <a:pt x="2411" y="14457"/>
                </a:cubicBezTo>
                <a:lnTo>
                  <a:pt x="4720" y="15278"/>
                </a:lnTo>
                <a:lnTo>
                  <a:pt x="4529" y="15941"/>
                </a:lnTo>
                <a:cubicBezTo>
                  <a:pt x="4199" y="17078"/>
                  <a:pt x="4770" y="18292"/>
                  <a:pt x="5803" y="18654"/>
                </a:cubicBezTo>
                <a:lnTo>
                  <a:pt x="10949" y="20456"/>
                </a:lnTo>
                <a:cubicBezTo>
                  <a:pt x="11983" y="20819"/>
                  <a:pt x="13087" y="20190"/>
                  <a:pt x="13416" y="19053"/>
                </a:cubicBezTo>
                <a:lnTo>
                  <a:pt x="13595" y="18437"/>
                </a:lnTo>
                <a:lnTo>
                  <a:pt x="16691" y="19538"/>
                </a:lnTo>
                <a:lnTo>
                  <a:pt x="16691" y="19980"/>
                </a:lnTo>
                <a:cubicBezTo>
                  <a:pt x="16691" y="20875"/>
                  <a:pt x="17350" y="21600"/>
                  <a:pt x="18164" y="21600"/>
                </a:cubicBezTo>
                <a:cubicBezTo>
                  <a:pt x="18977" y="21600"/>
                  <a:pt x="19636" y="20875"/>
                  <a:pt x="19636" y="19980"/>
                </a:cubicBezTo>
                <a:lnTo>
                  <a:pt x="19636" y="14040"/>
                </a:lnTo>
                <a:cubicBezTo>
                  <a:pt x="20721" y="14040"/>
                  <a:pt x="21600" y="13073"/>
                  <a:pt x="21600" y="11880"/>
                </a:cubicBezTo>
                <a:lnTo>
                  <a:pt x="21600" y="9720"/>
                </a:lnTo>
                <a:cubicBezTo>
                  <a:pt x="21600" y="8527"/>
                  <a:pt x="20721" y="7560"/>
                  <a:pt x="19636" y="756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91" name="Shape 2691">
            <a:extLst>
              <a:ext uri="{FF2B5EF4-FFF2-40B4-BE49-F238E27FC236}">
                <a16:creationId xmlns:a16="http://schemas.microsoft.com/office/drawing/2014/main" id="{35D7BDD5-F605-1049-99A1-20FB4C712E61}"/>
              </a:ext>
            </a:extLst>
          </p:cNvPr>
          <p:cNvSpPr/>
          <p:nvPr/>
        </p:nvSpPr>
        <p:spPr>
          <a:xfrm>
            <a:off x="16943388" y="3919538"/>
            <a:ext cx="304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2600" y="19924"/>
                </a:moveTo>
                <a:lnTo>
                  <a:pt x="12600" y="12476"/>
                </a:lnTo>
                <a:lnTo>
                  <a:pt x="19427" y="16200"/>
                </a:lnTo>
                <a:cubicBezTo>
                  <a:pt x="19427" y="16200"/>
                  <a:pt x="12600" y="19924"/>
                  <a:pt x="12600" y="19924"/>
                </a:cubicBezTo>
                <a:close/>
                <a:moveTo>
                  <a:pt x="12600" y="1676"/>
                </a:moveTo>
                <a:lnTo>
                  <a:pt x="19427" y="5400"/>
                </a:lnTo>
                <a:lnTo>
                  <a:pt x="12600" y="9124"/>
                </a:lnTo>
                <a:cubicBezTo>
                  <a:pt x="12600" y="9124"/>
                  <a:pt x="12600" y="1676"/>
                  <a:pt x="12600" y="1676"/>
                </a:cubicBezTo>
                <a:close/>
                <a:moveTo>
                  <a:pt x="21352" y="15862"/>
                </a:moveTo>
                <a:lnTo>
                  <a:pt x="21337" y="15854"/>
                </a:lnTo>
                <a:cubicBezTo>
                  <a:pt x="21336" y="15853"/>
                  <a:pt x="21335" y="15853"/>
                  <a:pt x="21335" y="15852"/>
                </a:cubicBezTo>
                <a:lnTo>
                  <a:pt x="12600" y="11088"/>
                </a:lnTo>
                <a:lnTo>
                  <a:pt x="12600" y="10512"/>
                </a:lnTo>
                <a:lnTo>
                  <a:pt x="21335" y="5748"/>
                </a:lnTo>
                <a:lnTo>
                  <a:pt x="21336" y="5747"/>
                </a:lnTo>
                <a:lnTo>
                  <a:pt x="21352" y="5739"/>
                </a:lnTo>
                <a:lnTo>
                  <a:pt x="21349" y="5738"/>
                </a:lnTo>
                <a:cubicBezTo>
                  <a:pt x="21503" y="5649"/>
                  <a:pt x="21600" y="5532"/>
                  <a:pt x="21600" y="5400"/>
                </a:cubicBezTo>
                <a:cubicBezTo>
                  <a:pt x="21600" y="5265"/>
                  <a:pt x="21499" y="5142"/>
                  <a:pt x="21336" y="5053"/>
                </a:cubicBezTo>
                <a:lnTo>
                  <a:pt x="12336" y="144"/>
                </a:lnTo>
                <a:cubicBezTo>
                  <a:pt x="12173" y="55"/>
                  <a:pt x="11948" y="0"/>
                  <a:pt x="11700" y="0"/>
                </a:cubicBezTo>
                <a:cubicBezTo>
                  <a:pt x="11203" y="0"/>
                  <a:pt x="10800" y="220"/>
                  <a:pt x="10800" y="491"/>
                </a:cubicBezTo>
                <a:lnTo>
                  <a:pt x="10800" y="10106"/>
                </a:lnTo>
                <a:lnTo>
                  <a:pt x="1552" y="5062"/>
                </a:lnTo>
                <a:lnTo>
                  <a:pt x="1549" y="5063"/>
                </a:lnTo>
                <a:cubicBezTo>
                  <a:pt x="1385" y="4969"/>
                  <a:pt x="1157" y="4909"/>
                  <a:pt x="900" y="4909"/>
                </a:cubicBezTo>
                <a:cubicBezTo>
                  <a:pt x="403" y="4909"/>
                  <a:pt x="0" y="5129"/>
                  <a:pt x="0" y="5400"/>
                </a:cubicBezTo>
                <a:cubicBezTo>
                  <a:pt x="0" y="5532"/>
                  <a:pt x="97" y="5649"/>
                  <a:pt x="251" y="5738"/>
                </a:cubicBezTo>
                <a:lnTo>
                  <a:pt x="248" y="5739"/>
                </a:lnTo>
                <a:lnTo>
                  <a:pt x="264" y="5747"/>
                </a:lnTo>
                <a:lnTo>
                  <a:pt x="264" y="5748"/>
                </a:lnTo>
                <a:lnTo>
                  <a:pt x="9527" y="10800"/>
                </a:lnTo>
                <a:lnTo>
                  <a:pt x="265" y="15852"/>
                </a:lnTo>
                <a:cubicBezTo>
                  <a:pt x="265" y="15853"/>
                  <a:pt x="264" y="15853"/>
                  <a:pt x="263" y="15854"/>
                </a:cubicBezTo>
                <a:lnTo>
                  <a:pt x="248" y="15862"/>
                </a:lnTo>
                <a:lnTo>
                  <a:pt x="251" y="15863"/>
                </a:lnTo>
                <a:cubicBezTo>
                  <a:pt x="97" y="15951"/>
                  <a:pt x="0" y="16069"/>
                  <a:pt x="0" y="16200"/>
                </a:cubicBezTo>
                <a:cubicBezTo>
                  <a:pt x="0" y="16471"/>
                  <a:pt x="403" y="16691"/>
                  <a:pt x="900" y="16691"/>
                </a:cubicBezTo>
                <a:cubicBezTo>
                  <a:pt x="1157" y="16691"/>
                  <a:pt x="1385" y="16631"/>
                  <a:pt x="1549" y="16537"/>
                </a:cubicBezTo>
                <a:lnTo>
                  <a:pt x="1552" y="16539"/>
                </a:lnTo>
                <a:lnTo>
                  <a:pt x="10800" y="11494"/>
                </a:lnTo>
                <a:lnTo>
                  <a:pt x="10800" y="21109"/>
                </a:lnTo>
                <a:cubicBezTo>
                  <a:pt x="10800" y="21380"/>
                  <a:pt x="11203" y="21600"/>
                  <a:pt x="11700" y="21600"/>
                </a:cubicBezTo>
                <a:cubicBezTo>
                  <a:pt x="11948" y="21600"/>
                  <a:pt x="12173" y="21546"/>
                  <a:pt x="12336" y="21456"/>
                </a:cubicBezTo>
                <a:lnTo>
                  <a:pt x="21336" y="16547"/>
                </a:lnTo>
                <a:cubicBezTo>
                  <a:pt x="21499" y="16458"/>
                  <a:pt x="21600" y="16336"/>
                  <a:pt x="21600" y="16200"/>
                </a:cubicBezTo>
                <a:cubicBezTo>
                  <a:pt x="21600" y="16069"/>
                  <a:pt x="21503" y="15951"/>
                  <a:pt x="21349" y="15863"/>
                </a:cubicBezTo>
                <a:cubicBezTo>
                  <a:pt x="21349" y="15863"/>
                  <a:pt x="21352" y="15862"/>
                  <a:pt x="21352" y="15862"/>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92" name="Shape 2692">
            <a:extLst>
              <a:ext uri="{FF2B5EF4-FFF2-40B4-BE49-F238E27FC236}">
                <a16:creationId xmlns:a16="http://schemas.microsoft.com/office/drawing/2014/main" id="{88F4475E-8043-9242-9FA2-6485953650A2}"/>
              </a:ext>
            </a:extLst>
          </p:cNvPr>
          <p:cNvSpPr/>
          <p:nvPr/>
        </p:nvSpPr>
        <p:spPr>
          <a:xfrm>
            <a:off x="17933988" y="3919538"/>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13200" y="16691"/>
                </a:moveTo>
                <a:lnTo>
                  <a:pt x="15600" y="16691"/>
                </a:lnTo>
                <a:lnTo>
                  <a:pt x="15600" y="14727"/>
                </a:lnTo>
                <a:lnTo>
                  <a:pt x="13200" y="14727"/>
                </a:lnTo>
                <a:cubicBezTo>
                  <a:pt x="13200" y="14727"/>
                  <a:pt x="13200" y="16691"/>
                  <a:pt x="13200" y="16691"/>
                </a:cubicBezTo>
                <a:close/>
                <a:moveTo>
                  <a:pt x="9600" y="10800"/>
                </a:moveTo>
                <a:lnTo>
                  <a:pt x="12000" y="10800"/>
                </a:lnTo>
                <a:lnTo>
                  <a:pt x="12000" y="8836"/>
                </a:lnTo>
                <a:lnTo>
                  <a:pt x="9600" y="8836"/>
                </a:lnTo>
                <a:cubicBezTo>
                  <a:pt x="9600" y="8836"/>
                  <a:pt x="9600" y="10800"/>
                  <a:pt x="9600" y="10800"/>
                </a:cubicBezTo>
                <a:close/>
                <a:moveTo>
                  <a:pt x="13200" y="19636"/>
                </a:moveTo>
                <a:lnTo>
                  <a:pt x="15600" y="19636"/>
                </a:lnTo>
                <a:lnTo>
                  <a:pt x="15600" y="17673"/>
                </a:lnTo>
                <a:lnTo>
                  <a:pt x="13200" y="17673"/>
                </a:lnTo>
                <a:cubicBezTo>
                  <a:pt x="13200" y="17673"/>
                  <a:pt x="13200" y="19636"/>
                  <a:pt x="13200" y="19636"/>
                </a:cubicBezTo>
                <a:close/>
                <a:moveTo>
                  <a:pt x="13200" y="13745"/>
                </a:moveTo>
                <a:lnTo>
                  <a:pt x="15600" y="13745"/>
                </a:lnTo>
                <a:lnTo>
                  <a:pt x="15600" y="11782"/>
                </a:lnTo>
                <a:lnTo>
                  <a:pt x="13200" y="11782"/>
                </a:lnTo>
                <a:cubicBezTo>
                  <a:pt x="13200" y="11782"/>
                  <a:pt x="13200" y="13745"/>
                  <a:pt x="13200" y="13745"/>
                </a:cubicBezTo>
                <a:close/>
                <a:moveTo>
                  <a:pt x="16800" y="10800"/>
                </a:moveTo>
                <a:lnTo>
                  <a:pt x="19200" y="10800"/>
                </a:lnTo>
                <a:lnTo>
                  <a:pt x="19200" y="8836"/>
                </a:lnTo>
                <a:lnTo>
                  <a:pt x="16800" y="8836"/>
                </a:lnTo>
                <a:cubicBezTo>
                  <a:pt x="16800" y="8836"/>
                  <a:pt x="16800" y="10800"/>
                  <a:pt x="16800" y="10800"/>
                </a:cubicBezTo>
                <a:close/>
                <a:moveTo>
                  <a:pt x="20400" y="19636"/>
                </a:moveTo>
                <a:cubicBezTo>
                  <a:pt x="20400" y="20178"/>
                  <a:pt x="19862" y="20618"/>
                  <a:pt x="19200" y="20618"/>
                </a:cubicBezTo>
                <a:lnTo>
                  <a:pt x="2400" y="20618"/>
                </a:lnTo>
                <a:cubicBezTo>
                  <a:pt x="1738" y="20618"/>
                  <a:pt x="1200" y="20178"/>
                  <a:pt x="1200" y="19636"/>
                </a:cubicBezTo>
                <a:lnTo>
                  <a:pt x="1200" y="1964"/>
                </a:lnTo>
                <a:cubicBezTo>
                  <a:pt x="1200" y="1422"/>
                  <a:pt x="1738" y="982"/>
                  <a:pt x="2400" y="982"/>
                </a:cubicBezTo>
                <a:lnTo>
                  <a:pt x="19200" y="982"/>
                </a:lnTo>
                <a:cubicBezTo>
                  <a:pt x="19862" y="982"/>
                  <a:pt x="20400" y="1422"/>
                  <a:pt x="20400" y="1964"/>
                </a:cubicBezTo>
                <a:cubicBezTo>
                  <a:pt x="20400" y="1964"/>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13200" y="10800"/>
                </a:moveTo>
                <a:lnTo>
                  <a:pt x="15600" y="10800"/>
                </a:lnTo>
                <a:lnTo>
                  <a:pt x="15600" y="8836"/>
                </a:lnTo>
                <a:lnTo>
                  <a:pt x="13200" y="8836"/>
                </a:lnTo>
                <a:cubicBezTo>
                  <a:pt x="13200" y="8836"/>
                  <a:pt x="13200" y="10800"/>
                  <a:pt x="13200" y="10800"/>
                </a:cubicBezTo>
                <a:close/>
                <a:moveTo>
                  <a:pt x="3600" y="2945"/>
                </a:moveTo>
                <a:lnTo>
                  <a:pt x="18000" y="2945"/>
                </a:lnTo>
                <a:lnTo>
                  <a:pt x="18000" y="6873"/>
                </a:lnTo>
                <a:lnTo>
                  <a:pt x="3600" y="6873"/>
                </a:lnTo>
                <a:cubicBezTo>
                  <a:pt x="3600" y="6873"/>
                  <a:pt x="3600" y="2945"/>
                  <a:pt x="3600" y="2945"/>
                </a:cubicBezTo>
                <a:close/>
                <a:moveTo>
                  <a:pt x="2400" y="7855"/>
                </a:moveTo>
                <a:lnTo>
                  <a:pt x="19200" y="7855"/>
                </a:lnTo>
                <a:lnTo>
                  <a:pt x="19200" y="1964"/>
                </a:lnTo>
                <a:lnTo>
                  <a:pt x="2400" y="1964"/>
                </a:lnTo>
                <a:cubicBezTo>
                  <a:pt x="2400" y="1964"/>
                  <a:pt x="2400" y="7855"/>
                  <a:pt x="2400" y="7855"/>
                </a:cubicBezTo>
                <a:close/>
                <a:moveTo>
                  <a:pt x="9600" y="13745"/>
                </a:moveTo>
                <a:lnTo>
                  <a:pt x="12000" y="13745"/>
                </a:lnTo>
                <a:lnTo>
                  <a:pt x="12000" y="11782"/>
                </a:lnTo>
                <a:lnTo>
                  <a:pt x="9600" y="11782"/>
                </a:lnTo>
                <a:cubicBezTo>
                  <a:pt x="9600" y="11782"/>
                  <a:pt x="9600" y="13745"/>
                  <a:pt x="9600" y="13745"/>
                </a:cubicBezTo>
                <a:close/>
                <a:moveTo>
                  <a:pt x="16800" y="19636"/>
                </a:moveTo>
                <a:lnTo>
                  <a:pt x="19200" y="19636"/>
                </a:lnTo>
                <a:lnTo>
                  <a:pt x="19200" y="11782"/>
                </a:lnTo>
                <a:lnTo>
                  <a:pt x="16800" y="11782"/>
                </a:lnTo>
                <a:cubicBezTo>
                  <a:pt x="16800" y="11782"/>
                  <a:pt x="16800" y="19636"/>
                  <a:pt x="16800" y="19636"/>
                </a:cubicBezTo>
                <a:close/>
                <a:moveTo>
                  <a:pt x="2400" y="16691"/>
                </a:moveTo>
                <a:lnTo>
                  <a:pt x="4800" y="16691"/>
                </a:lnTo>
                <a:lnTo>
                  <a:pt x="4800" y="14727"/>
                </a:lnTo>
                <a:lnTo>
                  <a:pt x="2400" y="14727"/>
                </a:lnTo>
                <a:cubicBezTo>
                  <a:pt x="2400" y="14727"/>
                  <a:pt x="2400" y="16691"/>
                  <a:pt x="2400" y="16691"/>
                </a:cubicBezTo>
                <a:close/>
                <a:moveTo>
                  <a:pt x="2400" y="10800"/>
                </a:moveTo>
                <a:lnTo>
                  <a:pt x="4800" y="10800"/>
                </a:lnTo>
                <a:lnTo>
                  <a:pt x="4800" y="8836"/>
                </a:lnTo>
                <a:lnTo>
                  <a:pt x="2400" y="8836"/>
                </a:lnTo>
                <a:cubicBezTo>
                  <a:pt x="2400" y="8836"/>
                  <a:pt x="2400" y="10800"/>
                  <a:pt x="2400" y="10800"/>
                </a:cubicBezTo>
                <a:close/>
                <a:moveTo>
                  <a:pt x="2400" y="19636"/>
                </a:moveTo>
                <a:lnTo>
                  <a:pt x="4800" y="19636"/>
                </a:lnTo>
                <a:lnTo>
                  <a:pt x="4800" y="17673"/>
                </a:lnTo>
                <a:lnTo>
                  <a:pt x="2400" y="17673"/>
                </a:lnTo>
                <a:cubicBezTo>
                  <a:pt x="2400" y="17673"/>
                  <a:pt x="2400" y="19636"/>
                  <a:pt x="2400" y="19636"/>
                </a:cubicBezTo>
                <a:close/>
                <a:moveTo>
                  <a:pt x="2400" y="13745"/>
                </a:moveTo>
                <a:lnTo>
                  <a:pt x="4800" y="13745"/>
                </a:lnTo>
                <a:lnTo>
                  <a:pt x="4800" y="11782"/>
                </a:lnTo>
                <a:lnTo>
                  <a:pt x="2400" y="11782"/>
                </a:lnTo>
                <a:cubicBezTo>
                  <a:pt x="2400" y="11782"/>
                  <a:pt x="2400" y="13745"/>
                  <a:pt x="2400" y="13745"/>
                </a:cubicBezTo>
                <a:close/>
                <a:moveTo>
                  <a:pt x="9600" y="16691"/>
                </a:moveTo>
                <a:lnTo>
                  <a:pt x="12000" y="16691"/>
                </a:lnTo>
                <a:lnTo>
                  <a:pt x="12000" y="14727"/>
                </a:lnTo>
                <a:lnTo>
                  <a:pt x="9600" y="14727"/>
                </a:lnTo>
                <a:cubicBezTo>
                  <a:pt x="9600" y="14727"/>
                  <a:pt x="9600" y="16691"/>
                  <a:pt x="9600" y="16691"/>
                </a:cubicBezTo>
                <a:close/>
                <a:moveTo>
                  <a:pt x="6000" y="19636"/>
                </a:moveTo>
                <a:lnTo>
                  <a:pt x="8400" y="19636"/>
                </a:lnTo>
                <a:lnTo>
                  <a:pt x="8400" y="17673"/>
                </a:lnTo>
                <a:lnTo>
                  <a:pt x="6000" y="17673"/>
                </a:lnTo>
                <a:cubicBezTo>
                  <a:pt x="6000" y="17673"/>
                  <a:pt x="6000" y="19636"/>
                  <a:pt x="6000" y="19636"/>
                </a:cubicBezTo>
                <a:close/>
                <a:moveTo>
                  <a:pt x="9600" y="19636"/>
                </a:moveTo>
                <a:lnTo>
                  <a:pt x="12000" y="19636"/>
                </a:lnTo>
                <a:lnTo>
                  <a:pt x="12000" y="17673"/>
                </a:lnTo>
                <a:lnTo>
                  <a:pt x="9600" y="17673"/>
                </a:lnTo>
                <a:cubicBezTo>
                  <a:pt x="9600" y="17673"/>
                  <a:pt x="9600" y="19636"/>
                  <a:pt x="9600" y="19636"/>
                </a:cubicBezTo>
                <a:close/>
                <a:moveTo>
                  <a:pt x="6000" y="16691"/>
                </a:moveTo>
                <a:lnTo>
                  <a:pt x="8400" y="16691"/>
                </a:lnTo>
                <a:lnTo>
                  <a:pt x="8400" y="14727"/>
                </a:lnTo>
                <a:lnTo>
                  <a:pt x="6000" y="14727"/>
                </a:lnTo>
                <a:cubicBezTo>
                  <a:pt x="6000" y="14727"/>
                  <a:pt x="6000" y="16691"/>
                  <a:pt x="6000" y="16691"/>
                </a:cubicBezTo>
                <a:close/>
                <a:moveTo>
                  <a:pt x="6000" y="13745"/>
                </a:moveTo>
                <a:lnTo>
                  <a:pt x="8400" y="13745"/>
                </a:lnTo>
                <a:lnTo>
                  <a:pt x="8400" y="11782"/>
                </a:lnTo>
                <a:lnTo>
                  <a:pt x="6000" y="11782"/>
                </a:lnTo>
                <a:cubicBezTo>
                  <a:pt x="6000" y="11782"/>
                  <a:pt x="6000" y="13745"/>
                  <a:pt x="6000" y="13745"/>
                </a:cubicBezTo>
                <a:close/>
                <a:moveTo>
                  <a:pt x="6000" y="10800"/>
                </a:moveTo>
                <a:lnTo>
                  <a:pt x="8400" y="10800"/>
                </a:lnTo>
                <a:lnTo>
                  <a:pt x="8400" y="8836"/>
                </a:lnTo>
                <a:lnTo>
                  <a:pt x="6000" y="8836"/>
                </a:lnTo>
                <a:cubicBezTo>
                  <a:pt x="6000" y="8836"/>
                  <a:pt x="6000" y="10800"/>
                  <a:pt x="6000" y="10800"/>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93" name="Shape 2693">
            <a:extLst>
              <a:ext uri="{FF2B5EF4-FFF2-40B4-BE49-F238E27FC236}">
                <a16:creationId xmlns:a16="http://schemas.microsoft.com/office/drawing/2014/main" id="{125F33FA-22D9-A642-8AFC-BE374DCED047}"/>
              </a:ext>
            </a:extLst>
          </p:cNvPr>
          <p:cNvSpPr/>
          <p:nvPr/>
        </p:nvSpPr>
        <p:spPr>
          <a:xfrm>
            <a:off x="18949988" y="39195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1782" y="11782"/>
                </a:moveTo>
                <a:lnTo>
                  <a:pt x="9818" y="11782"/>
                </a:lnTo>
                <a:lnTo>
                  <a:pt x="9818" y="13745"/>
                </a:lnTo>
                <a:lnTo>
                  <a:pt x="11782" y="13745"/>
                </a:lnTo>
                <a:cubicBezTo>
                  <a:pt x="11782" y="13745"/>
                  <a:pt x="11782" y="11782"/>
                  <a:pt x="11782" y="11782"/>
                </a:cubicBezTo>
                <a:close/>
                <a:moveTo>
                  <a:pt x="7855" y="17673"/>
                </a:moveTo>
                <a:lnTo>
                  <a:pt x="9818" y="17673"/>
                </a:lnTo>
                <a:lnTo>
                  <a:pt x="9818" y="16691"/>
                </a:lnTo>
                <a:lnTo>
                  <a:pt x="7855" y="16691"/>
                </a:lnTo>
                <a:cubicBezTo>
                  <a:pt x="7855" y="16691"/>
                  <a:pt x="7855" y="17673"/>
                  <a:pt x="7855" y="17673"/>
                </a:cubicBezTo>
                <a:close/>
                <a:moveTo>
                  <a:pt x="11782" y="17673"/>
                </a:moveTo>
                <a:lnTo>
                  <a:pt x="13745" y="17673"/>
                </a:lnTo>
                <a:lnTo>
                  <a:pt x="13745" y="16691"/>
                </a:lnTo>
                <a:lnTo>
                  <a:pt x="11782" y="16691"/>
                </a:lnTo>
                <a:cubicBezTo>
                  <a:pt x="11782" y="16691"/>
                  <a:pt x="11782" y="17673"/>
                  <a:pt x="11782" y="17673"/>
                </a:cubicBezTo>
                <a:close/>
                <a:moveTo>
                  <a:pt x="12764" y="8836"/>
                </a:moveTo>
                <a:cubicBezTo>
                  <a:pt x="12492" y="8836"/>
                  <a:pt x="12273" y="9056"/>
                  <a:pt x="12273" y="9327"/>
                </a:cubicBezTo>
                <a:cubicBezTo>
                  <a:pt x="12273" y="9599"/>
                  <a:pt x="12492" y="9818"/>
                  <a:pt x="12764" y="9818"/>
                </a:cubicBezTo>
                <a:cubicBezTo>
                  <a:pt x="13035" y="9818"/>
                  <a:pt x="13255" y="9599"/>
                  <a:pt x="13255" y="9327"/>
                </a:cubicBezTo>
                <a:cubicBezTo>
                  <a:pt x="13255" y="9056"/>
                  <a:pt x="13035" y="8836"/>
                  <a:pt x="12764" y="8836"/>
                </a:cubicBezTo>
                <a:moveTo>
                  <a:pt x="3927" y="12764"/>
                </a:moveTo>
                <a:cubicBezTo>
                  <a:pt x="3927" y="11679"/>
                  <a:pt x="4806" y="10800"/>
                  <a:pt x="5891" y="10800"/>
                </a:cubicBezTo>
                <a:cubicBezTo>
                  <a:pt x="6975" y="10800"/>
                  <a:pt x="7855" y="11679"/>
                  <a:pt x="7855" y="12764"/>
                </a:cubicBezTo>
                <a:cubicBezTo>
                  <a:pt x="7855" y="13848"/>
                  <a:pt x="6975" y="14727"/>
                  <a:pt x="5891" y="14727"/>
                </a:cubicBezTo>
                <a:cubicBezTo>
                  <a:pt x="4806" y="14727"/>
                  <a:pt x="3927" y="13848"/>
                  <a:pt x="3927" y="12764"/>
                </a:cubicBezTo>
                <a:moveTo>
                  <a:pt x="17673" y="12764"/>
                </a:moveTo>
                <a:cubicBezTo>
                  <a:pt x="17673" y="13848"/>
                  <a:pt x="16794" y="14727"/>
                  <a:pt x="15709" y="14727"/>
                </a:cubicBezTo>
                <a:cubicBezTo>
                  <a:pt x="14625" y="14727"/>
                  <a:pt x="13745" y="13848"/>
                  <a:pt x="13745" y="12764"/>
                </a:cubicBezTo>
                <a:cubicBezTo>
                  <a:pt x="13745" y="11679"/>
                  <a:pt x="14625" y="10800"/>
                  <a:pt x="15709" y="10800"/>
                </a:cubicBezTo>
                <a:cubicBezTo>
                  <a:pt x="16794" y="10800"/>
                  <a:pt x="17673" y="11679"/>
                  <a:pt x="17673" y="12764"/>
                </a:cubicBezTo>
                <a:moveTo>
                  <a:pt x="20618" y="8836"/>
                </a:moveTo>
                <a:lnTo>
                  <a:pt x="19145" y="8836"/>
                </a:lnTo>
                <a:cubicBezTo>
                  <a:pt x="18874" y="8836"/>
                  <a:pt x="18655" y="9056"/>
                  <a:pt x="18655" y="9327"/>
                </a:cubicBezTo>
                <a:cubicBezTo>
                  <a:pt x="18655" y="9599"/>
                  <a:pt x="18874" y="9818"/>
                  <a:pt x="19145" y="9818"/>
                </a:cubicBezTo>
                <a:lnTo>
                  <a:pt x="20618" y="9818"/>
                </a:lnTo>
                <a:lnTo>
                  <a:pt x="20618" y="12273"/>
                </a:lnTo>
                <a:lnTo>
                  <a:pt x="18605" y="12273"/>
                </a:lnTo>
                <a:cubicBezTo>
                  <a:pt x="18370" y="10881"/>
                  <a:pt x="17167" y="9818"/>
                  <a:pt x="15709" y="9818"/>
                </a:cubicBezTo>
                <a:cubicBezTo>
                  <a:pt x="14082" y="9818"/>
                  <a:pt x="12764" y="11137"/>
                  <a:pt x="12764" y="12764"/>
                </a:cubicBezTo>
                <a:cubicBezTo>
                  <a:pt x="12764" y="14390"/>
                  <a:pt x="14082" y="15709"/>
                  <a:pt x="15709" y="15709"/>
                </a:cubicBezTo>
                <a:cubicBezTo>
                  <a:pt x="17167" y="15709"/>
                  <a:pt x="18370" y="14646"/>
                  <a:pt x="18605" y="13255"/>
                </a:cubicBezTo>
                <a:lnTo>
                  <a:pt x="20618" y="13255"/>
                </a:lnTo>
                <a:lnTo>
                  <a:pt x="20618" y="18655"/>
                </a:lnTo>
                <a:lnTo>
                  <a:pt x="982" y="18655"/>
                </a:lnTo>
                <a:lnTo>
                  <a:pt x="982" y="13255"/>
                </a:lnTo>
                <a:lnTo>
                  <a:pt x="2995" y="13255"/>
                </a:lnTo>
                <a:cubicBezTo>
                  <a:pt x="3230" y="14646"/>
                  <a:pt x="4433" y="15709"/>
                  <a:pt x="5891" y="15709"/>
                </a:cubicBezTo>
                <a:cubicBezTo>
                  <a:pt x="7517" y="15709"/>
                  <a:pt x="8836" y="14390"/>
                  <a:pt x="8836" y="12764"/>
                </a:cubicBezTo>
                <a:cubicBezTo>
                  <a:pt x="8836" y="11137"/>
                  <a:pt x="7517" y="9818"/>
                  <a:pt x="5891" y="9818"/>
                </a:cubicBezTo>
                <a:cubicBezTo>
                  <a:pt x="4433" y="9818"/>
                  <a:pt x="3230" y="10881"/>
                  <a:pt x="2995" y="12273"/>
                </a:cubicBezTo>
                <a:lnTo>
                  <a:pt x="982" y="12273"/>
                </a:lnTo>
                <a:lnTo>
                  <a:pt x="982" y="9818"/>
                </a:lnTo>
                <a:lnTo>
                  <a:pt x="2455" y="9818"/>
                </a:lnTo>
                <a:cubicBezTo>
                  <a:pt x="2726" y="9818"/>
                  <a:pt x="2945" y="9599"/>
                  <a:pt x="2945" y="9327"/>
                </a:cubicBezTo>
                <a:cubicBezTo>
                  <a:pt x="2945" y="9056"/>
                  <a:pt x="2726" y="8836"/>
                  <a:pt x="2455" y="8836"/>
                </a:cubicBezTo>
                <a:lnTo>
                  <a:pt x="982" y="8836"/>
                </a:lnTo>
                <a:lnTo>
                  <a:pt x="982" y="7855"/>
                </a:lnTo>
                <a:cubicBezTo>
                  <a:pt x="982" y="7313"/>
                  <a:pt x="1421" y="6873"/>
                  <a:pt x="1964" y="6873"/>
                </a:cubicBezTo>
                <a:lnTo>
                  <a:pt x="19636" y="6873"/>
                </a:lnTo>
                <a:cubicBezTo>
                  <a:pt x="20178" y="6873"/>
                  <a:pt x="20618" y="7313"/>
                  <a:pt x="20618" y="7855"/>
                </a:cubicBezTo>
                <a:cubicBezTo>
                  <a:pt x="20618" y="7855"/>
                  <a:pt x="20618" y="8836"/>
                  <a:pt x="20618" y="8836"/>
                </a:cubicBezTo>
                <a:close/>
                <a:moveTo>
                  <a:pt x="19636" y="20618"/>
                </a:moveTo>
                <a:lnTo>
                  <a:pt x="1964" y="20618"/>
                </a:lnTo>
                <a:cubicBezTo>
                  <a:pt x="1421" y="20618"/>
                  <a:pt x="982" y="20178"/>
                  <a:pt x="982" y="19636"/>
                </a:cubicBezTo>
                <a:lnTo>
                  <a:pt x="20618" y="19636"/>
                </a:lnTo>
                <a:cubicBezTo>
                  <a:pt x="20618" y="20178"/>
                  <a:pt x="20178" y="20618"/>
                  <a:pt x="19636" y="20618"/>
                </a:cubicBezTo>
                <a:moveTo>
                  <a:pt x="5891" y="4909"/>
                </a:moveTo>
                <a:lnTo>
                  <a:pt x="15709" y="4909"/>
                </a:lnTo>
                <a:lnTo>
                  <a:pt x="15709" y="5891"/>
                </a:lnTo>
                <a:lnTo>
                  <a:pt x="5891" y="5891"/>
                </a:lnTo>
                <a:cubicBezTo>
                  <a:pt x="5891" y="5891"/>
                  <a:pt x="5891" y="4909"/>
                  <a:pt x="5891" y="4909"/>
                </a:cubicBezTo>
                <a:close/>
                <a:moveTo>
                  <a:pt x="19636" y="5891"/>
                </a:moveTo>
                <a:lnTo>
                  <a:pt x="19636" y="2855"/>
                </a:lnTo>
                <a:cubicBezTo>
                  <a:pt x="20207" y="2653"/>
                  <a:pt x="20618" y="2113"/>
                  <a:pt x="20618" y="1473"/>
                </a:cubicBezTo>
                <a:cubicBezTo>
                  <a:pt x="20618" y="659"/>
                  <a:pt x="19959" y="0"/>
                  <a:pt x="19145" y="0"/>
                </a:cubicBezTo>
                <a:cubicBezTo>
                  <a:pt x="18332" y="0"/>
                  <a:pt x="17673" y="659"/>
                  <a:pt x="17673" y="1473"/>
                </a:cubicBezTo>
                <a:cubicBezTo>
                  <a:pt x="17673" y="2113"/>
                  <a:pt x="18084" y="2653"/>
                  <a:pt x="18655" y="2855"/>
                </a:cubicBezTo>
                <a:lnTo>
                  <a:pt x="18655" y="5891"/>
                </a:lnTo>
                <a:lnTo>
                  <a:pt x="16691" y="5891"/>
                </a:lnTo>
                <a:lnTo>
                  <a:pt x="16691" y="4909"/>
                </a:lnTo>
                <a:cubicBezTo>
                  <a:pt x="16691" y="4367"/>
                  <a:pt x="16251" y="3927"/>
                  <a:pt x="15709" y="3927"/>
                </a:cubicBezTo>
                <a:lnTo>
                  <a:pt x="5891" y="3927"/>
                </a:lnTo>
                <a:cubicBezTo>
                  <a:pt x="5348" y="3927"/>
                  <a:pt x="4909" y="4367"/>
                  <a:pt x="4909" y="4909"/>
                </a:cubicBezTo>
                <a:lnTo>
                  <a:pt x="4909" y="5891"/>
                </a:ln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0800" y="9818"/>
                </a:moveTo>
                <a:cubicBezTo>
                  <a:pt x="11071" y="9818"/>
                  <a:pt x="11291" y="9599"/>
                  <a:pt x="11291" y="9327"/>
                </a:cubicBezTo>
                <a:cubicBezTo>
                  <a:pt x="11291" y="9056"/>
                  <a:pt x="11071" y="8836"/>
                  <a:pt x="10800" y="8836"/>
                </a:cubicBezTo>
                <a:cubicBezTo>
                  <a:pt x="10529" y="8836"/>
                  <a:pt x="10309" y="9056"/>
                  <a:pt x="10309" y="9327"/>
                </a:cubicBezTo>
                <a:cubicBezTo>
                  <a:pt x="10309" y="9599"/>
                  <a:pt x="10529" y="9818"/>
                  <a:pt x="10800" y="9818"/>
                </a:cubicBezTo>
                <a:moveTo>
                  <a:pt x="9327" y="9327"/>
                </a:moveTo>
                <a:cubicBezTo>
                  <a:pt x="9327" y="9056"/>
                  <a:pt x="9108" y="8836"/>
                  <a:pt x="8836" y="8836"/>
                </a:cubicBezTo>
                <a:cubicBezTo>
                  <a:pt x="8565" y="8836"/>
                  <a:pt x="8345" y="9056"/>
                  <a:pt x="8345" y="9327"/>
                </a:cubicBezTo>
                <a:cubicBezTo>
                  <a:pt x="8345" y="9599"/>
                  <a:pt x="8565" y="9818"/>
                  <a:pt x="8836" y="9818"/>
                </a:cubicBezTo>
                <a:cubicBezTo>
                  <a:pt x="9108" y="9818"/>
                  <a:pt x="9327" y="9599"/>
                  <a:pt x="9327" y="9327"/>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94" name="Shape 2694">
            <a:extLst>
              <a:ext uri="{FF2B5EF4-FFF2-40B4-BE49-F238E27FC236}">
                <a16:creationId xmlns:a16="http://schemas.microsoft.com/office/drawing/2014/main" id="{1B41DEF1-F4D9-C242-8567-72C46EDC4C76}"/>
              </a:ext>
            </a:extLst>
          </p:cNvPr>
          <p:cNvSpPr/>
          <p:nvPr/>
        </p:nvSpPr>
        <p:spPr>
          <a:xfrm>
            <a:off x="20016788" y="39195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3538" y="14727"/>
                </a:moveTo>
                <a:cubicBezTo>
                  <a:pt x="13628" y="14411"/>
                  <a:pt x="13690" y="14083"/>
                  <a:pt x="13721" y="13745"/>
                </a:cubicBezTo>
                <a:lnTo>
                  <a:pt x="2970" y="13745"/>
                </a:lnTo>
                <a:cubicBezTo>
                  <a:pt x="3001" y="14083"/>
                  <a:pt x="3063" y="14411"/>
                  <a:pt x="3153" y="14727"/>
                </a:cubicBezTo>
                <a:cubicBezTo>
                  <a:pt x="3153" y="14727"/>
                  <a:pt x="13538" y="14727"/>
                  <a:pt x="13538" y="14727"/>
                </a:cubicBezTo>
                <a:close/>
                <a:moveTo>
                  <a:pt x="18655" y="12764"/>
                </a:moveTo>
                <a:cubicBezTo>
                  <a:pt x="18383" y="12764"/>
                  <a:pt x="18164" y="12984"/>
                  <a:pt x="18164" y="13255"/>
                </a:cubicBezTo>
                <a:cubicBezTo>
                  <a:pt x="18164" y="13526"/>
                  <a:pt x="18383" y="13745"/>
                  <a:pt x="18655" y="13745"/>
                </a:cubicBezTo>
                <a:cubicBezTo>
                  <a:pt x="18926" y="13745"/>
                  <a:pt x="19145" y="13526"/>
                  <a:pt x="19145" y="13255"/>
                </a:cubicBezTo>
                <a:cubicBezTo>
                  <a:pt x="19145" y="12984"/>
                  <a:pt x="18926" y="12764"/>
                  <a:pt x="18655" y="12764"/>
                </a:cubicBezTo>
                <a:moveTo>
                  <a:pt x="18655" y="8836"/>
                </a:moveTo>
                <a:cubicBezTo>
                  <a:pt x="18112" y="8836"/>
                  <a:pt x="17673" y="9276"/>
                  <a:pt x="17673" y="9818"/>
                </a:cubicBezTo>
                <a:cubicBezTo>
                  <a:pt x="17673" y="10360"/>
                  <a:pt x="18112" y="10800"/>
                  <a:pt x="18655" y="10800"/>
                </a:cubicBezTo>
                <a:cubicBezTo>
                  <a:pt x="19197" y="10800"/>
                  <a:pt x="19636" y="10360"/>
                  <a:pt x="19636" y="9818"/>
                </a:cubicBezTo>
                <a:cubicBezTo>
                  <a:pt x="19636" y="9276"/>
                  <a:pt x="19197" y="8836"/>
                  <a:pt x="18655" y="8836"/>
                </a:cubicBezTo>
                <a:moveTo>
                  <a:pt x="20618" y="19636"/>
                </a:moveTo>
                <a:cubicBezTo>
                  <a:pt x="20618" y="20178"/>
                  <a:pt x="20179" y="20618"/>
                  <a:pt x="19636" y="20618"/>
                </a:cubicBezTo>
                <a:lnTo>
                  <a:pt x="16691" y="20618"/>
                </a:lnTo>
                <a:lnTo>
                  <a:pt x="16691" y="5891"/>
                </a:lnTo>
                <a:lnTo>
                  <a:pt x="19636" y="5891"/>
                </a:lnTo>
                <a:cubicBezTo>
                  <a:pt x="20179" y="5891"/>
                  <a:pt x="20618" y="6331"/>
                  <a:pt x="20618" y="6873"/>
                </a:cubicBezTo>
                <a:cubicBezTo>
                  <a:pt x="20618" y="6873"/>
                  <a:pt x="20618" y="19636"/>
                  <a:pt x="20618" y="19636"/>
                </a:cubicBezTo>
                <a:close/>
                <a:moveTo>
                  <a:pt x="15709" y="20618"/>
                </a:moveTo>
                <a:lnTo>
                  <a:pt x="1964" y="20618"/>
                </a:lnTo>
                <a:cubicBezTo>
                  <a:pt x="1421" y="20618"/>
                  <a:pt x="982" y="20178"/>
                  <a:pt x="982" y="19636"/>
                </a:cubicBezTo>
                <a:lnTo>
                  <a:pt x="982" y="6873"/>
                </a:lnTo>
                <a:cubicBezTo>
                  <a:pt x="982" y="6331"/>
                  <a:pt x="1421" y="5891"/>
                  <a:pt x="1964" y="5891"/>
                </a:cubicBezTo>
                <a:lnTo>
                  <a:pt x="15709" y="5891"/>
                </a:lnTo>
                <a:cubicBezTo>
                  <a:pt x="15709" y="5891"/>
                  <a:pt x="15709" y="20618"/>
                  <a:pt x="15709" y="20618"/>
                </a:cubicBezTo>
                <a:close/>
                <a:moveTo>
                  <a:pt x="19636" y="4909"/>
                </a:moveTo>
                <a:lnTo>
                  <a:pt x="4909" y="4909"/>
                </a:lnTo>
                <a:lnTo>
                  <a:pt x="4909" y="2855"/>
                </a:lnTo>
                <a:cubicBezTo>
                  <a:pt x="5480" y="2653"/>
                  <a:pt x="5891" y="2113"/>
                  <a:pt x="5891" y="1473"/>
                </a:cubicBezTo>
                <a:cubicBezTo>
                  <a:pt x="5891" y="659"/>
                  <a:pt x="5231" y="0"/>
                  <a:pt x="4418" y="0"/>
                </a:cubicBezTo>
                <a:cubicBezTo>
                  <a:pt x="3605" y="0"/>
                  <a:pt x="2945" y="659"/>
                  <a:pt x="2945" y="1473"/>
                </a:cubicBezTo>
                <a:cubicBezTo>
                  <a:pt x="2945" y="2113"/>
                  <a:pt x="3357" y="2653"/>
                  <a:pt x="3927" y="2855"/>
                </a:cubicBezTo>
                <a:lnTo>
                  <a:pt x="3927" y="4909"/>
                </a:lnTo>
                <a:lnTo>
                  <a:pt x="1964" y="4909"/>
                </a:lnTo>
                <a:cubicBezTo>
                  <a:pt x="879" y="4909"/>
                  <a:pt x="0" y="5788"/>
                  <a:pt x="0" y="6873"/>
                </a:cubicBezTo>
                <a:lnTo>
                  <a:pt x="0" y="19636"/>
                </a:lnTo>
                <a:cubicBezTo>
                  <a:pt x="0" y="20721"/>
                  <a:pt x="879" y="21600"/>
                  <a:pt x="1964" y="21600"/>
                </a:cubicBezTo>
                <a:lnTo>
                  <a:pt x="19636" y="21600"/>
                </a:lnTo>
                <a:cubicBezTo>
                  <a:pt x="20721" y="21600"/>
                  <a:pt x="21600" y="20721"/>
                  <a:pt x="21600" y="19636"/>
                </a:cubicBezTo>
                <a:lnTo>
                  <a:pt x="21600" y="6873"/>
                </a:lnTo>
                <a:cubicBezTo>
                  <a:pt x="21600" y="5788"/>
                  <a:pt x="20721" y="4909"/>
                  <a:pt x="19636" y="4909"/>
                </a:cubicBezTo>
                <a:moveTo>
                  <a:pt x="18655" y="15709"/>
                </a:moveTo>
                <a:cubicBezTo>
                  <a:pt x="18383" y="15709"/>
                  <a:pt x="18164" y="15929"/>
                  <a:pt x="18164" y="16200"/>
                </a:cubicBezTo>
                <a:cubicBezTo>
                  <a:pt x="18164" y="16471"/>
                  <a:pt x="18383" y="16691"/>
                  <a:pt x="18655" y="16691"/>
                </a:cubicBezTo>
                <a:cubicBezTo>
                  <a:pt x="18926" y="16691"/>
                  <a:pt x="19145" y="16471"/>
                  <a:pt x="19145" y="16200"/>
                </a:cubicBezTo>
                <a:cubicBezTo>
                  <a:pt x="19145" y="15929"/>
                  <a:pt x="18926" y="15709"/>
                  <a:pt x="18655" y="15709"/>
                </a:cubicBezTo>
                <a:moveTo>
                  <a:pt x="4199" y="16691"/>
                </a:moveTo>
                <a:lnTo>
                  <a:pt x="12492" y="16691"/>
                </a:lnTo>
                <a:cubicBezTo>
                  <a:pt x="12744" y="16387"/>
                  <a:pt x="12971" y="16064"/>
                  <a:pt x="13152" y="15709"/>
                </a:cubicBezTo>
                <a:lnTo>
                  <a:pt x="3539" y="15709"/>
                </a:lnTo>
                <a:cubicBezTo>
                  <a:pt x="3720" y="16064"/>
                  <a:pt x="3947" y="16387"/>
                  <a:pt x="4199" y="16691"/>
                </a:cubicBezTo>
                <a:moveTo>
                  <a:pt x="8345" y="7855"/>
                </a:moveTo>
                <a:cubicBezTo>
                  <a:pt x="7196" y="7855"/>
                  <a:pt x="6138" y="8224"/>
                  <a:pt x="5263" y="8836"/>
                </a:cubicBezTo>
                <a:lnTo>
                  <a:pt x="11428" y="8836"/>
                </a:lnTo>
                <a:cubicBezTo>
                  <a:pt x="10553" y="8224"/>
                  <a:pt x="9495" y="7855"/>
                  <a:pt x="8345" y="7855"/>
                </a:cubicBezTo>
                <a:moveTo>
                  <a:pt x="8345" y="18655"/>
                </a:moveTo>
                <a:cubicBezTo>
                  <a:pt x="9495" y="18655"/>
                  <a:pt x="10553" y="18285"/>
                  <a:pt x="11428" y="17673"/>
                </a:cubicBezTo>
                <a:lnTo>
                  <a:pt x="5263" y="17673"/>
                </a:lnTo>
                <a:cubicBezTo>
                  <a:pt x="6138" y="18285"/>
                  <a:pt x="7196" y="18655"/>
                  <a:pt x="8345" y="18655"/>
                </a:cubicBezTo>
                <a:moveTo>
                  <a:pt x="12492" y="9818"/>
                </a:moveTo>
                <a:lnTo>
                  <a:pt x="4199" y="9818"/>
                </a:lnTo>
                <a:cubicBezTo>
                  <a:pt x="3947" y="10122"/>
                  <a:pt x="3720" y="10446"/>
                  <a:pt x="3539" y="10800"/>
                </a:cubicBezTo>
                <a:lnTo>
                  <a:pt x="13152" y="10800"/>
                </a:lnTo>
                <a:cubicBezTo>
                  <a:pt x="12971" y="10446"/>
                  <a:pt x="12744" y="10122"/>
                  <a:pt x="12492" y="9818"/>
                </a:cubicBezTo>
                <a:moveTo>
                  <a:pt x="13538" y="11782"/>
                </a:moveTo>
                <a:lnTo>
                  <a:pt x="3153" y="11782"/>
                </a:lnTo>
                <a:cubicBezTo>
                  <a:pt x="3063" y="12098"/>
                  <a:pt x="3001" y="12427"/>
                  <a:pt x="2970" y="12764"/>
                </a:cubicBezTo>
                <a:lnTo>
                  <a:pt x="13721" y="12764"/>
                </a:lnTo>
                <a:cubicBezTo>
                  <a:pt x="13690" y="12427"/>
                  <a:pt x="13628" y="12098"/>
                  <a:pt x="13538" y="1178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95" name="Shape 2695">
            <a:extLst>
              <a:ext uri="{FF2B5EF4-FFF2-40B4-BE49-F238E27FC236}">
                <a16:creationId xmlns:a16="http://schemas.microsoft.com/office/drawing/2014/main" id="{281E57E6-C81B-F748-881B-C0BE7A567501}"/>
              </a:ext>
            </a:extLst>
          </p:cNvPr>
          <p:cNvSpPr/>
          <p:nvPr/>
        </p:nvSpPr>
        <p:spPr>
          <a:xfrm>
            <a:off x="21083588" y="39195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4727" y="15218"/>
                </a:moveTo>
                <a:cubicBezTo>
                  <a:pt x="14727" y="15490"/>
                  <a:pt x="14947" y="15709"/>
                  <a:pt x="15218" y="15709"/>
                </a:cubicBezTo>
                <a:cubicBezTo>
                  <a:pt x="15490" y="15709"/>
                  <a:pt x="15709" y="15490"/>
                  <a:pt x="15709" y="15218"/>
                </a:cubicBezTo>
                <a:cubicBezTo>
                  <a:pt x="15709" y="14947"/>
                  <a:pt x="15490" y="14727"/>
                  <a:pt x="15218" y="14727"/>
                </a:cubicBezTo>
                <a:cubicBezTo>
                  <a:pt x="14947" y="14727"/>
                  <a:pt x="14727" y="14947"/>
                  <a:pt x="14727" y="15218"/>
                </a:cubicBezTo>
                <a:moveTo>
                  <a:pt x="20618" y="12764"/>
                </a:moveTo>
                <a:lnTo>
                  <a:pt x="17673" y="12764"/>
                </a:lnTo>
                <a:lnTo>
                  <a:pt x="17673" y="3927"/>
                </a:lnTo>
                <a:lnTo>
                  <a:pt x="3927" y="3927"/>
                </a:lnTo>
                <a:lnTo>
                  <a:pt x="3927" y="9510"/>
                </a:lnTo>
                <a:cubicBezTo>
                  <a:pt x="3308" y="10442"/>
                  <a:pt x="2945" y="11560"/>
                  <a:pt x="2945" y="12764"/>
                </a:cubicBezTo>
                <a:lnTo>
                  <a:pt x="982" y="12764"/>
                </a:lnTo>
                <a:lnTo>
                  <a:pt x="982" y="1964"/>
                </a:lnTo>
                <a:cubicBezTo>
                  <a:pt x="982" y="1422"/>
                  <a:pt x="1422" y="982"/>
                  <a:pt x="1964" y="982"/>
                </a:cubicBezTo>
                <a:lnTo>
                  <a:pt x="19636" y="982"/>
                </a:lnTo>
                <a:cubicBezTo>
                  <a:pt x="20178" y="982"/>
                  <a:pt x="20618" y="1422"/>
                  <a:pt x="20618" y="1964"/>
                </a:cubicBezTo>
                <a:cubicBezTo>
                  <a:pt x="20618" y="1964"/>
                  <a:pt x="20618" y="12764"/>
                  <a:pt x="20618" y="12764"/>
                </a:cubicBezTo>
                <a:close/>
                <a:moveTo>
                  <a:pt x="9327" y="12764"/>
                </a:moveTo>
                <a:cubicBezTo>
                  <a:pt x="9327" y="13035"/>
                  <a:pt x="9108" y="13255"/>
                  <a:pt x="8836" y="13255"/>
                </a:cubicBezTo>
                <a:cubicBezTo>
                  <a:pt x="8565" y="13255"/>
                  <a:pt x="8345" y="13035"/>
                  <a:pt x="8345" y="12764"/>
                </a:cubicBezTo>
                <a:cubicBezTo>
                  <a:pt x="8345" y="12493"/>
                  <a:pt x="8565" y="12273"/>
                  <a:pt x="8836" y="12273"/>
                </a:cubicBezTo>
                <a:cubicBezTo>
                  <a:pt x="9108" y="12273"/>
                  <a:pt x="9327" y="12493"/>
                  <a:pt x="9327" y="12764"/>
                </a:cubicBezTo>
                <a:moveTo>
                  <a:pt x="8836" y="7855"/>
                </a:moveTo>
                <a:cubicBezTo>
                  <a:pt x="10295" y="7855"/>
                  <a:pt x="11601" y="8494"/>
                  <a:pt x="12500" y="9504"/>
                </a:cubicBezTo>
                <a:lnTo>
                  <a:pt x="10301" y="12846"/>
                </a:lnTo>
                <a:cubicBezTo>
                  <a:pt x="10302" y="12818"/>
                  <a:pt x="10309" y="12792"/>
                  <a:pt x="10309" y="12764"/>
                </a:cubicBezTo>
                <a:cubicBezTo>
                  <a:pt x="10309" y="11951"/>
                  <a:pt x="9649" y="11291"/>
                  <a:pt x="8836" y="11291"/>
                </a:cubicBezTo>
                <a:cubicBezTo>
                  <a:pt x="8023" y="11291"/>
                  <a:pt x="7364" y="11951"/>
                  <a:pt x="7364" y="12764"/>
                </a:cubicBezTo>
                <a:cubicBezTo>
                  <a:pt x="7364" y="13577"/>
                  <a:pt x="8023" y="14236"/>
                  <a:pt x="8836" y="14236"/>
                </a:cubicBezTo>
                <a:cubicBezTo>
                  <a:pt x="9072" y="14236"/>
                  <a:pt x="9293" y="14175"/>
                  <a:pt x="9491" y="14076"/>
                </a:cubicBezTo>
                <a:lnTo>
                  <a:pt x="8925" y="14938"/>
                </a:lnTo>
                <a:lnTo>
                  <a:pt x="8639" y="14741"/>
                </a:lnTo>
                <a:lnTo>
                  <a:pt x="7962" y="16664"/>
                </a:lnTo>
                <a:lnTo>
                  <a:pt x="8494" y="17043"/>
                </a:lnTo>
                <a:lnTo>
                  <a:pt x="8881" y="16700"/>
                </a:lnTo>
                <a:lnTo>
                  <a:pt x="10064" y="16936"/>
                </a:lnTo>
                <a:lnTo>
                  <a:pt x="9561" y="16099"/>
                </a:lnTo>
                <a:lnTo>
                  <a:pt x="10020" y="15694"/>
                </a:lnTo>
                <a:lnTo>
                  <a:pt x="9423" y="15282"/>
                </a:lnTo>
                <a:lnTo>
                  <a:pt x="9736" y="15491"/>
                </a:lnTo>
                <a:lnTo>
                  <a:pt x="13114" y="10359"/>
                </a:lnTo>
                <a:cubicBezTo>
                  <a:pt x="13514" y="11069"/>
                  <a:pt x="13745" y="11889"/>
                  <a:pt x="13745" y="12764"/>
                </a:cubicBezTo>
                <a:cubicBezTo>
                  <a:pt x="13745" y="15475"/>
                  <a:pt x="11548" y="17673"/>
                  <a:pt x="8836" y="17673"/>
                </a:cubicBezTo>
                <a:cubicBezTo>
                  <a:pt x="6125" y="17673"/>
                  <a:pt x="3927" y="15475"/>
                  <a:pt x="3927" y="12764"/>
                </a:cubicBezTo>
                <a:cubicBezTo>
                  <a:pt x="3927" y="10053"/>
                  <a:pt x="6125" y="7855"/>
                  <a:pt x="8836" y="7855"/>
                </a:cubicBezTo>
                <a:moveTo>
                  <a:pt x="14727" y="5891"/>
                </a:moveTo>
                <a:cubicBezTo>
                  <a:pt x="14186" y="5891"/>
                  <a:pt x="13745" y="6331"/>
                  <a:pt x="13745" y="6873"/>
                </a:cubicBezTo>
                <a:cubicBezTo>
                  <a:pt x="13745" y="7062"/>
                  <a:pt x="13802" y="7237"/>
                  <a:pt x="13894" y="7386"/>
                </a:cubicBezTo>
                <a:lnTo>
                  <a:pt x="13057" y="8659"/>
                </a:lnTo>
                <a:cubicBezTo>
                  <a:pt x="11987" y="7558"/>
                  <a:pt x="10492" y="6873"/>
                  <a:pt x="8836" y="6873"/>
                </a:cubicBezTo>
                <a:cubicBezTo>
                  <a:pt x="7325" y="6873"/>
                  <a:pt x="5952" y="7447"/>
                  <a:pt x="4909" y="8382"/>
                </a:cubicBezTo>
                <a:lnTo>
                  <a:pt x="4909" y="4909"/>
                </a:lnTo>
                <a:lnTo>
                  <a:pt x="16691" y="4909"/>
                </a:lnTo>
                <a:lnTo>
                  <a:pt x="16691" y="16691"/>
                </a:lnTo>
                <a:lnTo>
                  <a:pt x="13219" y="16691"/>
                </a:lnTo>
                <a:cubicBezTo>
                  <a:pt x="14154" y="15648"/>
                  <a:pt x="14727" y="14275"/>
                  <a:pt x="14727" y="12764"/>
                </a:cubicBezTo>
                <a:cubicBezTo>
                  <a:pt x="14727" y="11536"/>
                  <a:pt x="14351" y="10398"/>
                  <a:pt x="13709" y="9453"/>
                </a:cubicBezTo>
                <a:lnTo>
                  <a:pt x="14764" y="7851"/>
                </a:lnTo>
                <a:cubicBezTo>
                  <a:pt x="15288" y="7832"/>
                  <a:pt x="15709" y="7402"/>
                  <a:pt x="15709" y="6873"/>
                </a:cubicBezTo>
                <a:cubicBezTo>
                  <a:pt x="15709" y="6331"/>
                  <a:pt x="15269" y="5891"/>
                  <a:pt x="14727" y="5891"/>
                </a:cubicBezTo>
                <a:moveTo>
                  <a:pt x="20618" y="19636"/>
                </a:moveTo>
                <a:cubicBezTo>
                  <a:pt x="20618" y="20178"/>
                  <a:pt x="20178" y="20618"/>
                  <a:pt x="19636" y="20618"/>
                </a:cubicBezTo>
                <a:lnTo>
                  <a:pt x="1964" y="20618"/>
                </a:lnTo>
                <a:cubicBezTo>
                  <a:pt x="1422" y="20618"/>
                  <a:pt x="982" y="20178"/>
                  <a:pt x="982" y="19636"/>
                </a:cubicBezTo>
                <a:lnTo>
                  <a:pt x="982" y="13745"/>
                </a:lnTo>
                <a:lnTo>
                  <a:pt x="3034" y="13745"/>
                </a:lnTo>
                <a:cubicBezTo>
                  <a:pt x="3502" y="16531"/>
                  <a:pt x="5918" y="18655"/>
                  <a:pt x="8836" y="18655"/>
                </a:cubicBezTo>
                <a:cubicBezTo>
                  <a:pt x="10040" y="18655"/>
                  <a:pt x="11158" y="18292"/>
                  <a:pt x="12090" y="17673"/>
                </a:cubicBezTo>
                <a:lnTo>
                  <a:pt x="17673" y="17673"/>
                </a:lnTo>
                <a:lnTo>
                  <a:pt x="17673" y="13745"/>
                </a:lnTo>
                <a:lnTo>
                  <a:pt x="20618" y="13745"/>
                </a:lnTo>
                <a:cubicBezTo>
                  <a:pt x="20618" y="13745"/>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96" name="Shape 2696">
            <a:extLst>
              <a:ext uri="{FF2B5EF4-FFF2-40B4-BE49-F238E27FC236}">
                <a16:creationId xmlns:a16="http://schemas.microsoft.com/office/drawing/2014/main" id="{284A9831-CC4D-0343-8976-988EE1B805A9}"/>
              </a:ext>
            </a:extLst>
          </p:cNvPr>
          <p:cNvSpPr/>
          <p:nvPr/>
        </p:nvSpPr>
        <p:spPr>
          <a:xfrm>
            <a:off x="22150388" y="3919538"/>
            <a:ext cx="557212" cy="558800"/>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97" name="Shape 2697">
            <a:extLst>
              <a:ext uri="{FF2B5EF4-FFF2-40B4-BE49-F238E27FC236}">
                <a16:creationId xmlns:a16="http://schemas.microsoft.com/office/drawing/2014/main" id="{6140494D-129D-7344-994B-682320420540}"/>
              </a:ext>
            </a:extLst>
          </p:cNvPr>
          <p:cNvSpPr/>
          <p:nvPr/>
        </p:nvSpPr>
        <p:spPr>
          <a:xfrm>
            <a:off x="12576175" y="4986338"/>
            <a:ext cx="508000" cy="558800"/>
          </a:xfrm>
          <a:custGeom>
            <a:avLst/>
            <a:gdLst/>
            <a:ahLst/>
            <a:cxnLst>
              <a:cxn ang="0">
                <a:pos x="wd2" y="hd2"/>
              </a:cxn>
              <a:cxn ang="5400000">
                <a:pos x="wd2" y="hd2"/>
              </a:cxn>
              <a:cxn ang="10800000">
                <a:pos x="wd2" y="hd2"/>
              </a:cxn>
              <a:cxn ang="16200000">
                <a:pos x="wd2" y="hd2"/>
              </a:cxn>
            </a:cxnLst>
            <a:rect l="0" t="0" r="r" b="b"/>
            <a:pathLst>
              <a:path w="21600" h="21600" extrusionOk="0">
                <a:moveTo>
                  <a:pt x="7020" y="13745"/>
                </a:moveTo>
                <a:lnTo>
                  <a:pt x="4860" y="13745"/>
                </a:lnTo>
                <a:lnTo>
                  <a:pt x="4860" y="15709"/>
                </a:lnTo>
                <a:lnTo>
                  <a:pt x="7020" y="15709"/>
                </a:lnTo>
                <a:cubicBezTo>
                  <a:pt x="7020" y="15709"/>
                  <a:pt x="7020" y="13745"/>
                  <a:pt x="7020" y="13745"/>
                </a:cubicBezTo>
                <a:close/>
                <a:moveTo>
                  <a:pt x="5400" y="10800"/>
                </a:moveTo>
                <a:lnTo>
                  <a:pt x="3240" y="10800"/>
                </a:lnTo>
                <a:lnTo>
                  <a:pt x="3240" y="12764"/>
                </a:lnTo>
                <a:lnTo>
                  <a:pt x="5400" y="12764"/>
                </a:lnTo>
                <a:cubicBezTo>
                  <a:pt x="5400" y="12764"/>
                  <a:pt x="5400" y="10800"/>
                  <a:pt x="5400" y="10800"/>
                </a:cubicBezTo>
                <a:close/>
                <a:moveTo>
                  <a:pt x="5940" y="18655"/>
                </a:moveTo>
                <a:lnTo>
                  <a:pt x="15660" y="18655"/>
                </a:lnTo>
                <a:lnTo>
                  <a:pt x="15660" y="16691"/>
                </a:lnTo>
                <a:lnTo>
                  <a:pt x="5940" y="16691"/>
                </a:lnTo>
                <a:cubicBezTo>
                  <a:pt x="5940" y="16691"/>
                  <a:pt x="5940" y="18655"/>
                  <a:pt x="5940" y="18655"/>
                </a:cubicBezTo>
                <a:close/>
                <a:moveTo>
                  <a:pt x="20520" y="19636"/>
                </a:moveTo>
                <a:cubicBezTo>
                  <a:pt x="20520" y="20179"/>
                  <a:pt x="20036" y="20618"/>
                  <a:pt x="19440" y="20618"/>
                </a:cubicBezTo>
                <a:lnTo>
                  <a:pt x="2160" y="20618"/>
                </a:lnTo>
                <a:cubicBezTo>
                  <a:pt x="1564" y="20618"/>
                  <a:pt x="1080" y="20179"/>
                  <a:pt x="1080" y="19636"/>
                </a:cubicBezTo>
                <a:lnTo>
                  <a:pt x="1080" y="9818"/>
                </a:lnTo>
                <a:cubicBezTo>
                  <a:pt x="1080" y="9276"/>
                  <a:pt x="1564" y="8836"/>
                  <a:pt x="2160" y="8836"/>
                </a:cubicBezTo>
                <a:lnTo>
                  <a:pt x="19440" y="8836"/>
                </a:lnTo>
                <a:cubicBezTo>
                  <a:pt x="20036" y="8836"/>
                  <a:pt x="20520" y="9276"/>
                  <a:pt x="20520" y="9818"/>
                </a:cubicBezTo>
                <a:cubicBezTo>
                  <a:pt x="20520" y="9818"/>
                  <a:pt x="20520" y="19636"/>
                  <a:pt x="20520" y="19636"/>
                </a:cubicBezTo>
                <a:close/>
                <a:moveTo>
                  <a:pt x="19440" y="7855"/>
                </a:moveTo>
                <a:lnTo>
                  <a:pt x="2160" y="7855"/>
                </a:lnTo>
                <a:cubicBezTo>
                  <a:pt x="967" y="7855"/>
                  <a:pt x="0" y="8734"/>
                  <a:pt x="0" y="9818"/>
                </a:cubicBezTo>
                <a:lnTo>
                  <a:pt x="0" y="19636"/>
                </a:lnTo>
                <a:cubicBezTo>
                  <a:pt x="0" y="20721"/>
                  <a:pt x="967" y="21600"/>
                  <a:pt x="2160" y="21600"/>
                </a:cubicBezTo>
                <a:lnTo>
                  <a:pt x="19440" y="21600"/>
                </a:lnTo>
                <a:cubicBezTo>
                  <a:pt x="20633" y="21600"/>
                  <a:pt x="21600" y="20721"/>
                  <a:pt x="21600" y="19636"/>
                </a:cubicBezTo>
                <a:lnTo>
                  <a:pt x="21600" y="9818"/>
                </a:lnTo>
                <a:cubicBezTo>
                  <a:pt x="21600" y="8734"/>
                  <a:pt x="20633" y="7855"/>
                  <a:pt x="19440" y="7855"/>
                </a:cubicBezTo>
                <a:moveTo>
                  <a:pt x="16200" y="12764"/>
                </a:moveTo>
                <a:lnTo>
                  <a:pt x="18360" y="12764"/>
                </a:lnTo>
                <a:lnTo>
                  <a:pt x="18360" y="10800"/>
                </a:lnTo>
                <a:lnTo>
                  <a:pt x="16200" y="10800"/>
                </a:lnTo>
                <a:cubicBezTo>
                  <a:pt x="16200" y="10800"/>
                  <a:pt x="16200" y="12764"/>
                  <a:pt x="16200" y="12764"/>
                </a:cubicBezTo>
                <a:close/>
                <a:moveTo>
                  <a:pt x="14580" y="15709"/>
                </a:moveTo>
                <a:lnTo>
                  <a:pt x="16740" y="15709"/>
                </a:lnTo>
                <a:lnTo>
                  <a:pt x="16740" y="13745"/>
                </a:lnTo>
                <a:lnTo>
                  <a:pt x="14580" y="13745"/>
                </a:lnTo>
                <a:cubicBezTo>
                  <a:pt x="14580" y="13745"/>
                  <a:pt x="14580" y="15709"/>
                  <a:pt x="14580" y="15709"/>
                </a:cubicBezTo>
                <a:close/>
                <a:moveTo>
                  <a:pt x="10800" y="0"/>
                </a:moveTo>
                <a:lnTo>
                  <a:pt x="6480" y="3927"/>
                </a:lnTo>
                <a:lnTo>
                  <a:pt x="15120" y="3927"/>
                </a:lnTo>
                <a:cubicBezTo>
                  <a:pt x="15120" y="3927"/>
                  <a:pt x="10800" y="0"/>
                  <a:pt x="10800" y="0"/>
                </a:cubicBezTo>
                <a:close/>
                <a:moveTo>
                  <a:pt x="8640" y="10800"/>
                </a:moveTo>
                <a:lnTo>
                  <a:pt x="6480" y="10800"/>
                </a:lnTo>
                <a:lnTo>
                  <a:pt x="6480" y="12764"/>
                </a:lnTo>
                <a:lnTo>
                  <a:pt x="8640" y="12764"/>
                </a:lnTo>
                <a:cubicBezTo>
                  <a:pt x="8640" y="12764"/>
                  <a:pt x="8640" y="10800"/>
                  <a:pt x="8640" y="10800"/>
                </a:cubicBezTo>
                <a:close/>
                <a:moveTo>
                  <a:pt x="11340" y="15709"/>
                </a:moveTo>
                <a:lnTo>
                  <a:pt x="13500" y="15709"/>
                </a:lnTo>
                <a:lnTo>
                  <a:pt x="13500" y="13745"/>
                </a:lnTo>
                <a:lnTo>
                  <a:pt x="11340" y="13745"/>
                </a:lnTo>
                <a:cubicBezTo>
                  <a:pt x="11340" y="13745"/>
                  <a:pt x="11340" y="15709"/>
                  <a:pt x="11340" y="15709"/>
                </a:cubicBezTo>
                <a:close/>
                <a:moveTo>
                  <a:pt x="15120" y="10800"/>
                </a:moveTo>
                <a:lnTo>
                  <a:pt x="12960" y="10800"/>
                </a:lnTo>
                <a:lnTo>
                  <a:pt x="12960" y="12764"/>
                </a:lnTo>
                <a:lnTo>
                  <a:pt x="15120" y="12764"/>
                </a:lnTo>
                <a:cubicBezTo>
                  <a:pt x="15120" y="12764"/>
                  <a:pt x="15120" y="10800"/>
                  <a:pt x="15120" y="10800"/>
                </a:cubicBezTo>
                <a:close/>
                <a:moveTo>
                  <a:pt x="11880" y="10800"/>
                </a:moveTo>
                <a:lnTo>
                  <a:pt x="9720" y="10800"/>
                </a:lnTo>
                <a:lnTo>
                  <a:pt x="9720" y="12764"/>
                </a:lnTo>
                <a:lnTo>
                  <a:pt x="11880" y="12764"/>
                </a:lnTo>
                <a:cubicBezTo>
                  <a:pt x="11880" y="12764"/>
                  <a:pt x="11880" y="10800"/>
                  <a:pt x="11880" y="10800"/>
                </a:cubicBezTo>
                <a:close/>
                <a:moveTo>
                  <a:pt x="8100" y="15709"/>
                </a:moveTo>
                <a:lnTo>
                  <a:pt x="10260" y="15709"/>
                </a:lnTo>
                <a:lnTo>
                  <a:pt x="10260" y="13745"/>
                </a:lnTo>
                <a:lnTo>
                  <a:pt x="8100" y="13745"/>
                </a:lnTo>
                <a:cubicBezTo>
                  <a:pt x="8100" y="13745"/>
                  <a:pt x="8100" y="15709"/>
                  <a:pt x="8100" y="15709"/>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98" name="Shape 2698">
            <a:extLst>
              <a:ext uri="{FF2B5EF4-FFF2-40B4-BE49-F238E27FC236}">
                <a16:creationId xmlns:a16="http://schemas.microsoft.com/office/drawing/2014/main" id="{60B1506B-4AA7-E545-AFD9-49CBD83CD59A}"/>
              </a:ext>
            </a:extLst>
          </p:cNvPr>
          <p:cNvSpPr/>
          <p:nvPr/>
        </p:nvSpPr>
        <p:spPr>
          <a:xfrm>
            <a:off x="13642975" y="4986338"/>
            <a:ext cx="508000" cy="558800"/>
          </a:xfrm>
          <a:custGeom>
            <a:avLst/>
            <a:gdLst/>
            <a:ahLst/>
            <a:cxnLst>
              <a:cxn ang="0">
                <a:pos x="wd2" y="hd2"/>
              </a:cxn>
              <a:cxn ang="5400000">
                <a:pos x="wd2" y="hd2"/>
              </a:cxn>
              <a:cxn ang="10800000">
                <a:pos x="wd2" y="hd2"/>
              </a:cxn>
              <a:cxn ang="16200000">
                <a:pos x="wd2" y="hd2"/>
              </a:cxn>
            </a:cxnLst>
            <a:rect l="0" t="0" r="r" b="b"/>
            <a:pathLst>
              <a:path w="21600" h="21600" extrusionOk="0">
                <a:moveTo>
                  <a:pt x="5940" y="10800"/>
                </a:moveTo>
                <a:lnTo>
                  <a:pt x="15660" y="10800"/>
                </a:lnTo>
                <a:lnTo>
                  <a:pt x="15660" y="8836"/>
                </a:lnTo>
                <a:lnTo>
                  <a:pt x="5940" y="8836"/>
                </a:lnTo>
                <a:cubicBezTo>
                  <a:pt x="5940" y="8836"/>
                  <a:pt x="5940" y="10800"/>
                  <a:pt x="5940" y="10800"/>
                </a:cubicBezTo>
                <a:close/>
                <a:moveTo>
                  <a:pt x="5400" y="2945"/>
                </a:moveTo>
                <a:lnTo>
                  <a:pt x="3240" y="2945"/>
                </a:lnTo>
                <a:lnTo>
                  <a:pt x="3240" y="4909"/>
                </a:lnTo>
                <a:lnTo>
                  <a:pt x="5400" y="4909"/>
                </a:lnTo>
                <a:cubicBezTo>
                  <a:pt x="5400" y="4909"/>
                  <a:pt x="5400" y="2945"/>
                  <a:pt x="5400" y="2945"/>
                </a:cubicBezTo>
                <a:close/>
                <a:moveTo>
                  <a:pt x="7020" y="5891"/>
                </a:moveTo>
                <a:lnTo>
                  <a:pt x="4860" y="5891"/>
                </a:lnTo>
                <a:lnTo>
                  <a:pt x="4860" y="7855"/>
                </a:lnTo>
                <a:lnTo>
                  <a:pt x="7020" y="7855"/>
                </a:lnTo>
                <a:cubicBezTo>
                  <a:pt x="7020" y="7855"/>
                  <a:pt x="7020" y="5891"/>
                  <a:pt x="7020" y="5891"/>
                </a:cubicBezTo>
                <a:close/>
                <a:moveTo>
                  <a:pt x="14580" y="7855"/>
                </a:moveTo>
                <a:lnTo>
                  <a:pt x="16740" y="7855"/>
                </a:lnTo>
                <a:lnTo>
                  <a:pt x="16740" y="5891"/>
                </a:lnTo>
                <a:lnTo>
                  <a:pt x="14580" y="5891"/>
                </a:lnTo>
                <a:cubicBezTo>
                  <a:pt x="14580" y="5891"/>
                  <a:pt x="14580" y="7855"/>
                  <a:pt x="14580" y="7855"/>
                </a:cubicBezTo>
                <a:close/>
                <a:moveTo>
                  <a:pt x="20520" y="11782"/>
                </a:moveTo>
                <a:cubicBezTo>
                  <a:pt x="20520" y="12324"/>
                  <a:pt x="20036" y="12764"/>
                  <a:pt x="19440" y="12764"/>
                </a:cubicBezTo>
                <a:lnTo>
                  <a:pt x="2160" y="12764"/>
                </a:lnTo>
                <a:cubicBezTo>
                  <a:pt x="1564" y="12764"/>
                  <a:pt x="1080" y="12324"/>
                  <a:pt x="1080" y="11782"/>
                </a:cubicBezTo>
                <a:lnTo>
                  <a:pt x="1080" y="1964"/>
                </a:lnTo>
                <a:cubicBezTo>
                  <a:pt x="1080" y="1422"/>
                  <a:pt x="1564" y="982"/>
                  <a:pt x="2160" y="982"/>
                </a:cubicBezTo>
                <a:lnTo>
                  <a:pt x="19440" y="982"/>
                </a:lnTo>
                <a:cubicBezTo>
                  <a:pt x="20036" y="982"/>
                  <a:pt x="20520" y="1422"/>
                  <a:pt x="20520" y="1964"/>
                </a:cubicBezTo>
                <a:cubicBezTo>
                  <a:pt x="20520" y="1964"/>
                  <a:pt x="20520" y="11782"/>
                  <a:pt x="20520" y="11782"/>
                </a:cubicBezTo>
                <a:close/>
                <a:moveTo>
                  <a:pt x="19440" y="0"/>
                </a:moveTo>
                <a:lnTo>
                  <a:pt x="2160" y="0"/>
                </a:lnTo>
                <a:cubicBezTo>
                  <a:pt x="967" y="0"/>
                  <a:pt x="0" y="879"/>
                  <a:pt x="0" y="1964"/>
                </a:cubicBezTo>
                <a:lnTo>
                  <a:pt x="0" y="11782"/>
                </a:lnTo>
                <a:cubicBezTo>
                  <a:pt x="0" y="12866"/>
                  <a:pt x="967" y="13745"/>
                  <a:pt x="2160" y="13745"/>
                </a:cubicBezTo>
                <a:lnTo>
                  <a:pt x="19440" y="13745"/>
                </a:lnTo>
                <a:cubicBezTo>
                  <a:pt x="20633" y="13745"/>
                  <a:pt x="21600" y="12866"/>
                  <a:pt x="21600" y="11782"/>
                </a:cubicBezTo>
                <a:lnTo>
                  <a:pt x="21600" y="1964"/>
                </a:lnTo>
                <a:cubicBezTo>
                  <a:pt x="21600" y="879"/>
                  <a:pt x="20633" y="0"/>
                  <a:pt x="19440" y="0"/>
                </a:cubicBezTo>
                <a:moveTo>
                  <a:pt x="16200" y="4909"/>
                </a:moveTo>
                <a:lnTo>
                  <a:pt x="18360" y="4909"/>
                </a:lnTo>
                <a:lnTo>
                  <a:pt x="18360" y="2945"/>
                </a:lnTo>
                <a:lnTo>
                  <a:pt x="16200" y="2945"/>
                </a:lnTo>
                <a:cubicBezTo>
                  <a:pt x="16200" y="2945"/>
                  <a:pt x="16200" y="4909"/>
                  <a:pt x="16200" y="4909"/>
                </a:cubicBezTo>
                <a:close/>
                <a:moveTo>
                  <a:pt x="8640" y="2945"/>
                </a:moveTo>
                <a:lnTo>
                  <a:pt x="6480" y="2945"/>
                </a:lnTo>
                <a:lnTo>
                  <a:pt x="6480" y="4909"/>
                </a:lnTo>
                <a:lnTo>
                  <a:pt x="8640" y="4909"/>
                </a:lnTo>
                <a:cubicBezTo>
                  <a:pt x="8640" y="4909"/>
                  <a:pt x="8640" y="2945"/>
                  <a:pt x="8640" y="2945"/>
                </a:cubicBezTo>
                <a:close/>
                <a:moveTo>
                  <a:pt x="11340" y="7855"/>
                </a:moveTo>
                <a:lnTo>
                  <a:pt x="13500" y="7855"/>
                </a:lnTo>
                <a:lnTo>
                  <a:pt x="13500" y="5891"/>
                </a:lnTo>
                <a:lnTo>
                  <a:pt x="11340" y="5891"/>
                </a:lnTo>
                <a:cubicBezTo>
                  <a:pt x="11340" y="5891"/>
                  <a:pt x="11340" y="7855"/>
                  <a:pt x="11340" y="7855"/>
                </a:cubicBezTo>
                <a:close/>
                <a:moveTo>
                  <a:pt x="10800" y="21600"/>
                </a:moveTo>
                <a:lnTo>
                  <a:pt x="15120" y="17673"/>
                </a:lnTo>
                <a:lnTo>
                  <a:pt x="6480" y="17673"/>
                </a:lnTo>
                <a:cubicBezTo>
                  <a:pt x="6480" y="17673"/>
                  <a:pt x="10800" y="21600"/>
                  <a:pt x="10800" y="21600"/>
                </a:cubicBezTo>
                <a:close/>
                <a:moveTo>
                  <a:pt x="15120" y="2945"/>
                </a:moveTo>
                <a:lnTo>
                  <a:pt x="12960" y="2945"/>
                </a:lnTo>
                <a:lnTo>
                  <a:pt x="12960" y="4909"/>
                </a:lnTo>
                <a:lnTo>
                  <a:pt x="15120" y="4909"/>
                </a:lnTo>
                <a:cubicBezTo>
                  <a:pt x="15120" y="4909"/>
                  <a:pt x="15120" y="2945"/>
                  <a:pt x="15120" y="2945"/>
                </a:cubicBezTo>
                <a:close/>
                <a:moveTo>
                  <a:pt x="8100" y="7855"/>
                </a:moveTo>
                <a:lnTo>
                  <a:pt x="10260" y="7855"/>
                </a:lnTo>
                <a:lnTo>
                  <a:pt x="10260" y="5891"/>
                </a:lnTo>
                <a:lnTo>
                  <a:pt x="8100" y="5891"/>
                </a:lnTo>
                <a:cubicBezTo>
                  <a:pt x="8100" y="5891"/>
                  <a:pt x="8100" y="7855"/>
                  <a:pt x="8100" y="7855"/>
                </a:cubicBezTo>
                <a:close/>
                <a:moveTo>
                  <a:pt x="11880" y="2945"/>
                </a:moveTo>
                <a:lnTo>
                  <a:pt x="9720" y="2945"/>
                </a:lnTo>
                <a:lnTo>
                  <a:pt x="9720" y="4909"/>
                </a:lnTo>
                <a:lnTo>
                  <a:pt x="11880" y="4909"/>
                </a:lnTo>
                <a:cubicBezTo>
                  <a:pt x="11880" y="4909"/>
                  <a:pt x="11880" y="2945"/>
                  <a:pt x="11880" y="2945"/>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99" name="Shape 2699">
            <a:extLst>
              <a:ext uri="{FF2B5EF4-FFF2-40B4-BE49-F238E27FC236}">
                <a16:creationId xmlns:a16="http://schemas.microsoft.com/office/drawing/2014/main" id="{906E1627-D57D-AC4B-AC8F-74E3A545CBF8}"/>
              </a:ext>
            </a:extLst>
          </p:cNvPr>
          <p:cNvSpPr/>
          <p:nvPr/>
        </p:nvSpPr>
        <p:spPr>
          <a:xfrm>
            <a:off x="14684375" y="5037138"/>
            <a:ext cx="558800" cy="457200"/>
          </a:xfrm>
          <a:custGeom>
            <a:avLst/>
            <a:gdLst/>
            <a:ahLst/>
            <a:cxnLst>
              <a:cxn ang="0">
                <a:pos x="wd2" y="hd2"/>
              </a:cxn>
              <a:cxn ang="5400000">
                <a:pos x="wd2" y="hd2"/>
              </a:cxn>
              <a:cxn ang="10800000">
                <a:pos x="wd2" y="hd2"/>
              </a:cxn>
              <a:cxn ang="16200000">
                <a:pos x="wd2" y="hd2"/>
              </a:cxn>
            </a:cxnLst>
            <a:rect l="0" t="0" r="r" b="b"/>
            <a:pathLst>
              <a:path w="21600" h="21600" extrusionOk="0">
                <a:moveTo>
                  <a:pt x="5976" y="20400"/>
                </a:moveTo>
                <a:lnTo>
                  <a:pt x="10800" y="13522"/>
                </a:lnTo>
                <a:lnTo>
                  <a:pt x="15623" y="20400"/>
                </a:lnTo>
                <a:cubicBezTo>
                  <a:pt x="15623" y="20400"/>
                  <a:pt x="5976" y="20400"/>
                  <a:pt x="5976" y="20400"/>
                </a:cubicBezTo>
                <a:close/>
                <a:moveTo>
                  <a:pt x="17063" y="20610"/>
                </a:moveTo>
                <a:lnTo>
                  <a:pt x="11172" y="12210"/>
                </a:lnTo>
                <a:lnTo>
                  <a:pt x="11168" y="12214"/>
                </a:lnTo>
                <a:cubicBezTo>
                  <a:pt x="11078" y="12086"/>
                  <a:pt x="10949" y="12000"/>
                  <a:pt x="10800" y="12000"/>
                </a:cubicBezTo>
                <a:cubicBezTo>
                  <a:pt x="10651" y="12000"/>
                  <a:pt x="10521" y="12086"/>
                  <a:pt x="10432" y="12214"/>
                </a:cubicBezTo>
                <a:lnTo>
                  <a:pt x="10427" y="12210"/>
                </a:lnTo>
                <a:lnTo>
                  <a:pt x="4536" y="20610"/>
                </a:lnTo>
                <a:lnTo>
                  <a:pt x="4540" y="20614"/>
                </a:lnTo>
                <a:cubicBezTo>
                  <a:pt x="4467" y="20719"/>
                  <a:pt x="4418" y="20851"/>
                  <a:pt x="4418" y="21000"/>
                </a:cubicBezTo>
                <a:cubicBezTo>
                  <a:pt x="4418" y="21332"/>
                  <a:pt x="4638" y="21600"/>
                  <a:pt x="4909" y="21600"/>
                </a:cubicBezTo>
                <a:lnTo>
                  <a:pt x="16691" y="21600"/>
                </a:lnTo>
                <a:cubicBezTo>
                  <a:pt x="16962" y="21600"/>
                  <a:pt x="17182" y="21332"/>
                  <a:pt x="17182" y="21000"/>
                </a:cubicBezTo>
                <a:cubicBezTo>
                  <a:pt x="17182" y="20851"/>
                  <a:pt x="17133" y="20719"/>
                  <a:pt x="17059" y="20614"/>
                </a:cubicBezTo>
                <a:cubicBezTo>
                  <a:pt x="17059" y="20614"/>
                  <a:pt x="17063" y="20610"/>
                  <a:pt x="17063" y="20610"/>
                </a:cubicBezTo>
                <a:close/>
                <a:moveTo>
                  <a:pt x="21109" y="0"/>
                </a:moveTo>
                <a:lnTo>
                  <a:pt x="491" y="0"/>
                </a:lnTo>
                <a:cubicBezTo>
                  <a:pt x="220" y="0"/>
                  <a:pt x="0" y="269"/>
                  <a:pt x="0" y="600"/>
                </a:cubicBezTo>
                <a:lnTo>
                  <a:pt x="0" y="17400"/>
                </a:lnTo>
                <a:cubicBezTo>
                  <a:pt x="0" y="17732"/>
                  <a:pt x="220" y="18000"/>
                  <a:pt x="491" y="18000"/>
                </a:cubicBezTo>
                <a:lnTo>
                  <a:pt x="4418" y="18000"/>
                </a:lnTo>
                <a:cubicBezTo>
                  <a:pt x="4689" y="18000"/>
                  <a:pt x="4909" y="17732"/>
                  <a:pt x="4909" y="17400"/>
                </a:cubicBezTo>
                <a:cubicBezTo>
                  <a:pt x="4909" y="17068"/>
                  <a:pt x="4689" y="16800"/>
                  <a:pt x="4418" y="16800"/>
                </a:cubicBezTo>
                <a:lnTo>
                  <a:pt x="982" y="16800"/>
                </a:lnTo>
                <a:lnTo>
                  <a:pt x="982" y="1200"/>
                </a:lnTo>
                <a:lnTo>
                  <a:pt x="20618" y="1200"/>
                </a:lnTo>
                <a:lnTo>
                  <a:pt x="20618" y="16800"/>
                </a:lnTo>
                <a:lnTo>
                  <a:pt x="17182" y="16800"/>
                </a:lnTo>
                <a:cubicBezTo>
                  <a:pt x="16911" y="16800"/>
                  <a:pt x="16691" y="17068"/>
                  <a:pt x="16691" y="17400"/>
                </a:cubicBezTo>
                <a:cubicBezTo>
                  <a:pt x="16691" y="17732"/>
                  <a:pt x="16911" y="18000"/>
                  <a:pt x="17182" y="18000"/>
                </a:cubicBezTo>
                <a:lnTo>
                  <a:pt x="21109" y="18000"/>
                </a:lnTo>
                <a:cubicBezTo>
                  <a:pt x="21380" y="18000"/>
                  <a:pt x="21600" y="17732"/>
                  <a:pt x="21600" y="17400"/>
                </a:cubicBezTo>
                <a:lnTo>
                  <a:pt x="21600" y="600"/>
                </a:lnTo>
                <a:cubicBezTo>
                  <a:pt x="21600" y="269"/>
                  <a:pt x="21380" y="0"/>
                  <a:pt x="21109"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00" name="Shape 2700">
            <a:extLst>
              <a:ext uri="{FF2B5EF4-FFF2-40B4-BE49-F238E27FC236}">
                <a16:creationId xmlns:a16="http://schemas.microsoft.com/office/drawing/2014/main" id="{E1A18F22-C6B9-A54D-A8A6-65D23950A7EA}"/>
              </a:ext>
            </a:extLst>
          </p:cNvPr>
          <p:cNvSpPr/>
          <p:nvPr/>
        </p:nvSpPr>
        <p:spPr>
          <a:xfrm>
            <a:off x="15751175" y="4986338"/>
            <a:ext cx="557213"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4" y="20618"/>
                </a:moveTo>
                <a:lnTo>
                  <a:pt x="15069" y="13232"/>
                </a:lnTo>
                <a:lnTo>
                  <a:pt x="15063" y="13228"/>
                </a:lnTo>
                <a:cubicBezTo>
                  <a:pt x="15472" y="12512"/>
                  <a:pt x="15709" y="11684"/>
                  <a:pt x="15709" y="10800"/>
                </a:cubicBezTo>
                <a:cubicBezTo>
                  <a:pt x="15709" y="9192"/>
                  <a:pt x="14932" y="7768"/>
                  <a:pt x="13737" y="6873"/>
                </a:cubicBezTo>
                <a:lnTo>
                  <a:pt x="19796" y="6873"/>
                </a:lnTo>
                <a:cubicBezTo>
                  <a:pt x="20322" y="8076"/>
                  <a:pt x="20618" y="9403"/>
                  <a:pt x="20618" y="10800"/>
                </a:cubicBezTo>
                <a:cubicBezTo>
                  <a:pt x="20618" y="16221"/>
                  <a:pt x="16225" y="20615"/>
                  <a:pt x="10804" y="20618"/>
                </a:cubicBezTo>
                <a:moveTo>
                  <a:pt x="9708" y="20554"/>
                </a:moveTo>
                <a:cubicBezTo>
                  <a:pt x="4800" y="20010"/>
                  <a:pt x="982" y="15853"/>
                  <a:pt x="982" y="10800"/>
                </a:cubicBezTo>
                <a:cubicBezTo>
                  <a:pt x="982" y="9010"/>
                  <a:pt x="1468" y="7337"/>
                  <a:pt x="2305" y="5892"/>
                </a:cubicBezTo>
                <a:lnTo>
                  <a:pt x="6452" y="13076"/>
                </a:lnTo>
                <a:cubicBezTo>
                  <a:pt x="7273" y="14640"/>
                  <a:pt x="8911" y="15709"/>
                  <a:pt x="10800" y="15709"/>
                </a:cubicBezTo>
                <a:cubicBezTo>
                  <a:pt x="11487" y="15709"/>
                  <a:pt x="12141" y="15567"/>
                  <a:pt x="12734" y="15312"/>
                </a:cubicBezTo>
                <a:cubicBezTo>
                  <a:pt x="12734" y="15312"/>
                  <a:pt x="9708" y="20554"/>
                  <a:pt x="9708" y="20554"/>
                </a:cubicBezTo>
                <a:close/>
                <a:moveTo>
                  <a:pt x="7315" y="12607"/>
                </a:moveTo>
                <a:cubicBezTo>
                  <a:pt x="7034" y="12065"/>
                  <a:pt x="6873" y="11452"/>
                  <a:pt x="6873" y="10800"/>
                </a:cubicBezTo>
                <a:cubicBezTo>
                  <a:pt x="6873" y="8631"/>
                  <a:pt x="8631" y="6873"/>
                  <a:pt x="10800" y="6873"/>
                </a:cubicBezTo>
                <a:cubicBezTo>
                  <a:pt x="12969" y="6873"/>
                  <a:pt x="14727" y="8631"/>
                  <a:pt x="14727" y="10800"/>
                </a:cubicBezTo>
                <a:cubicBezTo>
                  <a:pt x="14727" y="12969"/>
                  <a:pt x="12969" y="14727"/>
                  <a:pt x="10800" y="14727"/>
                </a:cubicBezTo>
                <a:cubicBezTo>
                  <a:pt x="9318" y="14727"/>
                  <a:pt x="8029" y="13906"/>
                  <a:pt x="7360" y="12694"/>
                </a:cubicBezTo>
                <a:lnTo>
                  <a:pt x="7364" y="12691"/>
                </a:lnTo>
                <a:cubicBezTo>
                  <a:pt x="7364" y="12691"/>
                  <a:pt x="7315" y="12607"/>
                  <a:pt x="7315" y="12607"/>
                </a:cubicBezTo>
                <a:close/>
                <a:moveTo>
                  <a:pt x="10800" y="982"/>
                </a:moveTo>
                <a:cubicBezTo>
                  <a:pt x="14432" y="982"/>
                  <a:pt x="17596" y="2959"/>
                  <a:pt x="19294" y="5891"/>
                </a:cubicBezTo>
                <a:lnTo>
                  <a:pt x="10800" y="5891"/>
                </a:lnTo>
                <a:cubicBezTo>
                  <a:pt x="8290" y="5891"/>
                  <a:pt x="6223" y="7776"/>
                  <a:pt x="5930" y="10207"/>
                </a:cubicBezTo>
                <a:lnTo>
                  <a:pt x="2909" y="4975"/>
                </a:lnTo>
                <a:cubicBezTo>
                  <a:pt x="4697" y="2557"/>
                  <a:pt x="7561" y="982"/>
                  <a:pt x="10800" y="982"/>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01" name="Shape 2701">
            <a:extLst>
              <a:ext uri="{FF2B5EF4-FFF2-40B4-BE49-F238E27FC236}">
                <a16:creationId xmlns:a16="http://schemas.microsoft.com/office/drawing/2014/main" id="{EFDDCE78-E958-4D4D-9A8F-9D9B84148A5A}"/>
              </a:ext>
            </a:extLst>
          </p:cNvPr>
          <p:cNvSpPr/>
          <p:nvPr/>
        </p:nvSpPr>
        <p:spPr>
          <a:xfrm>
            <a:off x="16816388" y="5126038"/>
            <a:ext cx="558800" cy="254000"/>
          </a:xfrm>
          <a:custGeom>
            <a:avLst/>
            <a:gdLst/>
            <a:ahLst/>
            <a:cxnLst>
              <a:cxn ang="0">
                <a:pos x="wd2" y="hd2"/>
              </a:cxn>
              <a:cxn ang="5400000">
                <a:pos x="wd2" y="hd2"/>
              </a:cxn>
              <a:cxn ang="10800000">
                <a:pos x="wd2" y="hd2"/>
              </a:cxn>
              <a:cxn ang="16200000">
                <a:pos x="wd2" y="hd2"/>
              </a:cxn>
            </a:cxnLst>
            <a:rect l="0" t="0" r="r" b="b"/>
            <a:pathLst>
              <a:path w="21600" h="21600" extrusionOk="0">
                <a:moveTo>
                  <a:pt x="16724" y="15100"/>
                </a:moveTo>
                <a:lnTo>
                  <a:pt x="17582" y="15100"/>
                </a:lnTo>
                <a:lnTo>
                  <a:pt x="17582" y="8844"/>
                </a:lnTo>
                <a:lnTo>
                  <a:pt x="16724" y="8844"/>
                </a:lnTo>
                <a:cubicBezTo>
                  <a:pt x="16724" y="8844"/>
                  <a:pt x="16724" y="15100"/>
                  <a:pt x="16724" y="15100"/>
                </a:cubicBezTo>
                <a:close/>
                <a:moveTo>
                  <a:pt x="13336" y="15100"/>
                </a:moveTo>
                <a:lnTo>
                  <a:pt x="14199" y="15100"/>
                </a:lnTo>
                <a:lnTo>
                  <a:pt x="14199" y="11633"/>
                </a:lnTo>
                <a:lnTo>
                  <a:pt x="15565" y="11633"/>
                </a:lnTo>
                <a:lnTo>
                  <a:pt x="15565" y="10047"/>
                </a:lnTo>
                <a:lnTo>
                  <a:pt x="14199" y="10047"/>
                </a:lnTo>
                <a:lnTo>
                  <a:pt x="14199" y="8077"/>
                </a:lnTo>
                <a:lnTo>
                  <a:pt x="15661" y="8077"/>
                </a:lnTo>
                <a:lnTo>
                  <a:pt x="15661" y="6478"/>
                </a:lnTo>
                <a:lnTo>
                  <a:pt x="13336" y="6478"/>
                </a:lnTo>
                <a:cubicBezTo>
                  <a:pt x="13336" y="6478"/>
                  <a:pt x="13336" y="15100"/>
                  <a:pt x="13336" y="15100"/>
                </a:cubicBezTo>
                <a:close/>
                <a:moveTo>
                  <a:pt x="20618" y="12960"/>
                </a:moveTo>
                <a:cubicBezTo>
                  <a:pt x="20618" y="16538"/>
                  <a:pt x="19299" y="19440"/>
                  <a:pt x="17673" y="19440"/>
                </a:cubicBezTo>
                <a:lnTo>
                  <a:pt x="7855" y="19440"/>
                </a:lnTo>
                <a:cubicBezTo>
                  <a:pt x="9481" y="19440"/>
                  <a:pt x="10800" y="16538"/>
                  <a:pt x="10800" y="12960"/>
                </a:cubicBezTo>
                <a:lnTo>
                  <a:pt x="10800" y="8640"/>
                </a:lnTo>
                <a:cubicBezTo>
                  <a:pt x="10800" y="5062"/>
                  <a:pt x="12119" y="2160"/>
                  <a:pt x="13745" y="2160"/>
                </a:cubicBezTo>
                <a:lnTo>
                  <a:pt x="17673" y="2160"/>
                </a:lnTo>
                <a:cubicBezTo>
                  <a:pt x="19299" y="2160"/>
                  <a:pt x="20618" y="5062"/>
                  <a:pt x="20618" y="8640"/>
                </a:cubicBezTo>
                <a:cubicBezTo>
                  <a:pt x="20618" y="8640"/>
                  <a:pt x="20618" y="12960"/>
                  <a:pt x="20618" y="12960"/>
                </a:cubicBezTo>
                <a:close/>
                <a:moveTo>
                  <a:pt x="6607" y="15121"/>
                </a:moveTo>
                <a:lnTo>
                  <a:pt x="5673" y="15121"/>
                </a:lnTo>
                <a:lnTo>
                  <a:pt x="5350" y="11399"/>
                </a:lnTo>
                <a:cubicBezTo>
                  <a:pt x="5276" y="10527"/>
                  <a:pt x="5214" y="9718"/>
                  <a:pt x="5169" y="8730"/>
                </a:cubicBezTo>
                <a:lnTo>
                  <a:pt x="5157" y="8730"/>
                </a:lnTo>
                <a:cubicBezTo>
                  <a:pt x="5090" y="9705"/>
                  <a:pt x="5028" y="10527"/>
                  <a:pt x="4937" y="11399"/>
                </a:cubicBezTo>
                <a:lnTo>
                  <a:pt x="4574" y="15121"/>
                </a:lnTo>
                <a:lnTo>
                  <a:pt x="3629" y="15121"/>
                </a:lnTo>
                <a:lnTo>
                  <a:pt x="2723" y="6471"/>
                </a:lnTo>
                <a:lnTo>
                  <a:pt x="3646" y="6471"/>
                </a:lnTo>
                <a:lnTo>
                  <a:pt x="3935" y="10039"/>
                </a:lnTo>
                <a:cubicBezTo>
                  <a:pt x="4020" y="11066"/>
                  <a:pt x="4099" y="12182"/>
                  <a:pt x="4161" y="13055"/>
                </a:cubicBezTo>
                <a:lnTo>
                  <a:pt x="4172" y="13055"/>
                </a:lnTo>
                <a:cubicBezTo>
                  <a:pt x="4235" y="12118"/>
                  <a:pt x="4325" y="11078"/>
                  <a:pt x="4422" y="10013"/>
                </a:cubicBezTo>
                <a:lnTo>
                  <a:pt x="4744" y="6471"/>
                </a:lnTo>
                <a:lnTo>
                  <a:pt x="5662" y="6471"/>
                </a:lnTo>
                <a:lnTo>
                  <a:pt x="5967" y="10117"/>
                </a:lnTo>
                <a:cubicBezTo>
                  <a:pt x="6052" y="11130"/>
                  <a:pt x="6114" y="12054"/>
                  <a:pt x="6171" y="13017"/>
                </a:cubicBezTo>
                <a:lnTo>
                  <a:pt x="6182" y="13017"/>
                </a:lnTo>
                <a:cubicBezTo>
                  <a:pt x="6239" y="12054"/>
                  <a:pt x="6324" y="11040"/>
                  <a:pt x="6403" y="10013"/>
                </a:cubicBezTo>
                <a:lnTo>
                  <a:pt x="6715" y="6471"/>
                </a:lnTo>
                <a:lnTo>
                  <a:pt x="7592" y="6471"/>
                </a:lnTo>
                <a:cubicBezTo>
                  <a:pt x="7592" y="6471"/>
                  <a:pt x="6607" y="15121"/>
                  <a:pt x="6607" y="15121"/>
                </a:cubicBezTo>
                <a:close/>
                <a:moveTo>
                  <a:pt x="8940" y="15121"/>
                </a:moveTo>
                <a:lnTo>
                  <a:pt x="8080" y="15121"/>
                </a:lnTo>
                <a:lnTo>
                  <a:pt x="8080" y="8845"/>
                </a:lnTo>
                <a:lnTo>
                  <a:pt x="8940" y="8845"/>
                </a:lnTo>
                <a:cubicBezTo>
                  <a:pt x="8940" y="8845"/>
                  <a:pt x="8940" y="15121"/>
                  <a:pt x="8940" y="15121"/>
                </a:cubicBezTo>
                <a:close/>
                <a:moveTo>
                  <a:pt x="8510" y="6111"/>
                </a:moveTo>
                <a:cubicBezTo>
                  <a:pt x="8788" y="6111"/>
                  <a:pt x="8963" y="6535"/>
                  <a:pt x="8969" y="7100"/>
                </a:cubicBezTo>
                <a:cubicBezTo>
                  <a:pt x="8969" y="7638"/>
                  <a:pt x="8788" y="8076"/>
                  <a:pt x="8505" y="8076"/>
                </a:cubicBezTo>
                <a:cubicBezTo>
                  <a:pt x="8233" y="8076"/>
                  <a:pt x="8052" y="7638"/>
                  <a:pt x="8058" y="7100"/>
                </a:cubicBezTo>
                <a:cubicBezTo>
                  <a:pt x="8052" y="6535"/>
                  <a:pt x="8233" y="6111"/>
                  <a:pt x="8510" y="6111"/>
                </a:cubicBezTo>
                <a:moveTo>
                  <a:pt x="17673" y="0"/>
                </a:moveTo>
                <a:lnTo>
                  <a:pt x="3927" y="0"/>
                </a:lnTo>
                <a:cubicBezTo>
                  <a:pt x="1758" y="0"/>
                  <a:pt x="0" y="3869"/>
                  <a:pt x="0" y="8640"/>
                </a:cubicBezTo>
                <a:lnTo>
                  <a:pt x="0" y="12960"/>
                </a:lnTo>
                <a:cubicBezTo>
                  <a:pt x="0" y="17731"/>
                  <a:pt x="1758" y="21600"/>
                  <a:pt x="3927" y="21600"/>
                </a:cubicBezTo>
                <a:lnTo>
                  <a:pt x="17673" y="21600"/>
                </a:lnTo>
                <a:cubicBezTo>
                  <a:pt x="19842" y="21600"/>
                  <a:pt x="21600" y="17731"/>
                  <a:pt x="21600" y="12960"/>
                </a:cubicBezTo>
                <a:lnTo>
                  <a:pt x="21600" y="8640"/>
                </a:lnTo>
                <a:cubicBezTo>
                  <a:pt x="21600" y="3869"/>
                  <a:pt x="19842" y="0"/>
                  <a:pt x="17673" y="0"/>
                </a:cubicBezTo>
                <a:moveTo>
                  <a:pt x="17153" y="6119"/>
                </a:moveTo>
                <a:cubicBezTo>
                  <a:pt x="16876" y="6119"/>
                  <a:pt x="16696" y="6543"/>
                  <a:pt x="16701" y="7104"/>
                </a:cubicBezTo>
                <a:cubicBezTo>
                  <a:pt x="16696" y="7642"/>
                  <a:pt x="16876" y="8077"/>
                  <a:pt x="17147" y="8077"/>
                </a:cubicBezTo>
                <a:cubicBezTo>
                  <a:pt x="17429" y="8077"/>
                  <a:pt x="17610" y="7642"/>
                  <a:pt x="17610" y="7104"/>
                </a:cubicBezTo>
                <a:cubicBezTo>
                  <a:pt x="17604" y="6543"/>
                  <a:pt x="17429" y="6119"/>
                  <a:pt x="17153" y="6119"/>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02" name="Shape 2702">
            <a:extLst>
              <a:ext uri="{FF2B5EF4-FFF2-40B4-BE49-F238E27FC236}">
                <a16:creationId xmlns:a16="http://schemas.microsoft.com/office/drawing/2014/main" id="{C5C2471D-BC90-2347-93F5-BE34BD948890}"/>
              </a:ext>
            </a:extLst>
          </p:cNvPr>
          <p:cNvSpPr/>
          <p:nvPr/>
        </p:nvSpPr>
        <p:spPr>
          <a:xfrm>
            <a:off x="17883188" y="5011738"/>
            <a:ext cx="558800" cy="508000"/>
          </a:xfrm>
          <a:custGeom>
            <a:avLst/>
            <a:gdLst/>
            <a:ahLst/>
            <a:cxnLst>
              <a:cxn ang="0">
                <a:pos x="wd2" y="hd2"/>
              </a:cxn>
              <a:cxn ang="5400000">
                <a:pos x="wd2" y="hd2"/>
              </a:cxn>
              <a:cxn ang="10800000">
                <a:pos x="wd2" y="hd2"/>
              </a:cxn>
              <a:cxn ang="16200000">
                <a:pos x="wd2" y="hd2"/>
              </a:cxn>
            </a:cxnLst>
            <a:rect l="0" t="0" r="r" b="b"/>
            <a:pathLst>
              <a:path w="21600" h="21600" extrusionOk="0">
                <a:moveTo>
                  <a:pt x="10800" y="20520"/>
                </a:moveTo>
                <a:cubicBezTo>
                  <a:pt x="7396" y="20520"/>
                  <a:pt x="4399" y="18805"/>
                  <a:pt x="2638" y="16200"/>
                </a:cubicBezTo>
                <a:lnTo>
                  <a:pt x="9966" y="16200"/>
                </a:lnTo>
                <a:cubicBezTo>
                  <a:pt x="10478" y="17309"/>
                  <a:pt x="12251" y="18900"/>
                  <a:pt x="13500" y="18900"/>
                </a:cubicBezTo>
                <a:cubicBezTo>
                  <a:pt x="14973" y="18900"/>
                  <a:pt x="16200" y="17820"/>
                  <a:pt x="16200" y="15660"/>
                </a:cubicBezTo>
                <a:cubicBezTo>
                  <a:pt x="16200" y="13500"/>
                  <a:pt x="14973" y="12420"/>
                  <a:pt x="13500" y="12420"/>
                </a:cubicBezTo>
                <a:cubicBezTo>
                  <a:pt x="12241" y="12420"/>
                  <a:pt x="10447" y="13973"/>
                  <a:pt x="9953" y="15120"/>
                </a:cubicBezTo>
                <a:lnTo>
                  <a:pt x="2014" y="15120"/>
                </a:lnTo>
                <a:cubicBezTo>
                  <a:pt x="1359" y="13817"/>
                  <a:pt x="982" y="12354"/>
                  <a:pt x="982" y="10800"/>
                </a:cubicBezTo>
                <a:cubicBezTo>
                  <a:pt x="982" y="9246"/>
                  <a:pt x="1359" y="7783"/>
                  <a:pt x="2014" y="6480"/>
                </a:cubicBezTo>
                <a:lnTo>
                  <a:pt x="9966" y="6480"/>
                </a:lnTo>
                <a:cubicBezTo>
                  <a:pt x="10478" y="7589"/>
                  <a:pt x="12252" y="9180"/>
                  <a:pt x="13500" y="9180"/>
                </a:cubicBezTo>
                <a:cubicBezTo>
                  <a:pt x="14973" y="9180"/>
                  <a:pt x="16200" y="8100"/>
                  <a:pt x="16200" y="5940"/>
                </a:cubicBezTo>
                <a:cubicBezTo>
                  <a:pt x="16200" y="3780"/>
                  <a:pt x="14973" y="2700"/>
                  <a:pt x="13500" y="2700"/>
                </a:cubicBezTo>
                <a:cubicBezTo>
                  <a:pt x="12241" y="2700"/>
                  <a:pt x="10447" y="4253"/>
                  <a:pt x="9953" y="5400"/>
                </a:cubicBezTo>
                <a:lnTo>
                  <a:pt x="2638" y="5400"/>
                </a:lnTo>
                <a:cubicBezTo>
                  <a:pt x="4399" y="2796"/>
                  <a:pt x="7396" y="1080"/>
                  <a:pt x="10800" y="1080"/>
                </a:cubicBezTo>
                <a:cubicBezTo>
                  <a:pt x="16038" y="1080"/>
                  <a:pt x="20306" y="5145"/>
                  <a:pt x="20590" y="10260"/>
                </a:cubicBezTo>
                <a:lnTo>
                  <a:pt x="10652" y="10260"/>
                </a:lnTo>
                <a:cubicBezTo>
                  <a:pt x="10140" y="9151"/>
                  <a:pt x="8367" y="7560"/>
                  <a:pt x="7118" y="7560"/>
                </a:cubicBezTo>
                <a:cubicBezTo>
                  <a:pt x="5645" y="7560"/>
                  <a:pt x="4418" y="8640"/>
                  <a:pt x="4418" y="10800"/>
                </a:cubicBezTo>
                <a:cubicBezTo>
                  <a:pt x="4418" y="12960"/>
                  <a:pt x="5645" y="14040"/>
                  <a:pt x="7118" y="14040"/>
                </a:cubicBezTo>
                <a:cubicBezTo>
                  <a:pt x="8377" y="14040"/>
                  <a:pt x="10171" y="12488"/>
                  <a:pt x="10665" y="11340"/>
                </a:cubicBezTo>
                <a:lnTo>
                  <a:pt x="20590" y="11340"/>
                </a:lnTo>
                <a:cubicBezTo>
                  <a:pt x="20306" y="16456"/>
                  <a:pt x="16038" y="20520"/>
                  <a:pt x="10800" y="20520"/>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03" name="Shape 2703">
            <a:extLst>
              <a:ext uri="{FF2B5EF4-FFF2-40B4-BE49-F238E27FC236}">
                <a16:creationId xmlns:a16="http://schemas.microsoft.com/office/drawing/2014/main" id="{EC7FB45A-84F4-ED40-A6E6-1EB061F1F850}"/>
              </a:ext>
            </a:extLst>
          </p:cNvPr>
          <p:cNvSpPr/>
          <p:nvPr/>
        </p:nvSpPr>
        <p:spPr>
          <a:xfrm>
            <a:off x="18975388" y="4986338"/>
            <a:ext cx="508000" cy="558800"/>
          </a:xfrm>
          <a:custGeom>
            <a:avLst/>
            <a:gdLst/>
            <a:ahLst/>
            <a:cxnLst>
              <a:cxn ang="0">
                <a:pos x="wd2" y="hd2"/>
              </a:cxn>
              <a:cxn ang="5400000">
                <a:pos x="wd2" y="hd2"/>
              </a:cxn>
              <a:cxn ang="10800000">
                <a:pos x="wd2" y="hd2"/>
              </a:cxn>
              <a:cxn ang="16200000">
                <a:pos x="wd2" y="hd2"/>
              </a:cxn>
            </a:cxnLst>
            <a:rect l="0" t="0" r="r" b="b"/>
            <a:pathLst>
              <a:path w="21600" h="21600" extrusionOk="0">
                <a:moveTo>
                  <a:pt x="15660" y="8839"/>
                </a:moveTo>
                <a:cubicBezTo>
                  <a:pt x="15958" y="8839"/>
                  <a:pt x="16200" y="8619"/>
                  <a:pt x="16200" y="8348"/>
                </a:cubicBezTo>
                <a:lnTo>
                  <a:pt x="16200" y="6386"/>
                </a:lnTo>
                <a:cubicBezTo>
                  <a:pt x="16200" y="6115"/>
                  <a:pt x="15958" y="5896"/>
                  <a:pt x="15660" y="5896"/>
                </a:cubicBezTo>
                <a:cubicBezTo>
                  <a:pt x="15362" y="5896"/>
                  <a:pt x="15120" y="6115"/>
                  <a:pt x="15120" y="6386"/>
                </a:cubicBezTo>
                <a:lnTo>
                  <a:pt x="15120" y="8348"/>
                </a:lnTo>
                <a:cubicBezTo>
                  <a:pt x="15120" y="8619"/>
                  <a:pt x="15362" y="8839"/>
                  <a:pt x="15660" y="8839"/>
                </a:cubicBezTo>
                <a:moveTo>
                  <a:pt x="20520" y="17666"/>
                </a:moveTo>
                <a:lnTo>
                  <a:pt x="13048" y="17666"/>
                </a:lnTo>
                <a:cubicBezTo>
                  <a:pt x="12910" y="16942"/>
                  <a:pt x="12848" y="16231"/>
                  <a:pt x="12830" y="15570"/>
                </a:cubicBezTo>
                <a:cubicBezTo>
                  <a:pt x="16149" y="15233"/>
                  <a:pt x="18453" y="14207"/>
                  <a:pt x="18568" y="14155"/>
                </a:cubicBezTo>
                <a:lnTo>
                  <a:pt x="18085" y="13278"/>
                </a:lnTo>
                <a:cubicBezTo>
                  <a:pt x="18059" y="13289"/>
                  <a:pt x="15906" y="14245"/>
                  <a:pt x="12837" y="14581"/>
                </a:cubicBezTo>
                <a:cubicBezTo>
                  <a:pt x="12896" y="13028"/>
                  <a:pt x="13167" y="11927"/>
                  <a:pt x="13173" y="11902"/>
                </a:cubicBezTo>
                <a:lnTo>
                  <a:pt x="13325" y="11301"/>
                </a:lnTo>
                <a:lnTo>
                  <a:pt x="9308" y="11301"/>
                </a:lnTo>
                <a:cubicBezTo>
                  <a:pt x="9741" y="8291"/>
                  <a:pt x="10857" y="5772"/>
                  <a:pt x="11921" y="3934"/>
                </a:cubicBezTo>
                <a:lnTo>
                  <a:pt x="20520" y="3934"/>
                </a:lnTo>
                <a:cubicBezTo>
                  <a:pt x="20520" y="3934"/>
                  <a:pt x="20520" y="17666"/>
                  <a:pt x="20520" y="17666"/>
                </a:cubicBezTo>
                <a:close/>
                <a:moveTo>
                  <a:pt x="10766" y="15678"/>
                </a:moveTo>
                <a:cubicBezTo>
                  <a:pt x="11096" y="15678"/>
                  <a:pt x="11418" y="15668"/>
                  <a:pt x="11734" y="15653"/>
                </a:cubicBezTo>
                <a:cubicBezTo>
                  <a:pt x="11753" y="16291"/>
                  <a:pt x="11808" y="16967"/>
                  <a:pt x="11933" y="17666"/>
                </a:cubicBezTo>
                <a:lnTo>
                  <a:pt x="1080" y="17666"/>
                </a:lnTo>
                <a:lnTo>
                  <a:pt x="1080" y="3934"/>
                </a:lnTo>
                <a:lnTo>
                  <a:pt x="10689" y="3934"/>
                </a:lnTo>
                <a:cubicBezTo>
                  <a:pt x="9598" y="5921"/>
                  <a:pt x="8520" y="8577"/>
                  <a:pt x="8164" y="11742"/>
                </a:cubicBezTo>
                <a:lnTo>
                  <a:pt x="8103" y="12282"/>
                </a:lnTo>
                <a:lnTo>
                  <a:pt x="11993" y="12282"/>
                </a:lnTo>
                <a:cubicBezTo>
                  <a:pt x="11893" y="12823"/>
                  <a:pt x="11771" y="13665"/>
                  <a:pt x="11736" y="14669"/>
                </a:cubicBezTo>
                <a:cubicBezTo>
                  <a:pt x="11418" y="14686"/>
                  <a:pt x="11097" y="14697"/>
                  <a:pt x="10766" y="14697"/>
                </a:cubicBezTo>
                <a:cubicBezTo>
                  <a:pt x="6636" y="14697"/>
                  <a:pt x="3478" y="13292"/>
                  <a:pt x="3447" y="13278"/>
                </a:cubicBezTo>
                <a:lnTo>
                  <a:pt x="2965" y="14155"/>
                </a:lnTo>
                <a:cubicBezTo>
                  <a:pt x="3102" y="14218"/>
                  <a:pt x="6369" y="15678"/>
                  <a:pt x="10766" y="15678"/>
                </a:cubicBezTo>
                <a:moveTo>
                  <a:pt x="20520" y="2954"/>
                </a:moveTo>
                <a:lnTo>
                  <a:pt x="12519" y="2954"/>
                </a:lnTo>
                <a:cubicBezTo>
                  <a:pt x="13470" y="1490"/>
                  <a:pt x="14254" y="661"/>
                  <a:pt x="14273" y="641"/>
                </a:cubicBezTo>
                <a:lnTo>
                  <a:pt x="13456" y="0"/>
                </a:lnTo>
                <a:cubicBezTo>
                  <a:pt x="13366" y="95"/>
                  <a:pt x="12371" y="1151"/>
                  <a:pt x="11260" y="2954"/>
                </a:cubicBezTo>
                <a:lnTo>
                  <a:pt x="1080" y="2954"/>
                </a:lnTo>
                <a:cubicBezTo>
                  <a:pt x="483" y="2954"/>
                  <a:pt x="0" y="3393"/>
                  <a:pt x="0" y="3934"/>
                </a:cubicBezTo>
                <a:lnTo>
                  <a:pt x="0" y="17666"/>
                </a:lnTo>
                <a:cubicBezTo>
                  <a:pt x="0" y="18207"/>
                  <a:pt x="483" y="18646"/>
                  <a:pt x="1080" y="18646"/>
                </a:cubicBezTo>
                <a:lnTo>
                  <a:pt x="12155" y="18646"/>
                </a:lnTo>
                <a:cubicBezTo>
                  <a:pt x="12423" y="19645"/>
                  <a:pt x="12834" y="20653"/>
                  <a:pt x="13465" y="21600"/>
                </a:cubicBezTo>
                <a:lnTo>
                  <a:pt x="14389" y="21092"/>
                </a:lnTo>
                <a:cubicBezTo>
                  <a:pt x="13874" y="20318"/>
                  <a:pt x="13522" y="19485"/>
                  <a:pt x="13281" y="18646"/>
                </a:cubicBezTo>
                <a:lnTo>
                  <a:pt x="20520" y="18646"/>
                </a:lnTo>
                <a:cubicBezTo>
                  <a:pt x="21116" y="18646"/>
                  <a:pt x="21600" y="18207"/>
                  <a:pt x="21600" y="17666"/>
                </a:cubicBezTo>
                <a:lnTo>
                  <a:pt x="21600" y="3934"/>
                </a:lnTo>
                <a:cubicBezTo>
                  <a:pt x="21600" y="3393"/>
                  <a:pt x="21116" y="2954"/>
                  <a:pt x="20520" y="2954"/>
                </a:cubicBezTo>
                <a:moveTo>
                  <a:pt x="5940" y="8839"/>
                </a:moveTo>
                <a:cubicBezTo>
                  <a:pt x="6238" y="8839"/>
                  <a:pt x="6480" y="8619"/>
                  <a:pt x="6480" y="8348"/>
                </a:cubicBezTo>
                <a:lnTo>
                  <a:pt x="6480" y="6386"/>
                </a:lnTo>
                <a:cubicBezTo>
                  <a:pt x="6480" y="6115"/>
                  <a:pt x="6238" y="5896"/>
                  <a:pt x="5940" y="5896"/>
                </a:cubicBezTo>
                <a:cubicBezTo>
                  <a:pt x="5642" y="5896"/>
                  <a:pt x="5400" y="6115"/>
                  <a:pt x="5400" y="6386"/>
                </a:cubicBezTo>
                <a:lnTo>
                  <a:pt x="5400" y="8348"/>
                </a:lnTo>
                <a:cubicBezTo>
                  <a:pt x="5400" y="8619"/>
                  <a:pt x="5642" y="8839"/>
                  <a:pt x="5940" y="8839"/>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04" name="Shape 2704">
            <a:extLst>
              <a:ext uri="{FF2B5EF4-FFF2-40B4-BE49-F238E27FC236}">
                <a16:creationId xmlns:a16="http://schemas.microsoft.com/office/drawing/2014/main" id="{716FFB72-15A8-794D-8B8B-33F13C093ED8}"/>
              </a:ext>
            </a:extLst>
          </p:cNvPr>
          <p:cNvSpPr/>
          <p:nvPr/>
        </p:nvSpPr>
        <p:spPr>
          <a:xfrm>
            <a:off x="20016788" y="49863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8"/>
                  <a:pt x="5378" y="982"/>
                  <a:pt x="10800" y="982"/>
                </a:cubicBezTo>
                <a:cubicBezTo>
                  <a:pt x="16223" y="982"/>
                  <a:pt x="20618" y="5378"/>
                  <a:pt x="20618" y="10800"/>
                </a:cubicBezTo>
                <a:cubicBezTo>
                  <a:pt x="20618" y="16222"/>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5628" y="4904"/>
                </a:moveTo>
                <a:lnTo>
                  <a:pt x="14334" y="4904"/>
                </a:lnTo>
                <a:lnTo>
                  <a:pt x="10776" y="9842"/>
                </a:lnTo>
                <a:lnTo>
                  <a:pt x="7337" y="4904"/>
                </a:lnTo>
                <a:lnTo>
                  <a:pt x="5975" y="4904"/>
                </a:lnTo>
                <a:lnTo>
                  <a:pt x="10094" y="10618"/>
                </a:lnTo>
                <a:lnTo>
                  <a:pt x="5736" y="16696"/>
                </a:lnTo>
                <a:lnTo>
                  <a:pt x="7030" y="16696"/>
                </a:lnTo>
                <a:lnTo>
                  <a:pt x="10776" y="11493"/>
                </a:lnTo>
                <a:lnTo>
                  <a:pt x="14470" y="16696"/>
                </a:lnTo>
                <a:lnTo>
                  <a:pt x="15866" y="16696"/>
                </a:lnTo>
                <a:lnTo>
                  <a:pt x="11474" y="10651"/>
                </a:lnTo>
                <a:cubicBezTo>
                  <a:pt x="11474" y="10651"/>
                  <a:pt x="15628" y="4904"/>
                  <a:pt x="15628" y="4904"/>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05" name="Shape 2705">
            <a:extLst>
              <a:ext uri="{FF2B5EF4-FFF2-40B4-BE49-F238E27FC236}">
                <a16:creationId xmlns:a16="http://schemas.microsoft.com/office/drawing/2014/main" id="{181A0D8A-F1E5-D848-BDC1-A063460E1508}"/>
              </a:ext>
            </a:extLst>
          </p:cNvPr>
          <p:cNvSpPr/>
          <p:nvPr/>
        </p:nvSpPr>
        <p:spPr>
          <a:xfrm>
            <a:off x="21083588" y="49863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982" y="3820"/>
                </a:moveTo>
                <a:lnTo>
                  <a:pt x="7853" y="2877"/>
                </a:lnTo>
                <a:lnTo>
                  <a:pt x="7853" y="8838"/>
                </a:lnTo>
                <a:lnTo>
                  <a:pt x="982" y="8838"/>
                </a:lnTo>
                <a:cubicBezTo>
                  <a:pt x="982" y="8838"/>
                  <a:pt x="982" y="3820"/>
                  <a:pt x="982" y="3820"/>
                </a:cubicBezTo>
                <a:close/>
                <a:moveTo>
                  <a:pt x="0" y="9819"/>
                </a:moveTo>
                <a:lnTo>
                  <a:pt x="8835" y="9819"/>
                </a:lnTo>
                <a:lnTo>
                  <a:pt x="8835" y="1752"/>
                </a:lnTo>
                <a:lnTo>
                  <a:pt x="0" y="2964"/>
                </a:lnTo>
                <a:cubicBezTo>
                  <a:pt x="0" y="2964"/>
                  <a:pt x="0" y="9819"/>
                  <a:pt x="0" y="9819"/>
                </a:cubicBezTo>
                <a:close/>
                <a:moveTo>
                  <a:pt x="20618" y="8838"/>
                </a:moveTo>
                <a:lnTo>
                  <a:pt x="11771" y="8838"/>
                </a:lnTo>
                <a:lnTo>
                  <a:pt x="11771" y="2339"/>
                </a:lnTo>
                <a:lnTo>
                  <a:pt x="20618" y="1125"/>
                </a:lnTo>
                <a:cubicBezTo>
                  <a:pt x="20618" y="1125"/>
                  <a:pt x="20618" y="8838"/>
                  <a:pt x="20618" y="8838"/>
                </a:cubicBezTo>
                <a:close/>
                <a:moveTo>
                  <a:pt x="10789" y="1484"/>
                </a:moveTo>
                <a:lnTo>
                  <a:pt x="10789" y="9819"/>
                </a:lnTo>
                <a:lnTo>
                  <a:pt x="21600" y="9819"/>
                </a:lnTo>
                <a:lnTo>
                  <a:pt x="21600" y="0"/>
                </a:lnTo>
                <a:cubicBezTo>
                  <a:pt x="21600" y="0"/>
                  <a:pt x="10789" y="1484"/>
                  <a:pt x="10789" y="1484"/>
                </a:cubicBezTo>
                <a:close/>
                <a:moveTo>
                  <a:pt x="982" y="12763"/>
                </a:moveTo>
                <a:lnTo>
                  <a:pt x="7853" y="12763"/>
                </a:lnTo>
                <a:lnTo>
                  <a:pt x="7853" y="18722"/>
                </a:lnTo>
                <a:lnTo>
                  <a:pt x="982" y="17780"/>
                </a:lnTo>
                <a:cubicBezTo>
                  <a:pt x="982" y="17780"/>
                  <a:pt x="982" y="12763"/>
                  <a:pt x="982" y="12763"/>
                </a:cubicBezTo>
                <a:close/>
                <a:moveTo>
                  <a:pt x="0" y="18635"/>
                </a:moveTo>
                <a:lnTo>
                  <a:pt x="8835" y="19848"/>
                </a:lnTo>
                <a:lnTo>
                  <a:pt x="8835" y="11782"/>
                </a:lnTo>
                <a:lnTo>
                  <a:pt x="0" y="11782"/>
                </a:lnTo>
                <a:cubicBezTo>
                  <a:pt x="0" y="11782"/>
                  <a:pt x="0" y="18635"/>
                  <a:pt x="0" y="18635"/>
                </a:cubicBezTo>
                <a:close/>
                <a:moveTo>
                  <a:pt x="11771" y="12763"/>
                </a:moveTo>
                <a:lnTo>
                  <a:pt x="20618" y="12763"/>
                </a:lnTo>
                <a:lnTo>
                  <a:pt x="20618" y="20475"/>
                </a:lnTo>
                <a:lnTo>
                  <a:pt x="11771" y="19261"/>
                </a:lnTo>
                <a:cubicBezTo>
                  <a:pt x="11771" y="19261"/>
                  <a:pt x="11771" y="12763"/>
                  <a:pt x="11771" y="12763"/>
                </a:cubicBezTo>
                <a:close/>
                <a:moveTo>
                  <a:pt x="10789" y="20116"/>
                </a:moveTo>
                <a:lnTo>
                  <a:pt x="21600" y="21600"/>
                </a:lnTo>
                <a:lnTo>
                  <a:pt x="21600" y="11782"/>
                </a:lnTo>
                <a:lnTo>
                  <a:pt x="10789" y="11782"/>
                </a:lnTo>
                <a:cubicBezTo>
                  <a:pt x="10789" y="11782"/>
                  <a:pt x="10789" y="20116"/>
                  <a:pt x="10789" y="20116"/>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06" name="Shape 2706">
            <a:extLst>
              <a:ext uri="{FF2B5EF4-FFF2-40B4-BE49-F238E27FC236}">
                <a16:creationId xmlns:a16="http://schemas.microsoft.com/office/drawing/2014/main" id="{60F7C1E4-02C2-794F-910A-E7E69B283065}"/>
              </a:ext>
            </a:extLst>
          </p:cNvPr>
          <p:cNvSpPr/>
          <p:nvPr/>
        </p:nvSpPr>
        <p:spPr>
          <a:xfrm>
            <a:off x="22226588" y="4986338"/>
            <a:ext cx="404812" cy="558800"/>
          </a:xfrm>
          <a:custGeom>
            <a:avLst/>
            <a:gdLst/>
            <a:ahLst/>
            <a:cxnLst>
              <a:cxn ang="0">
                <a:pos x="wd2" y="hd2"/>
              </a:cxn>
              <a:cxn ang="5400000">
                <a:pos x="wd2" y="hd2"/>
              </a:cxn>
              <a:cxn ang="10800000">
                <a:pos x="wd2" y="hd2"/>
              </a:cxn>
              <a:cxn ang="16200000">
                <a:pos x="wd2" y="hd2"/>
              </a:cxn>
            </a:cxnLst>
            <a:rect l="0" t="0" r="r" b="b"/>
            <a:pathLst>
              <a:path w="21600" h="21600" extrusionOk="0">
                <a:moveTo>
                  <a:pt x="20250" y="13745"/>
                </a:moveTo>
                <a:cubicBezTo>
                  <a:pt x="20250" y="14016"/>
                  <a:pt x="19948" y="14236"/>
                  <a:pt x="19575" y="14236"/>
                </a:cubicBezTo>
                <a:cubicBezTo>
                  <a:pt x="19202" y="14236"/>
                  <a:pt x="18900" y="14016"/>
                  <a:pt x="18900" y="13745"/>
                </a:cubicBezTo>
                <a:lnTo>
                  <a:pt x="18900" y="6873"/>
                </a:lnTo>
                <a:cubicBezTo>
                  <a:pt x="18900" y="6602"/>
                  <a:pt x="19202" y="6382"/>
                  <a:pt x="19575" y="6382"/>
                </a:cubicBezTo>
                <a:cubicBezTo>
                  <a:pt x="19948" y="6382"/>
                  <a:pt x="20250" y="6602"/>
                  <a:pt x="20250" y="6873"/>
                </a:cubicBezTo>
                <a:cubicBezTo>
                  <a:pt x="20250" y="6873"/>
                  <a:pt x="20250" y="13745"/>
                  <a:pt x="20250" y="13745"/>
                </a:cubicBezTo>
                <a:close/>
                <a:moveTo>
                  <a:pt x="17550" y="16691"/>
                </a:moveTo>
                <a:lnTo>
                  <a:pt x="4050" y="16691"/>
                </a:lnTo>
                <a:lnTo>
                  <a:pt x="4050" y="6382"/>
                </a:lnTo>
                <a:lnTo>
                  <a:pt x="17550" y="6382"/>
                </a:lnTo>
                <a:cubicBezTo>
                  <a:pt x="17550" y="6382"/>
                  <a:pt x="17550" y="16691"/>
                  <a:pt x="17550" y="16691"/>
                </a:cubicBezTo>
                <a:close/>
                <a:moveTo>
                  <a:pt x="14850" y="20127"/>
                </a:moveTo>
                <a:cubicBezTo>
                  <a:pt x="14850" y="20399"/>
                  <a:pt x="14548" y="20618"/>
                  <a:pt x="14175" y="20618"/>
                </a:cubicBezTo>
                <a:cubicBezTo>
                  <a:pt x="13802" y="20618"/>
                  <a:pt x="13500" y="20399"/>
                  <a:pt x="13500" y="20127"/>
                </a:cubicBezTo>
                <a:lnTo>
                  <a:pt x="13500" y="17673"/>
                </a:lnTo>
                <a:lnTo>
                  <a:pt x="14850" y="17673"/>
                </a:lnTo>
                <a:cubicBezTo>
                  <a:pt x="14850" y="17673"/>
                  <a:pt x="14850" y="20127"/>
                  <a:pt x="14850" y="20127"/>
                </a:cubicBezTo>
                <a:close/>
                <a:moveTo>
                  <a:pt x="8100" y="20127"/>
                </a:moveTo>
                <a:cubicBezTo>
                  <a:pt x="8100" y="20399"/>
                  <a:pt x="7798" y="20618"/>
                  <a:pt x="7425" y="20618"/>
                </a:cubicBezTo>
                <a:cubicBezTo>
                  <a:pt x="7052" y="20618"/>
                  <a:pt x="6750" y="20399"/>
                  <a:pt x="6750" y="20127"/>
                </a:cubicBezTo>
                <a:lnTo>
                  <a:pt x="6750" y="17673"/>
                </a:lnTo>
                <a:lnTo>
                  <a:pt x="8100" y="17673"/>
                </a:lnTo>
                <a:cubicBezTo>
                  <a:pt x="8100" y="17673"/>
                  <a:pt x="8100" y="20127"/>
                  <a:pt x="8100" y="20127"/>
                </a:cubicBezTo>
                <a:close/>
                <a:moveTo>
                  <a:pt x="10800" y="1964"/>
                </a:moveTo>
                <a:cubicBezTo>
                  <a:pt x="14242" y="1964"/>
                  <a:pt x="17075" y="3464"/>
                  <a:pt x="17492" y="5400"/>
                </a:cubicBezTo>
                <a:lnTo>
                  <a:pt x="4108" y="5400"/>
                </a:lnTo>
                <a:cubicBezTo>
                  <a:pt x="4525" y="3464"/>
                  <a:pt x="7358" y="1964"/>
                  <a:pt x="10800" y="1964"/>
                </a:cubicBezTo>
                <a:moveTo>
                  <a:pt x="2700" y="13745"/>
                </a:moveTo>
                <a:cubicBezTo>
                  <a:pt x="2700" y="14016"/>
                  <a:pt x="2398" y="14236"/>
                  <a:pt x="2025" y="14236"/>
                </a:cubicBezTo>
                <a:cubicBezTo>
                  <a:pt x="1652" y="14236"/>
                  <a:pt x="1350" y="14016"/>
                  <a:pt x="1350" y="13745"/>
                </a:cubicBezTo>
                <a:lnTo>
                  <a:pt x="1350" y="6873"/>
                </a:lnTo>
                <a:cubicBezTo>
                  <a:pt x="1350" y="6602"/>
                  <a:pt x="1652" y="6382"/>
                  <a:pt x="2025" y="6382"/>
                </a:cubicBezTo>
                <a:cubicBezTo>
                  <a:pt x="2398" y="6382"/>
                  <a:pt x="2700" y="6602"/>
                  <a:pt x="2700" y="6873"/>
                </a:cubicBezTo>
                <a:cubicBezTo>
                  <a:pt x="2700" y="6873"/>
                  <a:pt x="2700" y="13745"/>
                  <a:pt x="2700" y="13745"/>
                </a:cubicBezTo>
                <a:close/>
                <a:moveTo>
                  <a:pt x="19575" y="5400"/>
                </a:moveTo>
                <a:cubicBezTo>
                  <a:pt x="19336" y="5400"/>
                  <a:pt x="19112" y="5435"/>
                  <a:pt x="18900" y="5491"/>
                </a:cubicBezTo>
                <a:lnTo>
                  <a:pt x="18900" y="5400"/>
                </a:lnTo>
                <a:lnTo>
                  <a:pt x="18847" y="5400"/>
                </a:lnTo>
                <a:cubicBezTo>
                  <a:pt x="18595" y="3873"/>
                  <a:pt x="17191" y="2553"/>
                  <a:pt x="15171" y="1763"/>
                </a:cubicBezTo>
                <a:lnTo>
                  <a:pt x="16087" y="763"/>
                </a:lnTo>
                <a:lnTo>
                  <a:pt x="16076" y="758"/>
                </a:lnTo>
                <a:cubicBezTo>
                  <a:pt x="16148" y="681"/>
                  <a:pt x="16200" y="592"/>
                  <a:pt x="16200" y="491"/>
                </a:cubicBezTo>
                <a:cubicBezTo>
                  <a:pt x="16200" y="220"/>
                  <a:pt x="15898" y="0"/>
                  <a:pt x="15525" y="0"/>
                </a:cubicBezTo>
                <a:cubicBezTo>
                  <a:pt x="15291" y="0"/>
                  <a:pt x="15095" y="93"/>
                  <a:pt x="14974" y="223"/>
                </a:cubicBezTo>
                <a:lnTo>
                  <a:pt x="14963" y="219"/>
                </a:lnTo>
                <a:lnTo>
                  <a:pt x="13915" y="1362"/>
                </a:lnTo>
                <a:cubicBezTo>
                  <a:pt x="12956" y="1119"/>
                  <a:pt x="11905" y="982"/>
                  <a:pt x="10800" y="982"/>
                </a:cubicBezTo>
                <a:cubicBezTo>
                  <a:pt x="9695" y="982"/>
                  <a:pt x="8644" y="1119"/>
                  <a:pt x="7685" y="1362"/>
                </a:cubicBezTo>
                <a:lnTo>
                  <a:pt x="6637" y="219"/>
                </a:lnTo>
                <a:lnTo>
                  <a:pt x="6626" y="223"/>
                </a:lnTo>
                <a:cubicBezTo>
                  <a:pt x="6505" y="93"/>
                  <a:pt x="6309" y="0"/>
                  <a:pt x="6075" y="0"/>
                </a:cubicBezTo>
                <a:cubicBezTo>
                  <a:pt x="5702" y="0"/>
                  <a:pt x="5400" y="220"/>
                  <a:pt x="5400" y="491"/>
                </a:cubicBezTo>
                <a:cubicBezTo>
                  <a:pt x="5400" y="592"/>
                  <a:pt x="5452" y="681"/>
                  <a:pt x="5524" y="758"/>
                </a:cubicBezTo>
                <a:lnTo>
                  <a:pt x="5513" y="763"/>
                </a:lnTo>
                <a:lnTo>
                  <a:pt x="6430" y="1763"/>
                </a:lnTo>
                <a:cubicBezTo>
                  <a:pt x="4409" y="2553"/>
                  <a:pt x="3005" y="3873"/>
                  <a:pt x="2753" y="5400"/>
                </a:cubicBezTo>
                <a:lnTo>
                  <a:pt x="2700" y="5400"/>
                </a:lnTo>
                <a:lnTo>
                  <a:pt x="2700" y="5491"/>
                </a:lnTo>
                <a:cubicBezTo>
                  <a:pt x="2488" y="5435"/>
                  <a:pt x="2263" y="5400"/>
                  <a:pt x="2025" y="5400"/>
                </a:cubicBezTo>
                <a:cubicBezTo>
                  <a:pt x="907" y="5400"/>
                  <a:pt x="0" y="6060"/>
                  <a:pt x="0" y="6873"/>
                </a:cubicBezTo>
                <a:lnTo>
                  <a:pt x="0" y="13745"/>
                </a:lnTo>
                <a:cubicBezTo>
                  <a:pt x="0" y="14559"/>
                  <a:pt x="907" y="15218"/>
                  <a:pt x="2025" y="15218"/>
                </a:cubicBezTo>
                <a:cubicBezTo>
                  <a:pt x="2263" y="15218"/>
                  <a:pt x="2488" y="15183"/>
                  <a:pt x="2700" y="15128"/>
                </a:cubicBezTo>
                <a:lnTo>
                  <a:pt x="2700" y="16691"/>
                </a:lnTo>
                <a:cubicBezTo>
                  <a:pt x="2700" y="17233"/>
                  <a:pt x="3305" y="17673"/>
                  <a:pt x="4050" y="17673"/>
                </a:cubicBezTo>
                <a:lnTo>
                  <a:pt x="5400" y="17673"/>
                </a:lnTo>
                <a:lnTo>
                  <a:pt x="5400" y="20127"/>
                </a:lnTo>
                <a:cubicBezTo>
                  <a:pt x="5400" y="20941"/>
                  <a:pt x="6307" y="21600"/>
                  <a:pt x="7425" y="21600"/>
                </a:cubicBezTo>
                <a:cubicBezTo>
                  <a:pt x="8543" y="21600"/>
                  <a:pt x="9450" y="20941"/>
                  <a:pt x="9450" y="20127"/>
                </a:cubicBezTo>
                <a:lnTo>
                  <a:pt x="9450" y="17673"/>
                </a:lnTo>
                <a:lnTo>
                  <a:pt x="12150" y="17673"/>
                </a:lnTo>
                <a:lnTo>
                  <a:pt x="12150" y="20127"/>
                </a:lnTo>
                <a:cubicBezTo>
                  <a:pt x="12150" y="20941"/>
                  <a:pt x="13056" y="21600"/>
                  <a:pt x="14175" y="21600"/>
                </a:cubicBezTo>
                <a:cubicBezTo>
                  <a:pt x="15294" y="21600"/>
                  <a:pt x="16200" y="20941"/>
                  <a:pt x="16200" y="20127"/>
                </a:cubicBezTo>
                <a:lnTo>
                  <a:pt x="16200" y="17673"/>
                </a:lnTo>
                <a:lnTo>
                  <a:pt x="17550" y="17673"/>
                </a:lnTo>
                <a:cubicBezTo>
                  <a:pt x="18295" y="17673"/>
                  <a:pt x="18900" y="17233"/>
                  <a:pt x="18900" y="16691"/>
                </a:cubicBezTo>
                <a:lnTo>
                  <a:pt x="18900" y="15128"/>
                </a:lnTo>
                <a:cubicBezTo>
                  <a:pt x="19112" y="15183"/>
                  <a:pt x="19336" y="15218"/>
                  <a:pt x="19575" y="15218"/>
                </a:cubicBezTo>
                <a:cubicBezTo>
                  <a:pt x="20694" y="15218"/>
                  <a:pt x="21600" y="14559"/>
                  <a:pt x="21600" y="13745"/>
                </a:cubicBezTo>
                <a:lnTo>
                  <a:pt x="21600" y="6873"/>
                </a:lnTo>
                <a:cubicBezTo>
                  <a:pt x="21600" y="6060"/>
                  <a:pt x="20694" y="5400"/>
                  <a:pt x="19575" y="5400"/>
                </a:cubicBezTo>
                <a:moveTo>
                  <a:pt x="12825" y="3436"/>
                </a:moveTo>
                <a:cubicBezTo>
                  <a:pt x="12452" y="3436"/>
                  <a:pt x="12150" y="3656"/>
                  <a:pt x="12150" y="3927"/>
                </a:cubicBezTo>
                <a:cubicBezTo>
                  <a:pt x="12150" y="4199"/>
                  <a:pt x="12452" y="4418"/>
                  <a:pt x="12825" y="4418"/>
                </a:cubicBezTo>
                <a:cubicBezTo>
                  <a:pt x="13198" y="4418"/>
                  <a:pt x="13500" y="4199"/>
                  <a:pt x="13500" y="3927"/>
                </a:cubicBezTo>
                <a:cubicBezTo>
                  <a:pt x="13500" y="3656"/>
                  <a:pt x="13198" y="3436"/>
                  <a:pt x="12825" y="3436"/>
                </a:cubicBezTo>
                <a:moveTo>
                  <a:pt x="8775" y="3436"/>
                </a:moveTo>
                <a:cubicBezTo>
                  <a:pt x="8402" y="3436"/>
                  <a:pt x="8100" y="3656"/>
                  <a:pt x="8100" y="3927"/>
                </a:cubicBezTo>
                <a:cubicBezTo>
                  <a:pt x="8100" y="4199"/>
                  <a:pt x="8402" y="4418"/>
                  <a:pt x="8775" y="4418"/>
                </a:cubicBezTo>
                <a:cubicBezTo>
                  <a:pt x="9148" y="4418"/>
                  <a:pt x="9450" y="4199"/>
                  <a:pt x="9450" y="3927"/>
                </a:cubicBezTo>
                <a:cubicBezTo>
                  <a:pt x="9450" y="3656"/>
                  <a:pt x="9148" y="3436"/>
                  <a:pt x="8775" y="3436"/>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07" name="Shape 2707">
            <a:extLst>
              <a:ext uri="{FF2B5EF4-FFF2-40B4-BE49-F238E27FC236}">
                <a16:creationId xmlns:a16="http://schemas.microsoft.com/office/drawing/2014/main" id="{79F94737-86BF-1141-AA9B-7472F51A881D}"/>
              </a:ext>
            </a:extLst>
          </p:cNvPr>
          <p:cNvSpPr>
            <a:spLocks noChangeArrowheads="1"/>
          </p:cNvSpPr>
          <p:nvPr/>
        </p:nvSpPr>
        <p:spPr bwMode="auto">
          <a:xfrm>
            <a:off x="11063288" y="1782763"/>
            <a:ext cx="20224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38090" tIns="38090" rIns="38090" bIns="38090" anchor="ctr">
            <a:spAutoFit/>
          </a:bodyPr>
          <a:lstStyle>
            <a:lvl1pPr algn="l">
              <a:defRPr sz="3000" b="1" cap="none" spc="-90">
                <a:solidFill>
                  <a:srgbClr val="1C1D21"/>
                </a:solidFill>
                <a:latin typeface="+mj-lt"/>
                <a:ea typeface="+mj-ea"/>
                <a:cs typeface="+mj-cs"/>
                <a:sym typeface="Karla"/>
              </a:defRPr>
            </a:lvl1pPr>
          </a:lstStyle>
          <a:p>
            <a:pPr defTabSz="1828434" eaLnBrk="1" fontAlgn="auto" hangingPunct="1">
              <a:spcBef>
                <a:spcPts val="0"/>
              </a:spcBef>
              <a:spcAft>
                <a:spcPts val="0"/>
              </a:spcAft>
              <a:defRPr/>
            </a:pPr>
            <a:r>
              <a:rPr sz="2999">
                <a:latin typeface="Arial" charset="0"/>
              </a:rPr>
              <a:t>Electronics</a:t>
            </a:r>
          </a:p>
        </p:txBody>
      </p:sp>
      <p:sp>
        <p:nvSpPr>
          <p:cNvPr id="2708" name="Shape 2708">
            <a:extLst>
              <a:ext uri="{FF2B5EF4-FFF2-40B4-BE49-F238E27FC236}">
                <a16:creationId xmlns:a16="http://schemas.microsoft.com/office/drawing/2014/main" id="{8BBE566D-E836-5F45-971B-8927E45BFB93}"/>
              </a:ext>
            </a:extLst>
          </p:cNvPr>
          <p:cNvSpPr/>
          <p:nvPr/>
        </p:nvSpPr>
        <p:spPr>
          <a:xfrm>
            <a:off x="1758950" y="82121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8836" y="13888"/>
                </a:moveTo>
                <a:lnTo>
                  <a:pt x="8836" y="7712"/>
                </a:lnTo>
                <a:lnTo>
                  <a:pt x="14241" y="10800"/>
                </a:lnTo>
                <a:cubicBezTo>
                  <a:pt x="14241" y="10800"/>
                  <a:pt x="8836" y="13888"/>
                  <a:pt x="8836" y="13888"/>
                </a:cubicBezTo>
                <a:close/>
                <a:moveTo>
                  <a:pt x="15520" y="10422"/>
                </a:moveTo>
                <a:lnTo>
                  <a:pt x="15525" y="10416"/>
                </a:lnTo>
                <a:lnTo>
                  <a:pt x="15438" y="10367"/>
                </a:lnTo>
                <a:cubicBezTo>
                  <a:pt x="15425" y="10361"/>
                  <a:pt x="15414" y="10351"/>
                  <a:pt x="15401" y="10346"/>
                </a:cubicBezTo>
                <a:lnTo>
                  <a:pt x="8652" y="6489"/>
                </a:lnTo>
                <a:lnTo>
                  <a:pt x="8647" y="6495"/>
                </a:lnTo>
                <a:cubicBezTo>
                  <a:pt x="8563" y="6428"/>
                  <a:pt x="8461" y="6382"/>
                  <a:pt x="8345" y="6382"/>
                </a:cubicBezTo>
                <a:cubicBezTo>
                  <a:pt x="8075" y="6382"/>
                  <a:pt x="7855" y="6601"/>
                  <a:pt x="7855" y="6873"/>
                </a:cubicBezTo>
                <a:lnTo>
                  <a:pt x="7855" y="14727"/>
                </a:lnTo>
                <a:cubicBezTo>
                  <a:pt x="7855" y="14999"/>
                  <a:pt x="8075" y="15218"/>
                  <a:pt x="8345" y="15218"/>
                </a:cubicBezTo>
                <a:cubicBezTo>
                  <a:pt x="8461" y="15218"/>
                  <a:pt x="8563" y="15172"/>
                  <a:pt x="8647" y="15105"/>
                </a:cubicBezTo>
                <a:lnTo>
                  <a:pt x="8652" y="15111"/>
                </a:lnTo>
                <a:lnTo>
                  <a:pt x="15401" y="11254"/>
                </a:lnTo>
                <a:cubicBezTo>
                  <a:pt x="15414" y="11249"/>
                  <a:pt x="15425" y="11240"/>
                  <a:pt x="15438" y="11233"/>
                </a:cubicBezTo>
                <a:lnTo>
                  <a:pt x="15525" y="11184"/>
                </a:lnTo>
                <a:lnTo>
                  <a:pt x="15520" y="11178"/>
                </a:lnTo>
                <a:cubicBezTo>
                  <a:pt x="15632" y="11088"/>
                  <a:pt x="15709" y="10955"/>
                  <a:pt x="15709" y="10800"/>
                </a:cubicBezTo>
                <a:cubicBezTo>
                  <a:pt x="15709" y="10645"/>
                  <a:pt x="15632" y="10512"/>
                  <a:pt x="15520" y="1042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09" name="Shape 2709">
            <a:extLst>
              <a:ext uri="{FF2B5EF4-FFF2-40B4-BE49-F238E27FC236}">
                <a16:creationId xmlns:a16="http://schemas.microsoft.com/office/drawing/2014/main" id="{02B281B7-7B51-6247-A39E-BB2A415736F6}"/>
              </a:ext>
            </a:extLst>
          </p:cNvPr>
          <p:cNvSpPr/>
          <p:nvPr/>
        </p:nvSpPr>
        <p:spPr>
          <a:xfrm>
            <a:off x="2825750" y="8212138"/>
            <a:ext cx="557213" cy="558800"/>
          </a:xfrm>
          <a:custGeom>
            <a:avLst/>
            <a:gdLst/>
            <a:ahLst/>
            <a:cxnLst>
              <a:cxn ang="0">
                <a:pos x="wd2" y="hd2"/>
              </a:cxn>
              <a:cxn ang="5400000">
                <a:pos x="wd2" y="hd2"/>
              </a:cxn>
              <a:cxn ang="10800000">
                <a:pos x="wd2" y="hd2"/>
              </a:cxn>
              <a:cxn ang="16200000">
                <a:pos x="wd2" y="hd2"/>
              </a:cxn>
            </a:cxnLst>
            <a:rect l="0" t="0" r="r" b="b"/>
            <a:pathLst>
              <a:path w="21600" h="21600" extrusionOk="0">
                <a:moveTo>
                  <a:pt x="13745" y="13745"/>
                </a:moveTo>
                <a:lnTo>
                  <a:pt x="12764" y="13745"/>
                </a:lnTo>
                <a:lnTo>
                  <a:pt x="12764" y="7855"/>
                </a:lnTo>
                <a:lnTo>
                  <a:pt x="13745" y="7855"/>
                </a:lnTo>
                <a:cubicBezTo>
                  <a:pt x="13745" y="7855"/>
                  <a:pt x="13745" y="13745"/>
                  <a:pt x="13745" y="13745"/>
                </a:cubicBezTo>
                <a:close/>
                <a:moveTo>
                  <a:pt x="14236" y="6873"/>
                </a:moveTo>
                <a:lnTo>
                  <a:pt x="12273" y="6873"/>
                </a:lnTo>
                <a:cubicBezTo>
                  <a:pt x="12002" y="6873"/>
                  <a:pt x="11782" y="7092"/>
                  <a:pt x="11782" y="7364"/>
                </a:cubicBezTo>
                <a:lnTo>
                  <a:pt x="11782" y="14236"/>
                </a:lnTo>
                <a:cubicBezTo>
                  <a:pt x="11782" y="14508"/>
                  <a:pt x="12002" y="14727"/>
                  <a:pt x="12273" y="14727"/>
                </a:cubicBezTo>
                <a:lnTo>
                  <a:pt x="14236" y="14727"/>
                </a:lnTo>
                <a:cubicBezTo>
                  <a:pt x="14507" y="14727"/>
                  <a:pt x="14727" y="14508"/>
                  <a:pt x="14727" y="14236"/>
                </a:cubicBezTo>
                <a:lnTo>
                  <a:pt x="14727" y="7364"/>
                </a:lnTo>
                <a:cubicBezTo>
                  <a:pt x="14727" y="7092"/>
                  <a:pt x="14507" y="6873"/>
                  <a:pt x="14236" y="6873"/>
                </a:cubicBezTo>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8836" y="13745"/>
                </a:moveTo>
                <a:lnTo>
                  <a:pt x="7855" y="13745"/>
                </a:lnTo>
                <a:lnTo>
                  <a:pt x="7855" y="7855"/>
                </a:lnTo>
                <a:lnTo>
                  <a:pt x="8836" y="7855"/>
                </a:lnTo>
                <a:cubicBezTo>
                  <a:pt x="8836" y="7855"/>
                  <a:pt x="8836" y="13745"/>
                  <a:pt x="8836" y="13745"/>
                </a:cubicBezTo>
                <a:close/>
                <a:moveTo>
                  <a:pt x="9327" y="6873"/>
                </a:moveTo>
                <a:lnTo>
                  <a:pt x="7364" y="6873"/>
                </a:lnTo>
                <a:cubicBezTo>
                  <a:pt x="7093" y="6873"/>
                  <a:pt x="6873" y="7092"/>
                  <a:pt x="6873" y="7364"/>
                </a:cubicBezTo>
                <a:lnTo>
                  <a:pt x="6873" y="14236"/>
                </a:lnTo>
                <a:cubicBezTo>
                  <a:pt x="6873" y="14508"/>
                  <a:pt x="7093" y="14727"/>
                  <a:pt x="7364" y="14727"/>
                </a:cubicBezTo>
                <a:lnTo>
                  <a:pt x="9327" y="14727"/>
                </a:lnTo>
                <a:cubicBezTo>
                  <a:pt x="9598" y="14727"/>
                  <a:pt x="9818" y="14508"/>
                  <a:pt x="9818" y="14236"/>
                </a:cubicBezTo>
                <a:lnTo>
                  <a:pt x="9818" y="7364"/>
                </a:lnTo>
                <a:cubicBezTo>
                  <a:pt x="9818" y="7092"/>
                  <a:pt x="9598" y="6873"/>
                  <a:pt x="9327" y="687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10" name="Shape 2710">
            <a:extLst>
              <a:ext uri="{FF2B5EF4-FFF2-40B4-BE49-F238E27FC236}">
                <a16:creationId xmlns:a16="http://schemas.microsoft.com/office/drawing/2014/main" id="{DDB397A6-5FE3-8E45-9541-FD0C6BFE2BD1}"/>
              </a:ext>
            </a:extLst>
          </p:cNvPr>
          <p:cNvSpPr/>
          <p:nvPr/>
        </p:nvSpPr>
        <p:spPr>
          <a:xfrm>
            <a:off x="3890963" y="82121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3745" y="13745"/>
                </a:moveTo>
                <a:lnTo>
                  <a:pt x="7855" y="13745"/>
                </a:lnTo>
                <a:lnTo>
                  <a:pt x="7855" y="7855"/>
                </a:lnTo>
                <a:lnTo>
                  <a:pt x="13745" y="7855"/>
                </a:lnTo>
                <a:cubicBezTo>
                  <a:pt x="13745" y="7855"/>
                  <a:pt x="13745" y="13745"/>
                  <a:pt x="13745" y="13745"/>
                </a:cubicBezTo>
                <a:close/>
                <a:moveTo>
                  <a:pt x="14236" y="6873"/>
                </a:moveTo>
                <a:lnTo>
                  <a:pt x="7364" y="6873"/>
                </a:lnTo>
                <a:cubicBezTo>
                  <a:pt x="7093" y="6873"/>
                  <a:pt x="6873" y="7092"/>
                  <a:pt x="6873" y="7364"/>
                </a:cubicBezTo>
                <a:lnTo>
                  <a:pt x="6873" y="14236"/>
                </a:lnTo>
                <a:cubicBezTo>
                  <a:pt x="6873" y="14508"/>
                  <a:pt x="7093" y="14727"/>
                  <a:pt x="7364" y="14727"/>
                </a:cubicBezTo>
                <a:lnTo>
                  <a:pt x="14236" y="14727"/>
                </a:lnTo>
                <a:cubicBezTo>
                  <a:pt x="14507" y="14727"/>
                  <a:pt x="14727" y="14508"/>
                  <a:pt x="14727" y="14236"/>
                </a:cubicBezTo>
                <a:lnTo>
                  <a:pt x="14727" y="7364"/>
                </a:lnTo>
                <a:cubicBezTo>
                  <a:pt x="14727" y="7092"/>
                  <a:pt x="14507" y="6873"/>
                  <a:pt x="14236" y="6873"/>
                </a:cubicBezTo>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11" name="Shape 2711">
            <a:extLst>
              <a:ext uri="{FF2B5EF4-FFF2-40B4-BE49-F238E27FC236}">
                <a16:creationId xmlns:a16="http://schemas.microsoft.com/office/drawing/2014/main" id="{8EC4EA4A-64AB-2142-A21B-C4FAF1723B7A}"/>
              </a:ext>
            </a:extLst>
          </p:cNvPr>
          <p:cNvSpPr/>
          <p:nvPr/>
        </p:nvSpPr>
        <p:spPr>
          <a:xfrm>
            <a:off x="4957763" y="82121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12" name="Shape 2712">
            <a:extLst>
              <a:ext uri="{FF2B5EF4-FFF2-40B4-BE49-F238E27FC236}">
                <a16:creationId xmlns:a16="http://schemas.microsoft.com/office/drawing/2014/main" id="{E10EE29E-FF87-504E-9E90-0E5029DFC573}"/>
              </a:ext>
            </a:extLst>
          </p:cNvPr>
          <p:cNvSpPr/>
          <p:nvPr/>
        </p:nvSpPr>
        <p:spPr>
          <a:xfrm>
            <a:off x="6024563" y="82121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13888"/>
                </a:moveTo>
                <a:lnTo>
                  <a:pt x="10800" y="7712"/>
                </a:lnTo>
                <a:lnTo>
                  <a:pt x="16204" y="10800"/>
                </a:lnTo>
                <a:cubicBezTo>
                  <a:pt x="16204" y="10800"/>
                  <a:pt x="10800" y="13888"/>
                  <a:pt x="10800" y="13888"/>
                </a:cubicBezTo>
                <a:close/>
                <a:moveTo>
                  <a:pt x="17484" y="10422"/>
                </a:moveTo>
                <a:lnTo>
                  <a:pt x="17489" y="10416"/>
                </a:lnTo>
                <a:lnTo>
                  <a:pt x="17402" y="10367"/>
                </a:lnTo>
                <a:cubicBezTo>
                  <a:pt x="17389" y="10361"/>
                  <a:pt x="17378" y="10351"/>
                  <a:pt x="17365" y="10346"/>
                </a:cubicBezTo>
                <a:lnTo>
                  <a:pt x="10616" y="6489"/>
                </a:lnTo>
                <a:lnTo>
                  <a:pt x="10611" y="6495"/>
                </a:lnTo>
                <a:cubicBezTo>
                  <a:pt x="10527" y="6428"/>
                  <a:pt x="10425" y="6382"/>
                  <a:pt x="10309" y="6382"/>
                </a:cubicBezTo>
                <a:cubicBezTo>
                  <a:pt x="10038" y="6382"/>
                  <a:pt x="9818" y="6601"/>
                  <a:pt x="9818" y="6873"/>
                </a:cubicBezTo>
                <a:lnTo>
                  <a:pt x="9818" y="14727"/>
                </a:lnTo>
                <a:cubicBezTo>
                  <a:pt x="9818" y="14999"/>
                  <a:pt x="10038" y="15218"/>
                  <a:pt x="10309" y="15218"/>
                </a:cubicBezTo>
                <a:cubicBezTo>
                  <a:pt x="10425" y="15218"/>
                  <a:pt x="10527" y="15172"/>
                  <a:pt x="10611" y="15105"/>
                </a:cubicBezTo>
                <a:lnTo>
                  <a:pt x="10616" y="15111"/>
                </a:lnTo>
                <a:lnTo>
                  <a:pt x="17365" y="11254"/>
                </a:lnTo>
                <a:cubicBezTo>
                  <a:pt x="17378" y="11249"/>
                  <a:pt x="17388" y="11239"/>
                  <a:pt x="17401" y="11233"/>
                </a:cubicBezTo>
                <a:lnTo>
                  <a:pt x="17489" y="11184"/>
                </a:lnTo>
                <a:lnTo>
                  <a:pt x="17484" y="11178"/>
                </a:lnTo>
                <a:cubicBezTo>
                  <a:pt x="17596" y="11088"/>
                  <a:pt x="17673" y="10955"/>
                  <a:pt x="17673" y="10800"/>
                </a:cubicBezTo>
                <a:cubicBezTo>
                  <a:pt x="17673" y="10645"/>
                  <a:pt x="17596" y="10512"/>
                  <a:pt x="17484" y="10422"/>
                </a:cubicBezTo>
                <a:moveTo>
                  <a:pt x="10800" y="20618"/>
                </a:moveTo>
                <a:cubicBezTo>
                  <a:pt x="5377" y="20618"/>
                  <a:pt x="982" y="16222"/>
                  <a:pt x="982" y="10800"/>
                </a:cubicBezTo>
                <a:cubicBezTo>
                  <a:pt x="982" y="5377"/>
                  <a:pt x="5377"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6684" y="6495"/>
                </a:moveTo>
                <a:cubicBezTo>
                  <a:pt x="6600" y="6428"/>
                  <a:pt x="6498" y="6382"/>
                  <a:pt x="6382" y="6382"/>
                </a:cubicBezTo>
                <a:cubicBezTo>
                  <a:pt x="6111" y="6382"/>
                  <a:pt x="5891" y="6601"/>
                  <a:pt x="5891" y="6873"/>
                </a:cubicBezTo>
                <a:lnTo>
                  <a:pt x="5891" y="14727"/>
                </a:lnTo>
                <a:cubicBezTo>
                  <a:pt x="5891" y="14999"/>
                  <a:pt x="6111" y="15218"/>
                  <a:pt x="6382" y="15218"/>
                </a:cubicBezTo>
                <a:cubicBezTo>
                  <a:pt x="6498" y="15218"/>
                  <a:pt x="6600" y="15172"/>
                  <a:pt x="6684" y="15105"/>
                </a:cubicBezTo>
                <a:lnTo>
                  <a:pt x="6689" y="15111"/>
                </a:lnTo>
                <a:lnTo>
                  <a:pt x="8836" y="13883"/>
                </a:lnTo>
                <a:lnTo>
                  <a:pt x="8836" y="12766"/>
                </a:lnTo>
                <a:lnTo>
                  <a:pt x="6873" y="13888"/>
                </a:lnTo>
                <a:lnTo>
                  <a:pt x="6873" y="7712"/>
                </a:lnTo>
                <a:lnTo>
                  <a:pt x="8836" y="8834"/>
                </a:lnTo>
                <a:lnTo>
                  <a:pt x="8836" y="7716"/>
                </a:lnTo>
                <a:lnTo>
                  <a:pt x="6689" y="6489"/>
                </a:lnTo>
                <a:cubicBezTo>
                  <a:pt x="6689" y="6489"/>
                  <a:pt x="6684" y="6495"/>
                  <a:pt x="6684" y="6495"/>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13" name="Shape 2713">
            <a:extLst>
              <a:ext uri="{FF2B5EF4-FFF2-40B4-BE49-F238E27FC236}">
                <a16:creationId xmlns:a16="http://schemas.microsoft.com/office/drawing/2014/main" id="{8A65E1D8-91BA-6545-954B-AD513D25C1D9}"/>
              </a:ext>
            </a:extLst>
          </p:cNvPr>
          <p:cNvSpPr/>
          <p:nvPr/>
        </p:nvSpPr>
        <p:spPr>
          <a:xfrm>
            <a:off x="7091363" y="82121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4727" y="14236"/>
                </a:moveTo>
                <a:lnTo>
                  <a:pt x="13745" y="14236"/>
                </a:lnTo>
                <a:lnTo>
                  <a:pt x="13745" y="7364"/>
                </a:lnTo>
                <a:lnTo>
                  <a:pt x="14727" y="7364"/>
                </a:lnTo>
                <a:cubicBezTo>
                  <a:pt x="14727" y="7364"/>
                  <a:pt x="14727" y="14236"/>
                  <a:pt x="14727" y="14236"/>
                </a:cubicBezTo>
                <a:close/>
                <a:moveTo>
                  <a:pt x="6873" y="13888"/>
                </a:moveTo>
                <a:lnTo>
                  <a:pt x="6873" y="7712"/>
                </a:lnTo>
                <a:lnTo>
                  <a:pt x="12277" y="10800"/>
                </a:lnTo>
                <a:cubicBezTo>
                  <a:pt x="12277" y="10800"/>
                  <a:pt x="6873" y="13888"/>
                  <a:pt x="6873" y="13888"/>
                </a:cubicBezTo>
                <a:close/>
                <a:moveTo>
                  <a:pt x="15218" y="6382"/>
                </a:moveTo>
                <a:lnTo>
                  <a:pt x="13255" y="6382"/>
                </a:lnTo>
                <a:cubicBezTo>
                  <a:pt x="12983" y="6382"/>
                  <a:pt x="12764" y="6601"/>
                  <a:pt x="12764" y="6873"/>
                </a:cubicBezTo>
                <a:lnTo>
                  <a:pt x="12764" y="9961"/>
                </a:lnTo>
                <a:lnTo>
                  <a:pt x="6689" y="6489"/>
                </a:lnTo>
                <a:lnTo>
                  <a:pt x="6684" y="6495"/>
                </a:lnTo>
                <a:cubicBezTo>
                  <a:pt x="6600" y="6428"/>
                  <a:pt x="6498" y="6382"/>
                  <a:pt x="6382" y="6382"/>
                </a:cubicBezTo>
                <a:cubicBezTo>
                  <a:pt x="6110" y="6382"/>
                  <a:pt x="5891" y="6601"/>
                  <a:pt x="5891" y="6873"/>
                </a:cubicBezTo>
                <a:lnTo>
                  <a:pt x="5891" y="14727"/>
                </a:lnTo>
                <a:cubicBezTo>
                  <a:pt x="5891" y="14999"/>
                  <a:pt x="6110" y="15218"/>
                  <a:pt x="6382" y="15218"/>
                </a:cubicBezTo>
                <a:cubicBezTo>
                  <a:pt x="6498" y="15218"/>
                  <a:pt x="6600" y="15172"/>
                  <a:pt x="6684" y="15105"/>
                </a:cubicBezTo>
                <a:lnTo>
                  <a:pt x="6689" y="15111"/>
                </a:lnTo>
                <a:lnTo>
                  <a:pt x="12764" y="11639"/>
                </a:lnTo>
                <a:lnTo>
                  <a:pt x="12764" y="14727"/>
                </a:lnTo>
                <a:cubicBezTo>
                  <a:pt x="12764" y="14999"/>
                  <a:pt x="12983" y="15218"/>
                  <a:pt x="13255" y="15218"/>
                </a:cubicBezTo>
                <a:lnTo>
                  <a:pt x="15218" y="15218"/>
                </a:lnTo>
                <a:cubicBezTo>
                  <a:pt x="15490" y="15218"/>
                  <a:pt x="15709" y="14999"/>
                  <a:pt x="15709" y="14727"/>
                </a:cubicBezTo>
                <a:lnTo>
                  <a:pt x="15709" y="6873"/>
                </a:lnTo>
                <a:cubicBezTo>
                  <a:pt x="15709" y="6601"/>
                  <a:pt x="15490" y="6382"/>
                  <a:pt x="15218" y="6382"/>
                </a:cubicBezTo>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14" name="Shape 2714">
            <a:extLst>
              <a:ext uri="{FF2B5EF4-FFF2-40B4-BE49-F238E27FC236}">
                <a16:creationId xmlns:a16="http://schemas.microsoft.com/office/drawing/2014/main" id="{E851A397-49F4-584C-B818-8BA85EF411BB}"/>
              </a:ext>
            </a:extLst>
          </p:cNvPr>
          <p:cNvSpPr/>
          <p:nvPr/>
        </p:nvSpPr>
        <p:spPr>
          <a:xfrm>
            <a:off x="8158163" y="82121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8054" y="9818"/>
                </a:moveTo>
                <a:lnTo>
                  <a:pt x="10800" y="7072"/>
                </a:lnTo>
                <a:lnTo>
                  <a:pt x="13547" y="9818"/>
                </a:lnTo>
                <a:cubicBezTo>
                  <a:pt x="13547" y="9818"/>
                  <a:pt x="8054" y="9818"/>
                  <a:pt x="8054" y="9818"/>
                </a:cubicBezTo>
                <a:close/>
                <a:moveTo>
                  <a:pt x="15111" y="10002"/>
                </a:moveTo>
                <a:lnTo>
                  <a:pt x="15083" y="9975"/>
                </a:lnTo>
                <a:cubicBezTo>
                  <a:pt x="15076" y="9968"/>
                  <a:pt x="15069" y="9960"/>
                  <a:pt x="15061" y="9953"/>
                </a:cubicBezTo>
                <a:lnTo>
                  <a:pt x="11184" y="6075"/>
                </a:lnTo>
                <a:lnTo>
                  <a:pt x="11177" y="6080"/>
                </a:lnTo>
                <a:cubicBezTo>
                  <a:pt x="11088" y="5968"/>
                  <a:pt x="10955" y="5891"/>
                  <a:pt x="10800" y="5891"/>
                </a:cubicBezTo>
                <a:cubicBezTo>
                  <a:pt x="10645" y="5891"/>
                  <a:pt x="10512" y="5968"/>
                  <a:pt x="10422" y="6080"/>
                </a:cubicBezTo>
                <a:lnTo>
                  <a:pt x="10416" y="6075"/>
                </a:lnTo>
                <a:lnTo>
                  <a:pt x="6539" y="9953"/>
                </a:lnTo>
                <a:cubicBezTo>
                  <a:pt x="6531" y="9960"/>
                  <a:pt x="6524" y="9968"/>
                  <a:pt x="6517" y="9975"/>
                </a:cubicBezTo>
                <a:lnTo>
                  <a:pt x="6489" y="10002"/>
                </a:lnTo>
                <a:lnTo>
                  <a:pt x="6495" y="10007"/>
                </a:lnTo>
                <a:cubicBezTo>
                  <a:pt x="6428" y="10091"/>
                  <a:pt x="6382" y="10193"/>
                  <a:pt x="6382" y="10309"/>
                </a:cubicBezTo>
                <a:cubicBezTo>
                  <a:pt x="6382" y="10580"/>
                  <a:pt x="6601" y="10800"/>
                  <a:pt x="6873" y="10800"/>
                </a:cubicBezTo>
                <a:lnTo>
                  <a:pt x="14727" y="10800"/>
                </a:lnTo>
                <a:cubicBezTo>
                  <a:pt x="14999" y="10800"/>
                  <a:pt x="15218" y="10580"/>
                  <a:pt x="15218" y="10309"/>
                </a:cubicBezTo>
                <a:cubicBezTo>
                  <a:pt x="15218" y="10193"/>
                  <a:pt x="15172" y="10091"/>
                  <a:pt x="15105" y="10007"/>
                </a:cubicBezTo>
                <a:cubicBezTo>
                  <a:pt x="15105" y="10007"/>
                  <a:pt x="15111" y="10002"/>
                  <a:pt x="15111" y="10002"/>
                </a:cubicBezTo>
                <a:close/>
                <a:moveTo>
                  <a:pt x="14236" y="13745"/>
                </a:moveTo>
                <a:lnTo>
                  <a:pt x="7364" y="13745"/>
                </a:lnTo>
                <a:lnTo>
                  <a:pt x="7364" y="12764"/>
                </a:lnTo>
                <a:lnTo>
                  <a:pt x="14236" y="12764"/>
                </a:lnTo>
                <a:cubicBezTo>
                  <a:pt x="14236" y="12764"/>
                  <a:pt x="14236" y="13745"/>
                  <a:pt x="14236" y="13745"/>
                </a:cubicBezTo>
                <a:close/>
                <a:moveTo>
                  <a:pt x="14727" y="11782"/>
                </a:moveTo>
                <a:lnTo>
                  <a:pt x="6873" y="11782"/>
                </a:lnTo>
                <a:cubicBezTo>
                  <a:pt x="6601" y="11782"/>
                  <a:pt x="6382" y="12001"/>
                  <a:pt x="6382" y="12273"/>
                </a:cubicBezTo>
                <a:lnTo>
                  <a:pt x="6382" y="14236"/>
                </a:lnTo>
                <a:cubicBezTo>
                  <a:pt x="6382" y="14508"/>
                  <a:pt x="6601" y="14727"/>
                  <a:pt x="6873" y="14727"/>
                </a:cubicBezTo>
                <a:lnTo>
                  <a:pt x="14727" y="14727"/>
                </a:lnTo>
                <a:cubicBezTo>
                  <a:pt x="14999" y="14727"/>
                  <a:pt x="15218" y="14508"/>
                  <a:pt x="15218" y="14236"/>
                </a:cubicBezTo>
                <a:lnTo>
                  <a:pt x="15218" y="12273"/>
                </a:lnTo>
                <a:cubicBezTo>
                  <a:pt x="15218" y="12001"/>
                  <a:pt x="14999" y="11782"/>
                  <a:pt x="14727" y="1178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15" name="Shape 2715">
            <a:extLst>
              <a:ext uri="{FF2B5EF4-FFF2-40B4-BE49-F238E27FC236}">
                <a16:creationId xmlns:a16="http://schemas.microsoft.com/office/drawing/2014/main" id="{2FC1468F-418A-0041-852E-2FF97E3BA6A7}"/>
              </a:ext>
            </a:extLst>
          </p:cNvPr>
          <p:cNvSpPr/>
          <p:nvPr/>
        </p:nvSpPr>
        <p:spPr>
          <a:xfrm>
            <a:off x="9224963" y="8212138"/>
            <a:ext cx="557212" cy="558800"/>
          </a:xfrm>
          <a:custGeom>
            <a:avLst/>
            <a:gdLst/>
            <a:ahLst/>
            <a:cxnLst>
              <a:cxn ang="0">
                <a:pos x="wd2" y="hd2"/>
              </a:cxn>
              <a:cxn ang="5400000">
                <a:pos x="wd2" y="hd2"/>
              </a:cxn>
              <a:cxn ang="10800000">
                <a:pos x="wd2" y="hd2"/>
              </a:cxn>
              <a:cxn ang="16200000">
                <a:pos x="wd2" y="hd2"/>
              </a:cxn>
            </a:cxnLst>
            <a:rect l="0" t="0" r="r" b="b"/>
            <a:pathLst>
              <a:path w="21600" h="21600" extrusionOk="0">
                <a:moveTo>
                  <a:pt x="15709" y="21600"/>
                </a:moveTo>
                <a:lnTo>
                  <a:pt x="17673" y="21600"/>
                </a:lnTo>
                <a:lnTo>
                  <a:pt x="17673" y="20618"/>
                </a:lnTo>
                <a:lnTo>
                  <a:pt x="15709" y="20618"/>
                </a:lnTo>
                <a:cubicBezTo>
                  <a:pt x="15709" y="20618"/>
                  <a:pt x="15709" y="21600"/>
                  <a:pt x="15709" y="21600"/>
                </a:cubicBezTo>
                <a:close/>
                <a:moveTo>
                  <a:pt x="11782" y="21600"/>
                </a:moveTo>
                <a:lnTo>
                  <a:pt x="13745" y="21600"/>
                </a:lnTo>
                <a:lnTo>
                  <a:pt x="13745" y="20618"/>
                </a:lnTo>
                <a:lnTo>
                  <a:pt x="11782" y="20618"/>
                </a:lnTo>
                <a:cubicBezTo>
                  <a:pt x="11782" y="20618"/>
                  <a:pt x="11782" y="21600"/>
                  <a:pt x="11782" y="21600"/>
                </a:cubicBezTo>
                <a:close/>
                <a:moveTo>
                  <a:pt x="7855" y="982"/>
                </a:moveTo>
                <a:lnTo>
                  <a:pt x="9818" y="982"/>
                </a:lnTo>
                <a:lnTo>
                  <a:pt x="9818" y="0"/>
                </a:lnTo>
                <a:lnTo>
                  <a:pt x="7855" y="0"/>
                </a:lnTo>
                <a:cubicBezTo>
                  <a:pt x="7855" y="0"/>
                  <a:pt x="7855" y="982"/>
                  <a:pt x="7855" y="982"/>
                </a:cubicBezTo>
                <a:close/>
                <a:moveTo>
                  <a:pt x="11782" y="982"/>
                </a:moveTo>
                <a:lnTo>
                  <a:pt x="13745" y="982"/>
                </a:lnTo>
                <a:lnTo>
                  <a:pt x="13745" y="0"/>
                </a:lnTo>
                <a:lnTo>
                  <a:pt x="11782" y="0"/>
                </a:lnTo>
                <a:cubicBezTo>
                  <a:pt x="11782" y="0"/>
                  <a:pt x="11782" y="982"/>
                  <a:pt x="11782" y="982"/>
                </a:cubicBezTo>
                <a:close/>
                <a:moveTo>
                  <a:pt x="15709" y="982"/>
                </a:moveTo>
                <a:lnTo>
                  <a:pt x="17673" y="982"/>
                </a:lnTo>
                <a:lnTo>
                  <a:pt x="17673" y="0"/>
                </a:lnTo>
                <a:lnTo>
                  <a:pt x="15709" y="0"/>
                </a:lnTo>
                <a:cubicBezTo>
                  <a:pt x="15709" y="0"/>
                  <a:pt x="15709" y="982"/>
                  <a:pt x="15709" y="982"/>
                </a:cubicBezTo>
                <a:close/>
                <a:moveTo>
                  <a:pt x="19636" y="20346"/>
                </a:moveTo>
                <a:lnTo>
                  <a:pt x="19636" y="21420"/>
                </a:lnTo>
                <a:cubicBezTo>
                  <a:pt x="20470" y="21123"/>
                  <a:pt x="21128" y="20467"/>
                  <a:pt x="21426" y="19636"/>
                </a:cubicBezTo>
                <a:lnTo>
                  <a:pt x="20350" y="19636"/>
                </a:lnTo>
                <a:cubicBezTo>
                  <a:pt x="20177" y="19929"/>
                  <a:pt x="19931" y="20174"/>
                  <a:pt x="19636" y="20346"/>
                </a:cubicBezTo>
                <a:moveTo>
                  <a:pt x="20618" y="5891"/>
                </a:moveTo>
                <a:lnTo>
                  <a:pt x="21600" y="5891"/>
                </a:lnTo>
                <a:lnTo>
                  <a:pt x="21600" y="3927"/>
                </a:lnTo>
                <a:lnTo>
                  <a:pt x="20618" y="3927"/>
                </a:lnTo>
                <a:cubicBezTo>
                  <a:pt x="20618" y="3927"/>
                  <a:pt x="20618" y="5891"/>
                  <a:pt x="20618" y="5891"/>
                </a:cubicBezTo>
                <a:close/>
                <a:moveTo>
                  <a:pt x="20618" y="9818"/>
                </a:moveTo>
                <a:lnTo>
                  <a:pt x="21600" y="9818"/>
                </a:lnTo>
                <a:lnTo>
                  <a:pt x="21600" y="7855"/>
                </a:lnTo>
                <a:lnTo>
                  <a:pt x="20618" y="7855"/>
                </a:lnTo>
                <a:cubicBezTo>
                  <a:pt x="20618" y="7855"/>
                  <a:pt x="20618" y="9818"/>
                  <a:pt x="20618" y="9818"/>
                </a:cubicBezTo>
                <a:close/>
                <a:moveTo>
                  <a:pt x="20618" y="13745"/>
                </a:moveTo>
                <a:lnTo>
                  <a:pt x="21600" y="13745"/>
                </a:lnTo>
                <a:lnTo>
                  <a:pt x="21600" y="11782"/>
                </a:lnTo>
                <a:lnTo>
                  <a:pt x="20618" y="11782"/>
                </a:lnTo>
                <a:cubicBezTo>
                  <a:pt x="20618" y="11782"/>
                  <a:pt x="20618" y="13745"/>
                  <a:pt x="20618" y="13745"/>
                </a:cubicBezTo>
                <a:close/>
                <a:moveTo>
                  <a:pt x="20618" y="17673"/>
                </a:moveTo>
                <a:lnTo>
                  <a:pt x="21600" y="17673"/>
                </a:lnTo>
                <a:lnTo>
                  <a:pt x="21600" y="15709"/>
                </a:lnTo>
                <a:lnTo>
                  <a:pt x="20618" y="15709"/>
                </a:lnTo>
                <a:cubicBezTo>
                  <a:pt x="20618" y="15709"/>
                  <a:pt x="20618" y="17673"/>
                  <a:pt x="20618" y="17673"/>
                </a:cubicBezTo>
                <a:close/>
                <a:moveTo>
                  <a:pt x="1250" y="19636"/>
                </a:moveTo>
                <a:lnTo>
                  <a:pt x="175" y="19636"/>
                </a:lnTo>
                <a:cubicBezTo>
                  <a:pt x="472" y="20467"/>
                  <a:pt x="1130" y="21123"/>
                  <a:pt x="1964" y="21420"/>
                </a:cubicBezTo>
                <a:lnTo>
                  <a:pt x="1964" y="20346"/>
                </a:lnTo>
                <a:cubicBezTo>
                  <a:pt x="1669" y="20174"/>
                  <a:pt x="1423" y="19929"/>
                  <a:pt x="1250" y="19636"/>
                </a:cubicBezTo>
                <a:moveTo>
                  <a:pt x="20350" y="1964"/>
                </a:moveTo>
                <a:lnTo>
                  <a:pt x="21426" y="1964"/>
                </a:lnTo>
                <a:cubicBezTo>
                  <a:pt x="21128" y="1133"/>
                  <a:pt x="20470" y="477"/>
                  <a:pt x="19636" y="180"/>
                </a:cubicBezTo>
                <a:lnTo>
                  <a:pt x="19636" y="1254"/>
                </a:lnTo>
                <a:cubicBezTo>
                  <a:pt x="19931" y="1426"/>
                  <a:pt x="20177" y="1670"/>
                  <a:pt x="20350" y="1964"/>
                </a:cubicBezTo>
                <a:moveTo>
                  <a:pt x="982" y="15709"/>
                </a:moveTo>
                <a:lnTo>
                  <a:pt x="0" y="15709"/>
                </a:lnTo>
                <a:lnTo>
                  <a:pt x="0" y="17673"/>
                </a:lnTo>
                <a:lnTo>
                  <a:pt x="982" y="17673"/>
                </a:lnTo>
                <a:cubicBezTo>
                  <a:pt x="982" y="17673"/>
                  <a:pt x="982" y="15709"/>
                  <a:pt x="982" y="15709"/>
                </a:cubicBezTo>
                <a:close/>
                <a:moveTo>
                  <a:pt x="982" y="7855"/>
                </a:moveTo>
                <a:lnTo>
                  <a:pt x="0" y="7855"/>
                </a:lnTo>
                <a:lnTo>
                  <a:pt x="0" y="9818"/>
                </a:lnTo>
                <a:lnTo>
                  <a:pt x="982" y="9818"/>
                </a:lnTo>
                <a:cubicBezTo>
                  <a:pt x="982" y="9818"/>
                  <a:pt x="982" y="7855"/>
                  <a:pt x="982" y="7855"/>
                </a:cubicBezTo>
                <a:close/>
                <a:moveTo>
                  <a:pt x="982" y="3927"/>
                </a:moveTo>
                <a:lnTo>
                  <a:pt x="0" y="3927"/>
                </a:lnTo>
                <a:lnTo>
                  <a:pt x="0" y="5891"/>
                </a:lnTo>
                <a:lnTo>
                  <a:pt x="982" y="5891"/>
                </a:lnTo>
                <a:cubicBezTo>
                  <a:pt x="982" y="5891"/>
                  <a:pt x="982" y="3927"/>
                  <a:pt x="982" y="3927"/>
                </a:cubicBezTo>
                <a:close/>
                <a:moveTo>
                  <a:pt x="982" y="11782"/>
                </a:moveTo>
                <a:lnTo>
                  <a:pt x="0" y="11782"/>
                </a:lnTo>
                <a:lnTo>
                  <a:pt x="0" y="13745"/>
                </a:lnTo>
                <a:lnTo>
                  <a:pt x="982" y="13745"/>
                </a:lnTo>
                <a:cubicBezTo>
                  <a:pt x="982" y="13745"/>
                  <a:pt x="982" y="11782"/>
                  <a:pt x="982" y="11782"/>
                </a:cubicBezTo>
                <a:close/>
                <a:moveTo>
                  <a:pt x="3927" y="982"/>
                </a:moveTo>
                <a:lnTo>
                  <a:pt x="5891" y="982"/>
                </a:lnTo>
                <a:lnTo>
                  <a:pt x="5891" y="0"/>
                </a:lnTo>
                <a:lnTo>
                  <a:pt x="3927" y="0"/>
                </a:lnTo>
                <a:cubicBezTo>
                  <a:pt x="3927" y="0"/>
                  <a:pt x="3927" y="982"/>
                  <a:pt x="3927" y="982"/>
                </a:cubicBezTo>
                <a:close/>
                <a:moveTo>
                  <a:pt x="7855" y="21600"/>
                </a:moveTo>
                <a:lnTo>
                  <a:pt x="9818" y="21600"/>
                </a:lnTo>
                <a:lnTo>
                  <a:pt x="9818" y="20618"/>
                </a:lnTo>
                <a:lnTo>
                  <a:pt x="7855" y="20618"/>
                </a:lnTo>
                <a:cubicBezTo>
                  <a:pt x="7855" y="20618"/>
                  <a:pt x="7855" y="21600"/>
                  <a:pt x="7855" y="21600"/>
                </a:cubicBezTo>
                <a:close/>
                <a:moveTo>
                  <a:pt x="3927" y="21600"/>
                </a:moveTo>
                <a:lnTo>
                  <a:pt x="5891" y="21600"/>
                </a:lnTo>
                <a:lnTo>
                  <a:pt x="5891" y="20618"/>
                </a:lnTo>
                <a:lnTo>
                  <a:pt x="3927" y="20618"/>
                </a:lnTo>
                <a:cubicBezTo>
                  <a:pt x="3927" y="20618"/>
                  <a:pt x="3927" y="21600"/>
                  <a:pt x="3927" y="21600"/>
                </a:cubicBezTo>
                <a:close/>
                <a:moveTo>
                  <a:pt x="175" y="1964"/>
                </a:moveTo>
                <a:lnTo>
                  <a:pt x="1250" y="1964"/>
                </a:lnTo>
                <a:cubicBezTo>
                  <a:pt x="1423" y="1670"/>
                  <a:pt x="1669" y="1426"/>
                  <a:pt x="1964" y="1254"/>
                </a:cubicBezTo>
                <a:lnTo>
                  <a:pt x="1964" y="180"/>
                </a:lnTo>
                <a:cubicBezTo>
                  <a:pt x="1130" y="477"/>
                  <a:pt x="472" y="1133"/>
                  <a:pt x="175" y="1964"/>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16" name="Shape 2716">
            <a:extLst>
              <a:ext uri="{FF2B5EF4-FFF2-40B4-BE49-F238E27FC236}">
                <a16:creationId xmlns:a16="http://schemas.microsoft.com/office/drawing/2014/main" id="{C44F6F16-D5A4-BF46-A0F6-1A89DD47A2DF}"/>
              </a:ext>
            </a:extLst>
          </p:cNvPr>
          <p:cNvSpPr/>
          <p:nvPr/>
        </p:nvSpPr>
        <p:spPr>
          <a:xfrm>
            <a:off x="10290175" y="82121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3745" y="13745"/>
                </a:moveTo>
                <a:lnTo>
                  <a:pt x="7855" y="13745"/>
                </a:lnTo>
                <a:lnTo>
                  <a:pt x="7855" y="7855"/>
                </a:lnTo>
                <a:lnTo>
                  <a:pt x="13745" y="7855"/>
                </a:lnTo>
                <a:cubicBezTo>
                  <a:pt x="13745" y="7855"/>
                  <a:pt x="13745" y="13745"/>
                  <a:pt x="13745" y="13745"/>
                </a:cubicBezTo>
                <a:close/>
                <a:moveTo>
                  <a:pt x="14236" y="6873"/>
                </a:moveTo>
                <a:lnTo>
                  <a:pt x="7364" y="6873"/>
                </a:lnTo>
                <a:cubicBezTo>
                  <a:pt x="7092" y="6873"/>
                  <a:pt x="6873" y="7092"/>
                  <a:pt x="6873" y="7364"/>
                </a:cubicBezTo>
                <a:lnTo>
                  <a:pt x="6873" y="14236"/>
                </a:lnTo>
                <a:cubicBezTo>
                  <a:pt x="6873" y="14508"/>
                  <a:pt x="7092" y="14727"/>
                  <a:pt x="7364" y="14727"/>
                </a:cubicBezTo>
                <a:lnTo>
                  <a:pt x="14236" y="14727"/>
                </a:lnTo>
                <a:cubicBezTo>
                  <a:pt x="14508" y="14727"/>
                  <a:pt x="14727" y="14508"/>
                  <a:pt x="14727" y="14236"/>
                </a:cubicBezTo>
                <a:lnTo>
                  <a:pt x="14727" y="7364"/>
                </a:lnTo>
                <a:cubicBezTo>
                  <a:pt x="14727" y="7092"/>
                  <a:pt x="14508" y="6873"/>
                  <a:pt x="14236" y="6873"/>
                </a:cubicBezTo>
                <a:moveTo>
                  <a:pt x="7855" y="21600"/>
                </a:moveTo>
                <a:lnTo>
                  <a:pt x="9818" y="21600"/>
                </a:lnTo>
                <a:lnTo>
                  <a:pt x="9818" y="20618"/>
                </a:lnTo>
                <a:lnTo>
                  <a:pt x="7855" y="20618"/>
                </a:lnTo>
                <a:cubicBezTo>
                  <a:pt x="7855" y="20618"/>
                  <a:pt x="7855" y="21600"/>
                  <a:pt x="7855" y="21600"/>
                </a:cubicBezTo>
                <a:close/>
                <a:moveTo>
                  <a:pt x="15709" y="21600"/>
                </a:moveTo>
                <a:lnTo>
                  <a:pt x="17673" y="21600"/>
                </a:lnTo>
                <a:lnTo>
                  <a:pt x="17673" y="20618"/>
                </a:lnTo>
                <a:lnTo>
                  <a:pt x="15709" y="20618"/>
                </a:lnTo>
                <a:cubicBezTo>
                  <a:pt x="15709" y="20618"/>
                  <a:pt x="15709" y="21600"/>
                  <a:pt x="15709" y="21600"/>
                </a:cubicBezTo>
                <a:close/>
                <a:moveTo>
                  <a:pt x="11782" y="21600"/>
                </a:moveTo>
                <a:lnTo>
                  <a:pt x="13745" y="21600"/>
                </a:lnTo>
                <a:lnTo>
                  <a:pt x="13745" y="20618"/>
                </a:lnTo>
                <a:lnTo>
                  <a:pt x="11782" y="20618"/>
                </a:lnTo>
                <a:cubicBezTo>
                  <a:pt x="11782" y="20618"/>
                  <a:pt x="11782" y="21600"/>
                  <a:pt x="11782" y="21600"/>
                </a:cubicBezTo>
                <a:close/>
                <a:moveTo>
                  <a:pt x="19636" y="20346"/>
                </a:moveTo>
                <a:lnTo>
                  <a:pt x="19636" y="21420"/>
                </a:lnTo>
                <a:cubicBezTo>
                  <a:pt x="20470" y="21123"/>
                  <a:pt x="21128" y="20467"/>
                  <a:pt x="21426" y="19636"/>
                </a:cubicBezTo>
                <a:lnTo>
                  <a:pt x="20350" y="19636"/>
                </a:lnTo>
                <a:cubicBezTo>
                  <a:pt x="20177" y="19929"/>
                  <a:pt x="19931" y="20174"/>
                  <a:pt x="19636" y="20346"/>
                </a:cubicBezTo>
                <a:moveTo>
                  <a:pt x="20618" y="5891"/>
                </a:moveTo>
                <a:lnTo>
                  <a:pt x="21600" y="5891"/>
                </a:lnTo>
                <a:lnTo>
                  <a:pt x="21600" y="3927"/>
                </a:lnTo>
                <a:lnTo>
                  <a:pt x="20618" y="3927"/>
                </a:lnTo>
                <a:cubicBezTo>
                  <a:pt x="20618" y="3927"/>
                  <a:pt x="20618" y="5891"/>
                  <a:pt x="20618" y="5891"/>
                </a:cubicBezTo>
                <a:close/>
                <a:moveTo>
                  <a:pt x="20618" y="9818"/>
                </a:moveTo>
                <a:lnTo>
                  <a:pt x="21600" y="9818"/>
                </a:lnTo>
                <a:lnTo>
                  <a:pt x="21600" y="7855"/>
                </a:lnTo>
                <a:lnTo>
                  <a:pt x="20618" y="7855"/>
                </a:lnTo>
                <a:cubicBezTo>
                  <a:pt x="20618" y="7855"/>
                  <a:pt x="20618" y="9818"/>
                  <a:pt x="20618" y="9818"/>
                </a:cubicBezTo>
                <a:close/>
                <a:moveTo>
                  <a:pt x="20618" y="17673"/>
                </a:moveTo>
                <a:lnTo>
                  <a:pt x="21600" y="17673"/>
                </a:lnTo>
                <a:lnTo>
                  <a:pt x="21600" y="15709"/>
                </a:lnTo>
                <a:lnTo>
                  <a:pt x="20618" y="15709"/>
                </a:lnTo>
                <a:cubicBezTo>
                  <a:pt x="20618" y="15709"/>
                  <a:pt x="20618" y="17673"/>
                  <a:pt x="20618" y="17673"/>
                </a:cubicBezTo>
                <a:close/>
                <a:moveTo>
                  <a:pt x="15709" y="982"/>
                </a:moveTo>
                <a:lnTo>
                  <a:pt x="17673" y="982"/>
                </a:lnTo>
                <a:lnTo>
                  <a:pt x="17673" y="0"/>
                </a:lnTo>
                <a:lnTo>
                  <a:pt x="15709" y="0"/>
                </a:lnTo>
                <a:cubicBezTo>
                  <a:pt x="15709" y="0"/>
                  <a:pt x="15709" y="982"/>
                  <a:pt x="15709" y="982"/>
                </a:cubicBezTo>
                <a:close/>
                <a:moveTo>
                  <a:pt x="3927" y="982"/>
                </a:moveTo>
                <a:lnTo>
                  <a:pt x="5891" y="982"/>
                </a:lnTo>
                <a:lnTo>
                  <a:pt x="5891" y="0"/>
                </a:lnTo>
                <a:lnTo>
                  <a:pt x="3927" y="0"/>
                </a:lnTo>
                <a:cubicBezTo>
                  <a:pt x="3927" y="0"/>
                  <a:pt x="3927" y="982"/>
                  <a:pt x="3927" y="982"/>
                </a:cubicBezTo>
                <a:close/>
                <a:moveTo>
                  <a:pt x="20618" y="13745"/>
                </a:moveTo>
                <a:lnTo>
                  <a:pt x="21600" y="13745"/>
                </a:lnTo>
                <a:lnTo>
                  <a:pt x="21600" y="11782"/>
                </a:lnTo>
                <a:lnTo>
                  <a:pt x="20618" y="11782"/>
                </a:lnTo>
                <a:cubicBezTo>
                  <a:pt x="20618" y="11782"/>
                  <a:pt x="20618" y="13745"/>
                  <a:pt x="20618" y="13745"/>
                </a:cubicBezTo>
                <a:close/>
                <a:moveTo>
                  <a:pt x="982" y="7855"/>
                </a:moveTo>
                <a:lnTo>
                  <a:pt x="0" y="7855"/>
                </a:lnTo>
                <a:lnTo>
                  <a:pt x="0" y="9818"/>
                </a:lnTo>
                <a:lnTo>
                  <a:pt x="982" y="9818"/>
                </a:lnTo>
                <a:cubicBezTo>
                  <a:pt x="982" y="9818"/>
                  <a:pt x="982" y="7855"/>
                  <a:pt x="982" y="7855"/>
                </a:cubicBezTo>
                <a:close/>
                <a:moveTo>
                  <a:pt x="9818" y="0"/>
                </a:moveTo>
                <a:lnTo>
                  <a:pt x="7855" y="0"/>
                </a:lnTo>
                <a:lnTo>
                  <a:pt x="7855" y="982"/>
                </a:lnTo>
                <a:lnTo>
                  <a:pt x="9818" y="982"/>
                </a:lnTo>
                <a:cubicBezTo>
                  <a:pt x="9818" y="982"/>
                  <a:pt x="9818" y="0"/>
                  <a:pt x="9818" y="0"/>
                </a:cubicBezTo>
                <a:close/>
                <a:moveTo>
                  <a:pt x="982" y="3927"/>
                </a:moveTo>
                <a:lnTo>
                  <a:pt x="0" y="3927"/>
                </a:lnTo>
                <a:lnTo>
                  <a:pt x="0" y="5891"/>
                </a:lnTo>
                <a:lnTo>
                  <a:pt x="982" y="5891"/>
                </a:lnTo>
                <a:cubicBezTo>
                  <a:pt x="982" y="5891"/>
                  <a:pt x="982" y="3927"/>
                  <a:pt x="982" y="3927"/>
                </a:cubicBezTo>
                <a:close/>
                <a:moveTo>
                  <a:pt x="20350" y="1964"/>
                </a:moveTo>
                <a:lnTo>
                  <a:pt x="21426" y="1964"/>
                </a:lnTo>
                <a:cubicBezTo>
                  <a:pt x="21128" y="1133"/>
                  <a:pt x="20470" y="477"/>
                  <a:pt x="19636" y="180"/>
                </a:cubicBezTo>
                <a:lnTo>
                  <a:pt x="19636" y="1254"/>
                </a:lnTo>
                <a:cubicBezTo>
                  <a:pt x="19931" y="1426"/>
                  <a:pt x="20177" y="1670"/>
                  <a:pt x="20350" y="1964"/>
                </a:cubicBezTo>
                <a:moveTo>
                  <a:pt x="13745" y="0"/>
                </a:moveTo>
                <a:lnTo>
                  <a:pt x="11782" y="0"/>
                </a:lnTo>
                <a:lnTo>
                  <a:pt x="11782" y="982"/>
                </a:lnTo>
                <a:lnTo>
                  <a:pt x="13745" y="982"/>
                </a:lnTo>
                <a:cubicBezTo>
                  <a:pt x="13745" y="982"/>
                  <a:pt x="13745" y="0"/>
                  <a:pt x="13745" y="0"/>
                </a:cubicBezTo>
                <a:close/>
                <a:moveTo>
                  <a:pt x="3927" y="21600"/>
                </a:moveTo>
                <a:lnTo>
                  <a:pt x="5891" y="21600"/>
                </a:lnTo>
                <a:lnTo>
                  <a:pt x="5891" y="20618"/>
                </a:lnTo>
                <a:lnTo>
                  <a:pt x="3927" y="20618"/>
                </a:lnTo>
                <a:cubicBezTo>
                  <a:pt x="3927" y="20618"/>
                  <a:pt x="3927" y="21600"/>
                  <a:pt x="3927" y="21600"/>
                </a:cubicBezTo>
                <a:close/>
                <a:moveTo>
                  <a:pt x="1250" y="19636"/>
                </a:moveTo>
                <a:lnTo>
                  <a:pt x="175" y="19636"/>
                </a:lnTo>
                <a:cubicBezTo>
                  <a:pt x="472" y="20467"/>
                  <a:pt x="1130" y="21123"/>
                  <a:pt x="1964" y="21420"/>
                </a:cubicBezTo>
                <a:lnTo>
                  <a:pt x="1964" y="20346"/>
                </a:lnTo>
                <a:cubicBezTo>
                  <a:pt x="1669" y="20174"/>
                  <a:pt x="1423" y="19929"/>
                  <a:pt x="1250" y="19636"/>
                </a:cubicBezTo>
                <a:moveTo>
                  <a:pt x="175" y="1964"/>
                </a:moveTo>
                <a:lnTo>
                  <a:pt x="1250" y="1964"/>
                </a:lnTo>
                <a:cubicBezTo>
                  <a:pt x="1423" y="1670"/>
                  <a:pt x="1669" y="1426"/>
                  <a:pt x="1964" y="1254"/>
                </a:cubicBezTo>
                <a:lnTo>
                  <a:pt x="1964" y="180"/>
                </a:lnTo>
                <a:cubicBezTo>
                  <a:pt x="1130" y="477"/>
                  <a:pt x="472" y="1133"/>
                  <a:pt x="175" y="1964"/>
                </a:cubicBezTo>
                <a:moveTo>
                  <a:pt x="982" y="15709"/>
                </a:moveTo>
                <a:lnTo>
                  <a:pt x="0" y="15709"/>
                </a:lnTo>
                <a:lnTo>
                  <a:pt x="0" y="17673"/>
                </a:lnTo>
                <a:lnTo>
                  <a:pt x="982" y="17673"/>
                </a:lnTo>
                <a:cubicBezTo>
                  <a:pt x="982" y="17673"/>
                  <a:pt x="982" y="15709"/>
                  <a:pt x="982" y="15709"/>
                </a:cubicBezTo>
                <a:close/>
                <a:moveTo>
                  <a:pt x="982" y="11782"/>
                </a:moveTo>
                <a:lnTo>
                  <a:pt x="0" y="11782"/>
                </a:lnTo>
                <a:lnTo>
                  <a:pt x="0" y="13745"/>
                </a:lnTo>
                <a:lnTo>
                  <a:pt x="982" y="13745"/>
                </a:lnTo>
                <a:cubicBezTo>
                  <a:pt x="982" y="13745"/>
                  <a:pt x="982" y="11782"/>
                  <a:pt x="982" y="11782"/>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17" name="Shape 2717">
            <a:extLst>
              <a:ext uri="{FF2B5EF4-FFF2-40B4-BE49-F238E27FC236}">
                <a16:creationId xmlns:a16="http://schemas.microsoft.com/office/drawing/2014/main" id="{17FD06F5-16DA-E840-9D44-9DEA39D88844}"/>
              </a:ext>
            </a:extLst>
          </p:cNvPr>
          <p:cNvSpPr/>
          <p:nvPr/>
        </p:nvSpPr>
        <p:spPr>
          <a:xfrm>
            <a:off x="11356975" y="82121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4727" y="11782"/>
                </a:moveTo>
                <a:cubicBezTo>
                  <a:pt x="14592" y="11782"/>
                  <a:pt x="14469" y="11837"/>
                  <a:pt x="14380" y="11926"/>
                </a:cubicBezTo>
                <a:lnTo>
                  <a:pt x="11291" y="15015"/>
                </a:lnTo>
                <a:lnTo>
                  <a:pt x="11291" y="5400"/>
                </a:lnTo>
                <a:cubicBezTo>
                  <a:pt x="11291" y="5129"/>
                  <a:pt x="11071" y="4909"/>
                  <a:pt x="10800" y="4909"/>
                </a:cubicBezTo>
                <a:cubicBezTo>
                  <a:pt x="10529" y="4909"/>
                  <a:pt x="10309" y="5129"/>
                  <a:pt x="10309" y="5400"/>
                </a:cubicBezTo>
                <a:lnTo>
                  <a:pt x="10309" y="15015"/>
                </a:lnTo>
                <a:lnTo>
                  <a:pt x="7220" y="11926"/>
                </a:lnTo>
                <a:cubicBezTo>
                  <a:pt x="7131" y="11837"/>
                  <a:pt x="7008" y="11782"/>
                  <a:pt x="6873" y="11782"/>
                </a:cubicBezTo>
                <a:cubicBezTo>
                  <a:pt x="6601" y="11782"/>
                  <a:pt x="6382" y="12001"/>
                  <a:pt x="6382" y="12273"/>
                </a:cubicBezTo>
                <a:cubicBezTo>
                  <a:pt x="6382" y="12408"/>
                  <a:pt x="6437" y="12531"/>
                  <a:pt x="6526" y="12620"/>
                </a:cubicBezTo>
                <a:lnTo>
                  <a:pt x="10453" y="16547"/>
                </a:lnTo>
                <a:cubicBezTo>
                  <a:pt x="10542" y="16636"/>
                  <a:pt x="10664" y="16691"/>
                  <a:pt x="10800" y="16691"/>
                </a:cubicBezTo>
                <a:cubicBezTo>
                  <a:pt x="10936" y="16691"/>
                  <a:pt x="11058" y="16636"/>
                  <a:pt x="11147" y="16547"/>
                </a:cubicBezTo>
                <a:lnTo>
                  <a:pt x="15074" y="12620"/>
                </a:lnTo>
                <a:cubicBezTo>
                  <a:pt x="15163" y="12531"/>
                  <a:pt x="15218" y="12408"/>
                  <a:pt x="15218" y="12273"/>
                </a:cubicBezTo>
                <a:cubicBezTo>
                  <a:pt x="15218" y="12001"/>
                  <a:pt x="14999" y="11782"/>
                  <a:pt x="14727" y="11782"/>
                </a:cubicBezTo>
                <a:moveTo>
                  <a:pt x="11782" y="21600"/>
                </a:moveTo>
                <a:lnTo>
                  <a:pt x="13745" y="21600"/>
                </a:lnTo>
                <a:lnTo>
                  <a:pt x="13745" y="20618"/>
                </a:lnTo>
                <a:lnTo>
                  <a:pt x="11782" y="20618"/>
                </a:lnTo>
                <a:cubicBezTo>
                  <a:pt x="11782" y="20618"/>
                  <a:pt x="11782" y="21600"/>
                  <a:pt x="11782" y="21600"/>
                </a:cubicBezTo>
                <a:close/>
                <a:moveTo>
                  <a:pt x="7855" y="21600"/>
                </a:moveTo>
                <a:lnTo>
                  <a:pt x="9818" y="21600"/>
                </a:lnTo>
                <a:lnTo>
                  <a:pt x="9818" y="20618"/>
                </a:lnTo>
                <a:lnTo>
                  <a:pt x="7855" y="20618"/>
                </a:lnTo>
                <a:cubicBezTo>
                  <a:pt x="7855" y="20618"/>
                  <a:pt x="7855" y="21600"/>
                  <a:pt x="7855" y="21600"/>
                </a:cubicBezTo>
                <a:close/>
                <a:moveTo>
                  <a:pt x="15709" y="21600"/>
                </a:moveTo>
                <a:lnTo>
                  <a:pt x="17673" y="21600"/>
                </a:lnTo>
                <a:lnTo>
                  <a:pt x="17673" y="20618"/>
                </a:lnTo>
                <a:lnTo>
                  <a:pt x="15709" y="20618"/>
                </a:lnTo>
                <a:cubicBezTo>
                  <a:pt x="15709" y="20618"/>
                  <a:pt x="15709" y="21600"/>
                  <a:pt x="15709" y="21600"/>
                </a:cubicBezTo>
                <a:close/>
                <a:moveTo>
                  <a:pt x="20618" y="9818"/>
                </a:moveTo>
                <a:lnTo>
                  <a:pt x="21600" y="9818"/>
                </a:lnTo>
                <a:lnTo>
                  <a:pt x="21600" y="7855"/>
                </a:lnTo>
                <a:lnTo>
                  <a:pt x="20618" y="7855"/>
                </a:lnTo>
                <a:cubicBezTo>
                  <a:pt x="20618" y="7855"/>
                  <a:pt x="20618" y="9818"/>
                  <a:pt x="20618" y="9818"/>
                </a:cubicBezTo>
                <a:close/>
                <a:moveTo>
                  <a:pt x="3927" y="982"/>
                </a:moveTo>
                <a:lnTo>
                  <a:pt x="5891" y="982"/>
                </a:lnTo>
                <a:lnTo>
                  <a:pt x="5891" y="0"/>
                </a:lnTo>
                <a:lnTo>
                  <a:pt x="3927" y="0"/>
                </a:lnTo>
                <a:cubicBezTo>
                  <a:pt x="3927" y="0"/>
                  <a:pt x="3927" y="982"/>
                  <a:pt x="3927" y="982"/>
                </a:cubicBezTo>
                <a:close/>
                <a:moveTo>
                  <a:pt x="19636" y="20346"/>
                </a:moveTo>
                <a:lnTo>
                  <a:pt x="19636" y="21420"/>
                </a:lnTo>
                <a:cubicBezTo>
                  <a:pt x="20470" y="21123"/>
                  <a:pt x="21128" y="20467"/>
                  <a:pt x="21426" y="19636"/>
                </a:cubicBezTo>
                <a:lnTo>
                  <a:pt x="20350" y="19636"/>
                </a:lnTo>
                <a:cubicBezTo>
                  <a:pt x="20177" y="19929"/>
                  <a:pt x="19931" y="20174"/>
                  <a:pt x="19636" y="20346"/>
                </a:cubicBezTo>
                <a:moveTo>
                  <a:pt x="20618" y="5891"/>
                </a:moveTo>
                <a:lnTo>
                  <a:pt x="21600" y="5891"/>
                </a:lnTo>
                <a:lnTo>
                  <a:pt x="21600" y="3927"/>
                </a:lnTo>
                <a:lnTo>
                  <a:pt x="20618" y="3927"/>
                </a:lnTo>
                <a:cubicBezTo>
                  <a:pt x="20618" y="3927"/>
                  <a:pt x="20618" y="5891"/>
                  <a:pt x="20618" y="5891"/>
                </a:cubicBezTo>
                <a:close/>
                <a:moveTo>
                  <a:pt x="20618" y="17673"/>
                </a:moveTo>
                <a:lnTo>
                  <a:pt x="21600" y="17673"/>
                </a:lnTo>
                <a:lnTo>
                  <a:pt x="21600" y="15709"/>
                </a:lnTo>
                <a:lnTo>
                  <a:pt x="20618" y="15709"/>
                </a:lnTo>
                <a:cubicBezTo>
                  <a:pt x="20618" y="15709"/>
                  <a:pt x="20618" y="17673"/>
                  <a:pt x="20618" y="17673"/>
                </a:cubicBezTo>
                <a:close/>
                <a:moveTo>
                  <a:pt x="20618" y="13745"/>
                </a:moveTo>
                <a:lnTo>
                  <a:pt x="21600" y="13745"/>
                </a:lnTo>
                <a:lnTo>
                  <a:pt x="21600" y="11782"/>
                </a:lnTo>
                <a:lnTo>
                  <a:pt x="20618" y="11782"/>
                </a:lnTo>
                <a:cubicBezTo>
                  <a:pt x="20618" y="11782"/>
                  <a:pt x="20618" y="13745"/>
                  <a:pt x="20618" y="13745"/>
                </a:cubicBezTo>
                <a:close/>
                <a:moveTo>
                  <a:pt x="15709" y="982"/>
                </a:moveTo>
                <a:lnTo>
                  <a:pt x="17673" y="982"/>
                </a:lnTo>
                <a:lnTo>
                  <a:pt x="17673" y="0"/>
                </a:lnTo>
                <a:lnTo>
                  <a:pt x="15709" y="0"/>
                </a:lnTo>
                <a:cubicBezTo>
                  <a:pt x="15709" y="0"/>
                  <a:pt x="15709" y="982"/>
                  <a:pt x="15709" y="982"/>
                </a:cubicBezTo>
                <a:close/>
                <a:moveTo>
                  <a:pt x="982" y="3927"/>
                </a:moveTo>
                <a:lnTo>
                  <a:pt x="0" y="3927"/>
                </a:lnTo>
                <a:lnTo>
                  <a:pt x="0" y="5891"/>
                </a:lnTo>
                <a:lnTo>
                  <a:pt x="982" y="5891"/>
                </a:lnTo>
                <a:cubicBezTo>
                  <a:pt x="982" y="5891"/>
                  <a:pt x="982" y="3927"/>
                  <a:pt x="982" y="3927"/>
                </a:cubicBezTo>
                <a:close/>
                <a:moveTo>
                  <a:pt x="9818" y="0"/>
                </a:moveTo>
                <a:lnTo>
                  <a:pt x="7855" y="0"/>
                </a:lnTo>
                <a:lnTo>
                  <a:pt x="7855" y="982"/>
                </a:lnTo>
                <a:lnTo>
                  <a:pt x="9818" y="982"/>
                </a:lnTo>
                <a:cubicBezTo>
                  <a:pt x="9818" y="982"/>
                  <a:pt x="9818" y="0"/>
                  <a:pt x="9818" y="0"/>
                </a:cubicBezTo>
                <a:close/>
                <a:moveTo>
                  <a:pt x="20350" y="1964"/>
                </a:moveTo>
                <a:lnTo>
                  <a:pt x="21426" y="1964"/>
                </a:lnTo>
                <a:cubicBezTo>
                  <a:pt x="21128" y="1133"/>
                  <a:pt x="20470" y="477"/>
                  <a:pt x="19636" y="180"/>
                </a:cubicBezTo>
                <a:lnTo>
                  <a:pt x="19636" y="1254"/>
                </a:lnTo>
                <a:cubicBezTo>
                  <a:pt x="19931" y="1426"/>
                  <a:pt x="20177" y="1670"/>
                  <a:pt x="20350" y="1964"/>
                </a:cubicBezTo>
                <a:moveTo>
                  <a:pt x="982" y="7855"/>
                </a:moveTo>
                <a:lnTo>
                  <a:pt x="0" y="7855"/>
                </a:lnTo>
                <a:lnTo>
                  <a:pt x="0" y="9818"/>
                </a:lnTo>
                <a:lnTo>
                  <a:pt x="982" y="9818"/>
                </a:lnTo>
                <a:cubicBezTo>
                  <a:pt x="982" y="9818"/>
                  <a:pt x="982" y="7855"/>
                  <a:pt x="982" y="7855"/>
                </a:cubicBezTo>
                <a:close/>
                <a:moveTo>
                  <a:pt x="13745" y="0"/>
                </a:moveTo>
                <a:lnTo>
                  <a:pt x="11782" y="0"/>
                </a:lnTo>
                <a:lnTo>
                  <a:pt x="11782" y="982"/>
                </a:lnTo>
                <a:lnTo>
                  <a:pt x="13745" y="982"/>
                </a:lnTo>
                <a:cubicBezTo>
                  <a:pt x="13745" y="982"/>
                  <a:pt x="13745" y="0"/>
                  <a:pt x="13745" y="0"/>
                </a:cubicBezTo>
                <a:close/>
                <a:moveTo>
                  <a:pt x="982" y="11782"/>
                </a:moveTo>
                <a:lnTo>
                  <a:pt x="0" y="11782"/>
                </a:lnTo>
                <a:lnTo>
                  <a:pt x="0" y="13745"/>
                </a:lnTo>
                <a:lnTo>
                  <a:pt x="982" y="13745"/>
                </a:lnTo>
                <a:cubicBezTo>
                  <a:pt x="982" y="13745"/>
                  <a:pt x="982" y="11782"/>
                  <a:pt x="982" y="11782"/>
                </a:cubicBezTo>
                <a:close/>
                <a:moveTo>
                  <a:pt x="175" y="1964"/>
                </a:moveTo>
                <a:lnTo>
                  <a:pt x="1250" y="1964"/>
                </a:lnTo>
                <a:cubicBezTo>
                  <a:pt x="1423" y="1670"/>
                  <a:pt x="1669" y="1426"/>
                  <a:pt x="1964" y="1254"/>
                </a:cubicBezTo>
                <a:lnTo>
                  <a:pt x="1964" y="180"/>
                </a:lnTo>
                <a:cubicBezTo>
                  <a:pt x="1130" y="477"/>
                  <a:pt x="472" y="1133"/>
                  <a:pt x="175" y="1964"/>
                </a:cubicBezTo>
                <a:moveTo>
                  <a:pt x="1250" y="19636"/>
                </a:moveTo>
                <a:lnTo>
                  <a:pt x="175" y="19636"/>
                </a:lnTo>
                <a:cubicBezTo>
                  <a:pt x="472" y="20467"/>
                  <a:pt x="1130" y="21123"/>
                  <a:pt x="1964" y="21420"/>
                </a:cubicBezTo>
                <a:lnTo>
                  <a:pt x="1964" y="20346"/>
                </a:lnTo>
                <a:cubicBezTo>
                  <a:pt x="1669" y="20174"/>
                  <a:pt x="1423" y="19929"/>
                  <a:pt x="1250" y="19636"/>
                </a:cubicBezTo>
                <a:moveTo>
                  <a:pt x="3927" y="21600"/>
                </a:moveTo>
                <a:lnTo>
                  <a:pt x="5891" y="21600"/>
                </a:lnTo>
                <a:lnTo>
                  <a:pt x="5891" y="20618"/>
                </a:lnTo>
                <a:lnTo>
                  <a:pt x="3927" y="20618"/>
                </a:lnTo>
                <a:cubicBezTo>
                  <a:pt x="3927" y="20618"/>
                  <a:pt x="3927" y="21600"/>
                  <a:pt x="3927" y="21600"/>
                </a:cubicBezTo>
                <a:close/>
                <a:moveTo>
                  <a:pt x="982" y="15709"/>
                </a:moveTo>
                <a:lnTo>
                  <a:pt x="0" y="15709"/>
                </a:lnTo>
                <a:lnTo>
                  <a:pt x="0" y="17673"/>
                </a:lnTo>
                <a:lnTo>
                  <a:pt x="982" y="17673"/>
                </a:lnTo>
                <a:cubicBezTo>
                  <a:pt x="982" y="17673"/>
                  <a:pt x="982" y="15709"/>
                  <a:pt x="982" y="15709"/>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18" name="Shape 2718">
            <a:extLst>
              <a:ext uri="{FF2B5EF4-FFF2-40B4-BE49-F238E27FC236}">
                <a16:creationId xmlns:a16="http://schemas.microsoft.com/office/drawing/2014/main" id="{1C4C07CF-2EA5-F646-AB61-EF2E558241E2}"/>
              </a:ext>
            </a:extLst>
          </p:cNvPr>
          <p:cNvSpPr/>
          <p:nvPr/>
        </p:nvSpPr>
        <p:spPr>
          <a:xfrm>
            <a:off x="1758950" y="92789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3927" y="982"/>
                </a:moveTo>
                <a:lnTo>
                  <a:pt x="5891" y="982"/>
                </a:lnTo>
                <a:lnTo>
                  <a:pt x="5891" y="0"/>
                </a:lnTo>
                <a:lnTo>
                  <a:pt x="3927" y="0"/>
                </a:lnTo>
                <a:cubicBezTo>
                  <a:pt x="3927" y="0"/>
                  <a:pt x="3927" y="982"/>
                  <a:pt x="3927" y="982"/>
                </a:cubicBezTo>
                <a:close/>
                <a:moveTo>
                  <a:pt x="11782" y="21600"/>
                </a:moveTo>
                <a:lnTo>
                  <a:pt x="13745" y="21600"/>
                </a:lnTo>
                <a:lnTo>
                  <a:pt x="13745" y="20618"/>
                </a:lnTo>
                <a:lnTo>
                  <a:pt x="11782" y="20618"/>
                </a:lnTo>
                <a:cubicBezTo>
                  <a:pt x="11782" y="20618"/>
                  <a:pt x="11782" y="21600"/>
                  <a:pt x="11782" y="21600"/>
                </a:cubicBezTo>
                <a:close/>
                <a:moveTo>
                  <a:pt x="15709" y="21600"/>
                </a:moveTo>
                <a:lnTo>
                  <a:pt x="17673" y="21600"/>
                </a:lnTo>
                <a:lnTo>
                  <a:pt x="17673" y="20618"/>
                </a:lnTo>
                <a:lnTo>
                  <a:pt x="15709" y="20618"/>
                </a:lnTo>
                <a:cubicBezTo>
                  <a:pt x="15709" y="20618"/>
                  <a:pt x="15709" y="21600"/>
                  <a:pt x="15709" y="21600"/>
                </a:cubicBezTo>
                <a:close/>
                <a:moveTo>
                  <a:pt x="20618" y="5891"/>
                </a:moveTo>
                <a:lnTo>
                  <a:pt x="21600" y="5891"/>
                </a:lnTo>
                <a:lnTo>
                  <a:pt x="21600" y="3927"/>
                </a:lnTo>
                <a:lnTo>
                  <a:pt x="20618" y="3927"/>
                </a:lnTo>
                <a:cubicBezTo>
                  <a:pt x="20618" y="3927"/>
                  <a:pt x="20618" y="5891"/>
                  <a:pt x="20618" y="5891"/>
                </a:cubicBezTo>
                <a:close/>
                <a:moveTo>
                  <a:pt x="11147" y="5053"/>
                </a:moveTo>
                <a:cubicBezTo>
                  <a:pt x="11058" y="4964"/>
                  <a:pt x="10935" y="4909"/>
                  <a:pt x="10800" y="4909"/>
                </a:cubicBezTo>
                <a:cubicBezTo>
                  <a:pt x="10665" y="4909"/>
                  <a:pt x="10542" y="4964"/>
                  <a:pt x="10453" y="5053"/>
                </a:cubicBezTo>
                <a:lnTo>
                  <a:pt x="6526" y="8980"/>
                </a:lnTo>
                <a:cubicBezTo>
                  <a:pt x="6437" y="9069"/>
                  <a:pt x="6382" y="9192"/>
                  <a:pt x="6382" y="9327"/>
                </a:cubicBezTo>
                <a:cubicBezTo>
                  <a:pt x="6382" y="9599"/>
                  <a:pt x="6602" y="9818"/>
                  <a:pt x="6873" y="9818"/>
                </a:cubicBezTo>
                <a:cubicBezTo>
                  <a:pt x="7008" y="9818"/>
                  <a:pt x="7131" y="9764"/>
                  <a:pt x="7220" y="9674"/>
                </a:cubicBezTo>
                <a:lnTo>
                  <a:pt x="10309" y="6585"/>
                </a:lnTo>
                <a:lnTo>
                  <a:pt x="10309" y="16200"/>
                </a:lnTo>
                <a:cubicBezTo>
                  <a:pt x="10309" y="16471"/>
                  <a:pt x="10529" y="16691"/>
                  <a:pt x="10800" y="16691"/>
                </a:cubicBezTo>
                <a:cubicBezTo>
                  <a:pt x="11071" y="16691"/>
                  <a:pt x="11291" y="16471"/>
                  <a:pt x="11291" y="16200"/>
                </a:cubicBezTo>
                <a:lnTo>
                  <a:pt x="11291" y="6585"/>
                </a:lnTo>
                <a:lnTo>
                  <a:pt x="14380" y="9674"/>
                </a:lnTo>
                <a:cubicBezTo>
                  <a:pt x="14469" y="9764"/>
                  <a:pt x="14592" y="9818"/>
                  <a:pt x="14727" y="9818"/>
                </a:cubicBezTo>
                <a:cubicBezTo>
                  <a:pt x="14998" y="9818"/>
                  <a:pt x="15218" y="9599"/>
                  <a:pt x="15218" y="9327"/>
                </a:cubicBezTo>
                <a:cubicBezTo>
                  <a:pt x="15218" y="9192"/>
                  <a:pt x="15163" y="9069"/>
                  <a:pt x="15074" y="8980"/>
                </a:cubicBezTo>
                <a:cubicBezTo>
                  <a:pt x="15074" y="8980"/>
                  <a:pt x="11147" y="5053"/>
                  <a:pt x="11147" y="5053"/>
                </a:cubicBezTo>
                <a:close/>
                <a:moveTo>
                  <a:pt x="20618" y="13745"/>
                </a:moveTo>
                <a:lnTo>
                  <a:pt x="21600" y="13745"/>
                </a:lnTo>
                <a:lnTo>
                  <a:pt x="21600" y="11782"/>
                </a:lnTo>
                <a:lnTo>
                  <a:pt x="20618" y="11782"/>
                </a:lnTo>
                <a:cubicBezTo>
                  <a:pt x="20618" y="11782"/>
                  <a:pt x="20618" y="13745"/>
                  <a:pt x="20618" y="13745"/>
                </a:cubicBezTo>
                <a:close/>
                <a:moveTo>
                  <a:pt x="15709" y="982"/>
                </a:moveTo>
                <a:lnTo>
                  <a:pt x="17673" y="982"/>
                </a:lnTo>
                <a:lnTo>
                  <a:pt x="17673" y="0"/>
                </a:lnTo>
                <a:lnTo>
                  <a:pt x="15709" y="0"/>
                </a:lnTo>
                <a:cubicBezTo>
                  <a:pt x="15709" y="0"/>
                  <a:pt x="15709" y="982"/>
                  <a:pt x="15709" y="982"/>
                </a:cubicBezTo>
                <a:close/>
                <a:moveTo>
                  <a:pt x="20618" y="9818"/>
                </a:moveTo>
                <a:lnTo>
                  <a:pt x="21600" y="9818"/>
                </a:lnTo>
                <a:lnTo>
                  <a:pt x="21600" y="7855"/>
                </a:lnTo>
                <a:lnTo>
                  <a:pt x="20618" y="7855"/>
                </a:lnTo>
                <a:cubicBezTo>
                  <a:pt x="20618" y="7855"/>
                  <a:pt x="20618" y="9818"/>
                  <a:pt x="20618" y="9818"/>
                </a:cubicBezTo>
                <a:close/>
                <a:moveTo>
                  <a:pt x="19636" y="20346"/>
                </a:moveTo>
                <a:lnTo>
                  <a:pt x="19636" y="21420"/>
                </a:lnTo>
                <a:cubicBezTo>
                  <a:pt x="20469" y="21123"/>
                  <a:pt x="21129" y="20467"/>
                  <a:pt x="21426" y="19636"/>
                </a:cubicBezTo>
                <a:lnTo>
                  <a:pt x="20350" y="19636"/>
                </a:lnTo>
                <a:cubicBezTo>
                  <a:pt x="20177" y="19929"/>
                  <a:pt x="19931" y="20174"/>
                  <a:pt x="19636" y="20346"/>
                </a:cubicBezTo>
                <a:moveTo>
                  <a:pt x="20618" y="17673"/>
                </a:moveTo>
                <a:lnTo>
                  <a:pt x="21600" y="17673"/>
                </a:lnTo>
                <a:lnTo>
                  <a:pt x="21600" y="15709"/>
                </a:lnTo>
                <a:lnTo>
                  <a:pt x="20618" y="15709"/>
                </a:lnTo>
                <a:cubicBezTo>
                  <a:pt x="20618" y="15709"/>
                  <a:pt x="20618" y="17673"/>
                  <a:pt x="20618" y="17673"/>
                </a:cubicBezTo>
                <a:close/>
                <a:moveTo>
                  <a:pt x="7855" y="21600"/>
                </a:moveTo>
                <a:lnTo>
                  <a:pt x="9818" y="21600"/>
                </a:lnTo>
                <a:lnTo>
                  <a:pt x="9818" y="20618"/>
                </a:lnTo>
                <a:lnTo>
                  <a:pt x="7855" y="20618"/>
                </a:lnTo>
                <a:cubicBezTo>
                  <a:pt x="7855" y="20618"/>
                  <a:pt x="7855" y="21600"/>
                  <a:pt x="7855" y="21600"/>
                </a:cubicBezTo>
                <a:close/>
                <a:moveTo>
                  <a:pt x="9818" y="0"/>
                </a:moveTo>
                <a:lnTo>
                  <a:pt x="7855" y="0"/>
                </a:lnTo>
                <a:lnTo>
                  <a:pt x="7855" y="982"/>
                </a:lnTo>
                <a:lnTo>
                  <a:pt x="9818" y="982"/>
                </a:lnTo>
                <a:cubicBezTo>
                  <a:pt x="9818" y="982"/>
                  <a:pt x="9818" y="0"/>
                  <a:pt x="9818" y="0"/>
                </a:cubicBezTo>
                <a:close/>
                <a:moveTo>
                  <a:pt x="20350" y="1964"/>
                </a:moveTo>
                <a:lnTo>
                  <a:pt x="21426" y="1964"/>
                </a:lnTo>
                <a:cubicBezTo>
                  <a:pt x="21129" y="1133"/>
                  <a:pt x="20469" y="477"/>
                  <a:pt x="19636" y="180"/>
                </a:cubicBezTo>
                <a:lnTo>
                  <a:pt x="19636" y="1254"/>
                </a:lnTo>
                <a:cubicBezTo>
                  <a:pt x="19931" y="1426"/>
                  <a:pt x="20177" y="1670"/>
                  <a:pt x="20350" y="1964"/>
                </a:cubicBezTo>
                <a:moveTo>
                  <a:pt x="982" y="3927"/>
                </a:moveTo>
                <a:lnTo>
                  <a:pt x="0" y="3927"/>
                </a:lnTo>
                <a:lnTo>
                  <a:pt x="0" y="5891"/>
                </a:lnTo>
                <a:lnTo>
                  <a:pt x="982" y="5891"/>
                </a:lnTo>
                <a:cubicBezTo>
                  <a:pt x="982" y="5891"/>
                  <a:pt x="982" y="3927"/>
                  <a:pt x="982" y="3927"/>
                </a:cubicBezTo>
                <a:close/>
                <a:moveTo>
                  <a:pt x="3927" y="21600"/>
                </a:moveTo>
                <a:lnTo>
                  <a:pt x="5891" y="21600"/>
                </a:lnTo>
                <a:lnTo>
                  <a:pt x="5891" y="20618"/>
                </a:lnTo>
                <a:lnTo>
                  <a:pt x="3927" y="20618"/>
                </a:lnTo>
                <a:cubicBezTo>
                  <a:pt x="3927" y="20618"/>
                  <a:pt x="3927" y="21600"/>
                  <a:pt x="3927" y="21600"/>
                </a:cubicBezTo>
                <a:close/>
                <a:moveTo>
                  <a:pt x="13745" y="0"/>
                </a:moveTo>
                <a:lnTo>
                  <a:pt x="11782" y="0"/>
                </a:lnTo>
                <a:lnTo>
                  <a:pt x="11782" y="982"/>
                </a:lnTo>
                <a:lnTo>
                  <a:pt x="13745" y="982"/>
                </a:lnTo>
                <a:cubicBezTo>
                  <a:pt x="13745" y="982"/>
                  <a:pt x="13745" y="0"/>
                  <a:pt x="13745" y="0"/>
                </a:cubicBezTo>
                <a:close/>
                <a:moveTo>
                  <a:pt x="174" y="1964"/>
                </a:moveTo>
                <a:lnTo>
                  <a:pt x="1250" y="1964"/>
                </a:lnTo>
                <a:cubicBezTo>
                  <a:pt x="1423" y="1670"/>
                  <a:pt x="1669" y="1426"/>
                  <a:pt x="1964" y="1254"/>
                </a:cubicBezTo>
                <a:lnTo>
                  <a:pt x="1964" y="180"/>
                </a:lnTo>
                <a:cubicBezTo>
                  <a:pt x="1131" y="477"/>
                  <a:pt x="472" y="1133"/>
                  <a:pt x="174" y="1964"/>
                </a:cubicBezTo>
                <a:moveTo>
                  <a:pt x="1250" y="19636"/>
                </a:moveTo>
                <a:lnTo>
                  <a:pt x="174" y="19636"/>
                </a:lnTo>
                <a:cubicBezTo>
                  <a:pt x="472" y="20467"/>
                  <a:pt x="1131" y="21123"/>
                  <a:pt x="1964" y="21420"/>
                </a:cubicBezTo>
                <a:lnTo>
                  <a:pt x="1964" y="20346"/>
                </a:lnTo>
                <a:cubicBezTo>
                  <a:pt x="1669" y="20174"/>
                  <a:pt x="1423" y="19929"/>
                  <a:pt x="1250" y="19636"/>
                </a:cubicBezTo>
                <a:moveTo>
                  <a:pt x="982" y="11782"/>
                </a:moveTo>
                <a:lnTo>
                  <a:pt x="0" y="11782"/>
                </a:lnTo>
                <a:lnTo>
                  <a:pt x="0" y="13745"/>
                </a:lnTo>
                <a:lnTo>
                  <a:pt x="982" y="13745"/>
                </a:lnTo>
                <a:cubicBezTo>
                  <a:pt x="982" y="13745"/>
                  <a:pt x="982" y="11782"/>
                  <a:pt x="982" y="11782"/>
                </a:cubicBezTo>
                <a:close/>
                <a:moveTo>
                  <a:pt x="982" y="7855"/>
                </a:moveTo>
                <a:lnTo>
                  <a:pt x="0" y="7855"/>
                </a:lnTo>
                <a:lnTo>
                  <a:pt x="0" y="9818"/>
                </a:lnTo>
                <a:lnTo>
                  <a:pt x="982" y="9818"/>
                </a:lnTo>
                <a:cubicBezTo>
                  <a:pt x="982" y="9818"/>
                  <a:pt x="982" y="7855"/>
                  <a:pt x="982" y="7855"/>
                </a:cubicBezTo>
                <a:close/>
                <a:moveTo>
                  <a:pt x="982" y="15709"/>
                </a:moveTo>
                <a:lnTo>
                  <a:pt x="0" y="15709"/>
                </a:lnTo>
                <a:lnTo>
                  <a:pt x="0" y="17673"/>
                </a:lnTo>
                <a:lnTo>
                  <a:pt x="982" y="17673"/>
                </a:lnTo>
                <a:cubicBezTo>
                  <a:pt x="982" y="17673"/>
                  <a:pt x="982" y="15709"/>
                  <a:pt x="982" y="15709"/>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19" name="Shape 2719">
            <a:extLst>
              <a:ext uri="{FF2B5EF4-FFF2-40B4-BE49-F238E27FC236}">
                <a16:creationId xmlns:a16="http://schemas.microsoft.com/office/drawing/2014/main" id="{1EC7CEE2-7B94-4D47-AA97-A53988C7DDB4}"/>
              </a:ext>
            </a:extLst>
          </p:cNvPr>
          <p:cNvSpPr/>
          <p:nvPr/>
        </p:nvSpPr>
        <p:spPr>
          <a:xfrm>
            <a:off x="2825750" y="9278938"/>
            <a:ext cx="555625" cy="557212"/>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20661"/>
                </a:moveTo>
                <a:lnTo>
                  <a:pt x="10801" y="21600"/>
                </a:lnTo>
                <a:cubicBezTo>
                  <a:pt x="11469" y="21598"/>
                  <a:pt x="12137" y="21536"/>
                  <a:pt x="12788" y="21415"/>
                </a:cubicBezTo>
                <a:lnTo>
                  <a:pt x="12614" y="20491"/>
                </a:lnTo>
                <a:cubicBezTo>
                  <a:pt x="12020" y="20603"/>
                  <a:pt x="11409" y="20660"/>
                  <a:pt x="10800" y="20661"/>
                </a:cubicBezTo>
                <a:moveTo>
                  <a:pt x="18660" y="4854"/>
                </a:moveTo>
                <a:lnTo>
                  <a:pt x="19411" y="4287"/>
                </a:lnTo>
                <a:cubicBezTo>
                  <a:pt x="19011" y="3759"/>
                  <a:pt x="18558" y="3264"/>
                  <a:pt x="18065" y="2816"/>
                </a:cubicBezTo>
                <a:lnTo>
                  <a:pt x="17432" y="3510"/>
                </a:lnTo>
                <a:cubicBezTo>
                  <a:pt x="17882" y="3919"/>
                  <a:pt x="18295" y="4371"/>
                  <a:pt x="18660" y="4854"/>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600" y="10462"/>
                  <a:pt x="21584" y="10124"/>
                  <a:pt x="21553" y="979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17446" y="18078"/>
                </a:moveTo>
                <a:lnTo>
                  <a:pt x="18081" y="18771"/>
                </a:lnTo>
                <a:cubicBezTo>
                  <a:pt x="18572" y="18323"/>
                  <a:pt x="19024" y="17827"/>
                  <a:pt x="19424" y="17297"/>
                </a:cubicBezTo>
                <a:lnTo>
                  <a:pt x="18672" y="16732"/>
                </a:lnTo>
                <a:cubicBezTo>
                  <a:pt x="18307" y="17216"/>
                  <a:pt x="17894" y="17669"/>
                  <a:pt x="17446" y="18078"/>
                </a:cubicBezTo>
                <a:moveTo>
                  <a:pt x="19632" y="15184"/>
                </a:moveTo>
                <a:lnTo>
                  <a:pt x="20474" y="15602"/>
                </a:lnTo>
                <a:cubicBezTo>
                  <a:pt x="20770" y="15008"/>
                  <a:pt x="21012" y="14383"/>
                  <a:pt x="21194" y="13743"/>
                </a:cubicBezTo>
                <a:lnTo>
                  <a:pt x="20288" y="13487"/>
                </a:lnTo>
                <a:cubicBezTo>
                  <a:pt x="20123" y="14071"/>
                  <a:pt x="19901" y="14642"/>
                  <a:pt x="19632" y="15184"/>
                </a:cubicBezTo>
                <a:moveTo>
                  <a:pt x="2873" y="4886"/>
                </a:moveTo>
                <a:lnTo>
                  <a:pt x="2120" y="4322"/>
                </a:lnTo>
                <a:cubicBezTo>
                  <a:pt x="1721" y="4854"/>
                  <a:pt x="1369" y="5424"/>
                  <a:pt x="1074" y="6018"/>
                </a:cubicBezTo>
                <a:lnTo>
                  <a:pt x="1917" y="6435"/>
                </a:lnTo>
                <a:cubicBezTo>
                  <a:pt x="2186" y="5892"/>
                  <a:pt x="2508" y="5371"/>
                  <a:pt x="2873" y="4886"/>
                </a:cubicBezTo>
                <a:moveTo>
                  <a:pt x="943" y="11741"/>
                </a:moveTo>
                <a:lnTo>
                  <a:pt x="6" y="11829"/>
                </a:lnTo>
                <a:cubicBezTo>
                  <a:pt x="69" y="12492"/>
                  <a:pt x="194" y="13151"/>
                  <a:pt x="377" y="13786"/>
                </a:cubicBezTo>
                <a:lnTo>
                  <a:pt x="1281" y="13527"/>
                </a:lnTo>
                <a:cubicBezTo>
                  <a:pt x="1114" y="12946"/>
                  <a:pt x="1000" y="12346"/>
                  <a:pt x="943" y="11741"/>
                </a:cubicBezTo>
                <a:moveTo>
                  <a:pt x="1265" y="8133"/>
                </a:moveTo>
                <a:lnTo>
                  <a:pt x="359" y="7879"/>
                </a:lnTo>
                <a:cubicBezTo>
                  <a:pt x="179" y="8516"/>
                  <a:pt x="59" y="9176"/>
                  <a:pt x="0" y="9838"/>
                </a:cubicBezTo>
                <a:lnTo>
                  <a:pt x="938" y="9921"/>
                </a:lnTo>
                <a:cubicBezTo>
                  <a:pt x="991" y="9316"/>
                  <a:pt x="1101" y="8714"/>
                  <a:pt x="1265" y="8133"/>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765" y="182"/>
                </a:moveTo>
                <a:cubicBezTo>
                  <a:pt x="12115" y="61"/>
                  <a:pt x="11448" y="0"/>
                  <a:pt x="10788" y="0"/>
                </a:cubicBezTo>
                <a:lnTo>
                  <a:pt x="10787" y="0"/>
                </a:lnTo>
                <a:lnTo>
                  <a:pt x="10736" y="0"/>
                </a:lnTo>
                <a:lnTo>
                  <a:pt x="10779" y="940"/>
                </a:lnTo>
                <a:cubicBezTo>
                  <a:pt x="11389" y="940"/>
                  <a:pt x="12000" y="995"/>
                  <a:pt x="12594" y="1105"/>
                </a:cubicBezTo>
                <a:cubicBezTo>
                  <a:pt x="12594" y="1105"/>
                  <a:pt x="12765" y="182"/>
                  <a:pt x="12765" y="182"/>
                </a:cubicBezTo>
                <a:close/>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5546" y="2435"/>
                </a:moveTo>
                <a:lnTo>
                  <a:pt x="5048" y="1639"/>
                </a:lnTo>
                <a:cubicBezTo>
                  <a:pt x="4484" y="1991"/>
                  <a:pt x="3950" y="2397"/>
                  <a:pt x="3460" y="2846"/>
                </a:cubicBezTo>
                <a:lnTo>
                  <a:pt x="4096" y="3538"/>
                </a:lnTo>
                <a:cubicBezTo>
                  <a:pt x="4544" y="3127"/>
                  <a:pt x="5032" y="2756"/>
                  <a:pt x="5546" y="2435"/>
                </a:cubicBezTo>
                <a:moveTo>
                  <a:pt x="8924" y="1113"/>
                </a:moveTo>
                <a:lnTo>
                  <a:pt x="8748" y="190"/>
                </a:lnTo>
                <a:cubicBezTo>
                  <a:pt x="8093" y="315"/>
                  <a:pt x="7448" y="501"/>
                  <a:pt x="6830" y="743"/>
                </a:cubicBezTo>
                <a:lnTo>
                  <a:pt x="7173" y="1617"/>
                </a:lnTo>
                <a:cubicBezTo>
                  <a:pt x="7738" y="1396"/>
                  <a:pt x="8327" y="1226"/>
                  <a:pt x="8924" y="111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20" name="Shape 2720">
            <a:extLst>
              <a:ext uri="{FF2B5EF4-FFF2-40B4-BE49-F238E27FC236}">
                <a16:creationId xmlns:a16="http://schemas.microsoft.com/office/drawing/2014/main" id="{A7060C34-AB2C-E046-9CEA-8DD52455037A}"/>
              </a:ext>
            </a:extLst>
          </p:cNvPr>
          <p:cNvSpPr/>
          <p:nvPr/>
        </p:nvSpPr>
        <p:spPr>
          <a:xfrm>
            <a:off x="3890963" y="9278938"/>
            <a:ext cx="557212" cy="557212"/>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14735"/>
                </a:moveTo>
                <a:cubicBezTo>
                  <a:pt x="8622" y="14735"/>
                  <a:pt x="6857" y="12973"/>
                  <a:pt x="6857" y="10800"/>
                </a:cubicBezTo>
                <a:cubicBezTo>
                  <a:pt x="6857" y="8627"/>
                  <a:pt x="8622" y="6865"/>
                  <a:pt x="10800" y="6865"/>
                </a:cubicBezTo>
                <a:cubicBezTo>
                  <a:pt x="12978" y="6865"/>
                  <a:pt x="14743" y="8627"/>
                  <a:pt x="14743" y="10800"/>
                </a:cubicBezTo>
                <a:cubicBezTo>
                  <a:pt x="14743" y="12973"/>
                  <a:pt x="12978" y="14735"/>
                  <a:pt x="10800" y="14735"/>
                </a:cubicBezTo>
                <a:moveTo>
                  <a:pt x="10800" y="5881"/>
                </a:moveTo>
                <a:cubicBezTo>
                  <a:pt x="8078" y="5881"/>
                  <a:pt x="5871" y="8083"/>
                  <a:pt x="5871" y="10800"/>
                </a:cubicBezTo>
                <a:cubicBezTo>
                  <a:pt x="5871" y="13517"/>
                  <a:pt x="8078" y="15719"/>
                  <a:pt x="10800" y="15719"/>
                </a:cubicBezTo>
                <a:cubicBezTo>
                  <a:pt x="13522" y="15719"/>
                  <a:pt x="15729" y="13517"/>
                  <a:pt x="15729" y="10800"/>
                </a:cubicBezTo>
                <a:cubicBezTo>
                  <a:pt x="15729" y="8083"/>
                  <a:pt x="13522" y="5881"/>
                  <a:pt x="10800" y="5881"/>
                </a:cubicBezTo>
                <a:moveTo>
                  <a:pt x="10800" y="20661"/>
                </a:moveTo>
                <a:lnTo>
                  <a:pt x="10801" y="21600"/>
                </a:lnTo>
                <a:cubicBezTo>
                  <a:pt x="11469" y="21598"/>
                  <a:pt x="12137" y="21536"/>
                  <a:pt x="12788" y="21415"/>
                </a:cubicBezTo>
                <a:lnTo>
                  <a:pt x="12614" y="20491"/>
                </a:lnTo>
                <a:cubicBezTo>
                  <a:pt x="12020" y="20603"/>
                  <a:pt x="11409" y="20660"/>
                  <a:pt x="10800" y="20661"/>
                </a:cubicBezTo>
                <a:moveTo>
                  <a:pt x="18660" y="4854"/>
                </a:moveTo>
                <a:lnTo>
                  <a:pt x="19411" y="4287"/>
                </a:lnTo>
                <a:cubicBezTo>
                  <a:pt x="19011" y="3759"/>
                  <a:pt x="18558" y="3264"/>
                  <a:pt x="18065" y="2816"/>
                </a:cubicBezTo>
                <a:lnTo>
                  <a:pt x="17432" y="3510"/>
                </a:lnTo>
                <a:cubicBezTo>
                  <a:pt x="17882" y="3919"/>
                  <a:pt x="18295" y="4371"/>
                  <a:pt x="18660" y="485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599" y="10462"/>
                  <a:pt x="21584" y="10124"/>
                  <a:pt x="21553" y="9794"/>
                </a:cubicBezTo>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19632" y="15184"/>
                </a:moveTo>
                <a:lnTo>
                  <a:pt x="20474" y="15602"/>
                </a:lnTo>
                <a:cubicBezTo>
                  <a:pt x="20770" y="15008"/>
                  <a:pt x="21012" y="14383"/>
                  <a:pt x="21194" y="13743"/>
                </a:cubicBezTo>
                <a:lnTo>
                  <a:pt x="20288" y="13487"/>
                </a:lnTo>
                <a:cubicBezTo>
                  <a:pt x="20123" y="14071"/>
                  <a:pt x="19901" y="14642"/>
                  <a:pt x="19632" y="15184"/>
                </a:cubicBezTo>
                <a:moveTo>
                  <a:pt x="17446" y="18078"/>
                </a:moveTo>
                <a:lnTo>
                  <a:pt x="18081" y="18771"/>
                </a:lnTo>
                <a:cubicBezTo>
                  <a:pt x="18572" y="18323"/>
                  <a:pt x="19024" y="17827"/>
                  <a:pt x="19424" y="17297"/>
                </a:cubicBezTo>
                <a:lnTo>
                  <a:pt x="18672" y="16732"/>
                </a:lnTo>
                <a:cubicBezTo>
                  <a:pt x="18307" y="17216"/>
                  <a:pt x="17894" y="17669"/>
                  <a:pt x="17446" y="18078"/>
                </a:cubicBezTo>
                <a:moveTo>
                  <a:pt x="5546" y="2435"/>
                </a:moveTo>
                <a:lnTo>
                  <a:pt x="5048" y="1639"/>
                </a:lnTo>
                <a:cubicBezTo>
                  <a:pt x="4484" y="1991"/>
                  <a:pt x="3950" y="2397"/>
                  <a:pt x="3460" y="2846"/>
                </a:cubicBezTo>
                <a:lnTo>
                  <a:pt x="4096" y="3538"/>
                </a:lnTo>
                <a:cubicBezTo>
                  <a:pt x="4544" y="3127"/>
                  <a:pt x="5032" y="2756"/>
                  <a:pt x="5546" y="2435"/>
                </a:cubicBezTo>
                <a:moveTo>
                  <a:pt x="8924" y="1113"/>
                </a:moveTo>
                <a:lnTo>
                  <a:pt x="8748" y="190"/>
                </a:lnTo>
                <a:cubicBezTo>
                  <a:pt x="8093" y="315"/>
                  <a:pt x="7448" y="501"/>
                  <a:pt x="6830" y="743"/>
                </a:cubicBezTo>
                <a:lnTo>
                  <a:pt x="7173" y="1617"/>
                </a:lnTo>
                <a:cubicBezTo>
                  <a:pt x="7738" y="1396"/>
                  <a:pt x="8327" y="1226"/>
                  <a:pt x="8924" y="1113"/>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2873" y="4886"/>
                </a:moveTo>
                <a:lnTo>
                  <a:pt x="2120" y="4322"/>
                </a:lnTo>
                <a:cubicBezTo>
                  <a:pt x="1721" y="4854"/>
                  <a:pt x="1369" y="5424"/>
                  <a:pt x="1074" y="6018"/>
                </a:cubicBezTo>
                <a:lnTo>
                  <a:pt x="1917" y="6435"/>
                </a:lnTo>
                <a:cubicBezTo>
                  <a:pt x="2186" y="5892"/>
                  <a:pt x="2508" y="5371"/>
                  <a:pt x="2873" y="4886"/>
                </a:cubicBezTo>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12594" y="1105"/>
                </a:moveTo>
                <a:lnTo>
                  <a:pt x="12765" y="182"/>
                </a:lnTo>
                <a:cubicBezTo>
                  <a:pt x="12115" y="61"/>
                  <a:pt x="11448" y="0"/>
                  <a:pt x="10788" y="0"/>
                </a:cubicBezTo>
                <a:lnTo>
                  <a:pt x="10787" y="0"/>
                </a:lnTo>
                <a:lnTo>
                  <a:pt x="10736" y="0"/>
                </a:lnTo>
                <a:lnTo>
                  <a:pt x="10779" y="940"/>
                </a:lnTo>
                <a:cubicBezTo>
                  <a:pt x="11389" y="940"/>
                  <a:pt x="12000" y="995"/>
                  <a:pt x="12594" y="1105"/>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65" y="8133"/>
                </a:moveTo>
                <a:lnTo>
                  <a:pt x="359" y="7879"/>
                </a:lnTo>
                <a:cubicBezTo>
                  <a:pt x="179" y="8516"/>
                  <a:pt x="59" y="9176"/>
                  <a:pt x="0" y="9838"/>
                </a:cubicBezTo>
                <a:lnTo>
                  <a:pt x="938" y="9921"/>
                </a:lnTo>
                <a:cubicBezTo>
                  <a:pt x="991" y="9316"/>
                  <a:pt x="1101" y="8714"/>
                  <a:pt x="1265" y="8133"/>
                </a:cubicBezTo>
                <a:moveTo>
                  <a:pt x="943" y="11741"/>
                </a:moveTo>
                <a:lnTo>
                  <a:pt x="6" y="11829"/>
                </a:lnTo>
                <a:cubicBezTo>
                  <a:pt x="69" y="12492"/>
                  <a:pt x="194" y="13151"/>
                  <a:pt x="377" y="13786"/>
                </a:cubicBezTo>
                <a:lnTo>
                  <a:pt x="1281" y="13527"/>
                </a:lnTo>
                <a:cubicBezTo>
                  <a:pt x="1114" y="12946"/>
                  <a:pt x="1000" y="12346"/>
                  <a:pt x="943" y="1174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21" name="Shape 2721">
            <a:extLst>
              <a:ext uri="{FF2B5EF4-FFF2-40B4-BE49-F238E27FC236}">
                <a16:creationId xmlns:a16="http://schemas.microsoft.com/office/drawing/2014/main" id="{93C8C6FD-962B-094D-BB9B-F763FFE73261}"/>
              </a:ext>
            </a:extLst>
          </p:cNvPr>
          <p:cNvSpPr/>
          <p:nvPr/>
        </p:nvSpPr>
        <p:spPr>
          <a:xfrm>
            <a:off x="4957763" y="9278938"/>
            <a:ext cx="557212" cy="557212"/>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20661"/>
                </a:moveTo>
                <a:lnTo>
                  <a:pt x="10801" y="21600"/>
                </a:lnTo>
                <a:cubicBezTo>
                  <a:pt x="11469" y="21598"/>
                  <a:pt x="12137" y="21536"/>
                  <a:pt x="12788" y="21415"/>
                </a:cubicBezTo>
                <a:lnTo>
                  <a:pt x="12614" y="20491"/>
                </a:lnTo>
                <a:cubicBezTo>
                  <a:pt x="12020" y="20603"/>
                  <a:pt x="11409" y="20660"/>
                  <a:pt x="10800" y="20661"/>
                </a:cubicBezTo>
                <a:moveTo>
                  <a:pt x="11148" y="16559"/>
                </a:moveTo>
                <a:lnTo>
                  <a:pt x="15092" y="12624"/>
                </a:lnTo>
                <a:cubicBezTo>
                  <a:pt x="15181" y="12535"/>
                  <a:pt x="15236" y="12412"/>
                  <a:pt x="15236" y="12276"/>
                </a:cubicBezTo>
                <a:cubicBezTo>
                  <a:pt x="15236" y="12004"/>
                  <a:pt x="15015" y="11784"/>
                  <a:pt x="14743" y="11784"/>
                </a:cubicBezTo>
                <a:cubicBezTo>
                  <a:pt x="14607" y="11784"/>
                  <a:pt x="14483" y="11839"/>
                  <a:pt x="14395" y="11928"/>
                </a:cubicBezTo>
                <a:lnTo>
                  <a:pt x="11293" y="15024"/>
                </a:lnTo>
                <a:lnTo>
                  <a:pt x="11293" y="5389"/>
                </a:lnTo>
                <a:cubicBezTo>
                  <a:pt x="11293" y="5117"/>
                  <a:pt x="11072" y="4897"/>
                  <a:pt x="10800" y="4897"/>
                </a:cubicBezTo>
                <a:cubicBezTo>
                  <a:pt x="10528" y="4897"/>
                  <a:pt x="10307" y="5117"/>
                  <a:pt x="10307" y="5389"/>
                </a:cubicBezTo>
                <a:lnTo>
                  <a:pt x="10307" y="15024"/>
                </a:lnTo>
                <a:lnTo>
                  <a:pt x="7206" y="11928"/>
                </a:lnTo>
                <a:cubicBezTo>
                  <a:pt x="7117" y="11839"/>
                  <a:pt x="6993" y="11784"/>
                  <a:pt x="6857" y="11784"/>
                </a:cubicBezTo>
                <a:cubicBezTo>
                  <a:pt x="6585" y="11784"/>
                  <a:pt x="6364" y="12004"/>
                  <a:pt x="6364" y="12276"/>
                </a:cubicBezTo>
                <a:cubicBezTo>
                  <a:pt x="6364" y="12412"/>
                  <a:pt x="6419" y="12535"/>
                  <a:pt x="6508" y="12624"/>
                </a:cubicBezTo>
                <a:lnTo>
                  <a:pt x="10452" y="16559"/>
                </a:lnTo>
                <a:cubicBezTo>
                  <a:pt x="10541" y="16648"/>
                  <a:pt x="10664" y="16703"/>
                  <a:pt x="10800" y="16703"/>
                </a:cubicBezTo>
                <a:cubicBezTo>
                  <a:pt x="10936" y="16703"/>
                  <a:pt x="11059" y="16648"/>
                  <a:pt x="11148" y="16559"/>
                </a:cubicBezTo>
                <a:moveTo>
                  <a:pt x="18660" y="4854"/>
                </a:moveTo>
                <a:lnTo>
                  <a:pt x="19411" y="4287"/>
                </a:lnTo>
                <a:cubicBezTo>
                  <a:pt x="19011" y="3759"/>
                  <a:pt x="18558" y="3264"/>
                  <a:pt x="18065" y="2816"/>
                </a:cubicBezTo>
                <a:lnTo>
                  <a:pt x="17432" y="3510"/>
                </a:lnTo>
                <a:cubicBezTo>
                  <a:pt x="17882" y="3919"/>
                  <a:pt x="18295" y="4371"/>
                  <a:pt x="18660" y="4854"/>
                </a:cubicBezTo>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599" y="10462"/>
                  <a:pt x="21584" y="10124"/>
                  <a:pt x="21553" y="979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19632" y="15184"/>
                </a:moveTo>
                <a:lnTo>
                  <a:pt x="20474" y="15602"/>
                </a:lnTo>
                <a:cubicBezTo>
                  <a:pt x="20770" y="15008"/>
                  <a:pt x="21012" y="14383"/>
                  <a:pt x="21194" y="13743"/>
                </a:cubicBezTo>
                <a:lnTo>
                  <a:pt x="20288" y="13487"/>
                </a:lnTo>
                <a:cubicBezTo>
                  <a:pt x="20123" y="14071"/>
                  <a:pt x="19901" y="14642"/>
                  <a:pt x="19632" y="15184"/>
                </a:cubicBezTo>
                <a:moveTo>
                  <a:pt x="17446" y="18078"/>
                </a:moveTo>
                <a:lnTo>
                  <a:pt x="18081" y="18771"/>
                </a:lnTo>
                <a:cubicBezTo>
                  <a:pt x="18572" y="18323"/>
                  <a:pt x="19024" y="17827"/>
                  <a:pt x="19424" y="17297"/>
                </a:cubicBezTo>
                <a:lnTo>
                  <a:pt x="18672" y="16732"/>
                </a:lnTo>
                <a:cubicBezTo>
                  <a:pt x="18307" y="17216"/>
                  <a:pt x="17894" y="17669"/>
                  <a:pt x="17446" y="18078"/>
                </a:cubicBezTo>
                <a:moveTo>
                  <a:pt x="8924" y="1113"/>
                </a:moveTo>
                <a:lnTo>
                  <a:pt x="8748" y="190"/>
                </a:lnTo>
                <a:cubicBezTo>
                  <a:pt x="8093" y="315"/>
                  <a:pt x="7448" y="501"/>
                  <a:pt x="6830" y="743"/>
                </a:cubicBezTo>
                <a:lnTo>
                  <a:pt x="7173" y="1617"/>
                </a:lnTo>
                <a:cubicBezTo>
                  <a:pt x="7738" y="1396"/>
                  <a:pt x="8327" y="1226"/>
                  <a:pt x="8924" y="1113"/>
                </a:cubicBezTo>
                <a:moveTo>
                  <a:pt x="12594" y="1105"/>
                </a:moveTo>
                <a:lnTo>
                  <a:pt x="12765" y="182"/>
                </a:lnTo>
                <a:cubicBezTo>
                  <a:pt x="12115" y="61"/>
                  <a:pt x="11448" y="0"/>
                  <a:pt x="10788" y="0"/>
                </a:cubicBezTo>
                <a:lnTo>
                  <a:pt x="10787" y="0"/>
                </a:lnTo>
                <a:lnTo>
                  <a:pt x="10736" y="0"/>
                </a:lnTo>
                <a:lnTo>
                  <a:pt x="10779" y="940"/>
                </a:lnTo>
                <a:cubicBezTo>
                  <a:pt x="11389" y="940"/>
                  <a:pt x="12000" y="995"/>
                  <a:pt x="12594" y="1105"/>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2873" y="4886"/>
                </a:moveTo>
                <a:lnTo>
                  <a:pt x="2120" y="4322"/>
                </a:lnTo>
                <a:cubicBezTo>
                  <a:pt x="1721" y="4854"/>
                  <a:pt x="1369" y="5424"/>
                  <a:pt x="1074" y="6018"/>
                </a:cubicBezTo>
                <a:lnTo>
                  <a:pt x="1917" y="6435"/>
                </a:lnTo>
                <a:cubicBezTo>
                  <a:pt x="2186" y="5892"/>
                  <a:pt x="2508" y="5371"/>
                  <a:pt x="2873" y="4886"/>
                </a:cubicBezTo>
                <a:moveTo>
                  <a:pt x="5546" y="2435"/>
                </a:moveTo>
                <a:lnTo>
                  <a:pt x="5048" y="1639"/>
                </a:lnTo>
                <a:cubicBezTo>
                  <a:pt x="4484" y="1991"/>
                  <a:pt x="3950" y="2397"/>
                  <a:pt x="3460" y="2846"/>
                </a:cubicBezTo>
                <a:lnTo>
                  <a:pt x="4096" y="3538"/>
                </a:lnTo>
                <a:cubicBezTo>
                  <a:pt x="4544" y="3127"/>
                  <a:pt x="5032" y="2756"/>
                  <a:pt x="5546" y="2435"/>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65" y="8133"/>
                </a:moveTo>
                <a:lnTo>
                  <a:pt x="359" y="7879"/>
                </a:lnTo>
                <a:cubicBezTo>
                  <a:pt x="179" y="8516"/>
                  <a:pt x="59" y="9176"/>
                  <a:pt x="0" y="9838"/>
                </a:cubicBezTo>
                <a:lnTo>
                  <a:pt x="938" y="9921"/>
                </a:lnTo>
                <a:cubicBezTo>
                  <a:pt x="991" y="9316"/>
                  <a:pt x="1101" y="8714"/>
                  <a:pt x="1265" y="8133"/>
                </a:cubicBezTo>
                <a:moveTo>
                  <a:pt x="943" y="11741"/>
                </a:moveTo>
                <a:lnTo>
                  <a:pt x="6" y="11829"/>
                </a:lnTo>
                <a:cubicBezTo>
                  <a:pt x="69" y="12492"/>
                  <a:pt x="194" y="13151"/>
                  <a:pt x="377" y="13786"/>
                </a:cubicBezTo>
                <a:lnTo>
                  <a:pt x="1281" y="13527"/>
                </a:lnTo>
                <a:cubicBezTo>
                  <a:pt x="1114" y="12946"/>
                  <a:pt x="1000" y="12346"/>
                  <a:pt x="943" y="1174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22" name="Shape 2722">
            <a:extLst>
              <a:ext uri="{FF2B5EF4-FFF2-40B4-BE49-F238E27FC236}">
                <a16:creationId xmlns:a16="http://schemas.microsoft.com/office/drawing/2014/main" id="{344FEF41-4554-E24B-B0EA-0E06B0FD3577}"/>
              </a:ext>
            </a:extLst>
          </p:cNvPr>
          <p:cNvSpPr/>
          <p:nvPr/>
        </p:nvSpPr>
        <p:spPr>
          <a:xfrm>
            <a:off x="6024563" y="9278938"/>
            <a:ext cx="557212" cy="557212"/>
          </a:xfrm>
          <a:custGeom>
            <a:avLst/>
            <a:gdLst/>
            <a:ahLst/>
            <a:cxnLst>
              <a:cxn ang="0">
                <a:pos x="wd2" y="hd2"/>
              </a:cxn>
              <a:cxn ang="5400000">
                <a:pos x="wd2" y="hd2"/>
              </a:cxn>
              <a:cxn ang="10800000">
                <a:pos x="wd2" y="hd2"/>
              </a:cxn>
              <a:cxn ang="16200000">
                <a:pos x="wd2" y="hd2"/>
              </a:cxn>
            </a:cxnLst>
            <a:rect l="0" t="0" r="r" b="b"/>
            <a:pathLst>
              <a:path w="21600" h="21600" extrusionOk="0">
                <a:moveTo>
                  <a:pt x="10800" y="20661"/>
                </a:moveTo>
                <a:lnTo>
                  <a:pt x="10802" y="21600"/>
                </a:lnTo>
                <a:cubicBezTo>
                  <a:pt x="11469" y="21598"/>
                  <a:pt x="12137" y="21536"/>
                  <a:pt x="12788" y="21415"/>
                </a:cubicBezTo>
                <a:lnTo>
                  <a:pt x="12615" y="20491"/>
                </a:lnTo>
                <a:cubicBezTo>
                  <a:pt x="12020" y="20603"/>
                  <a:pt x="11409" y="20660"/>
                  <a:pt x="10800" y="20661"/>
                </a:cubicBezTo>
                <a:moveTo>
                  <a:pt x="14365" y="19991"/>
                </a:moveTo>
                <a:lnTo>
                  <a:pt x="14707" y="20866"/>
                </a:lnTo>
                <a:cubicBezTo>
                  <a:pt x="15328" y="20625"/>
                  <a:pt x="15928" y="20324"/>
                  <a:pt x="16492" y="19973"/>
                </a:cubicBezTo>
                <a:lnTo>
                  <a:pt x="15994" y="19176"/>
                </a:lnTo>
                <a:cubicBezTo>
                  <a:pt x="15479" y="19497"/>
                  <a:pt x="14932" y="19771"/>
                  <a:pt x="14365" y="19991"/>
                </a:cubicBezTo>
                <a:moveTo>
                  <a:pt x="11293" y="16211"/>
                </a:moveTo>
                <a:lnTo>
                  <a:pt x="11293" y="6576"/>
                </a:lnTo>
                <a:lnTo>
                  <a:pt x="14395" y="9672"/>
                </a:lnTo>
                <a:cubicBezTo>
                  <a:pt x="14484" y="9761"/>
                  <a:pt x="14607" y="9816"/>
                  <a:pt x="14743" y="9816"/>
                </a:cubicBezTo>
                <a:cubicBezTo>
                  <a:pt x="15016" y="9816"/>
                  <a:pt x="15236" y="9596"/>
                  <a:pt x="15236" y="9324"/>
                </a:cubicBezTo>
                <a:cubicBezTo>
                  <a:pt x="15236" y="9189"/>
                  <a:pt x="15181" y="9065"/>
                  <a:pt x="15092" y="8976"/>
                </a:cubicBezTo>
                <a:lnTo>
                  <a:pt x="11149" y="5041"/>
                </a:lnTo>
                <a:cubicBezTo>
                  <a:pt x="11059" y="4952"/>
                  <a:pt x="10936" y="4897"/>
                  <a:pt x="10800" y="4897"/>
                </a:cubicBezTo>
                <a:cubicBezTo>
                  <a:pt x="10664" y="4897"/>
                  <a:pt x="10541" y="4952"/>
                  <a:pt x="10452" y="5041"/>
                </a:cubicBezTo>
                <a:lnTo>
                  <a:pt x="6509" y="8976"/>
                </a:lnTo>
                <a:cubicBezTo>
                  <a:pt x="6419" y="9065"/>
                  <a:pt x="6364" y="9189"/>
                  <a:pt x="6364" y="9324"/>
                </a:cubicBezTo>
                <a:cubicBezTo>
                  <a:pt x="6364" y="9596"/>
                  <a:pt x="6584" y="9816"/>
                  <a:pt x="6857" y="9816"/>
                </a:cubicBezTo>
                <a:cubicBezTo>
                  <a:pt x="6993" y="9816"/>
                  <a:pt x="7116" y="9761"/>
                  <a:pt x="7206" y="9672"/>
                </a:cubicBezTo>
                <a:lnTo>
                  <a:pt x="10307" y="6576"/>
                </a:lnTo>
                <a:lnTo>
                  <a:pt x="10307" y="16211"/>
                </a:lnTo>
                <a:cubicBezTo>
                  <a:pt x="10307" y="16483"/>
                  <a:pt x="10528" y="16703"/>
                  <a:pt x="10800" y="16703"/>
                </a:cubicBezTo>
                <a:cubicBezTo>
                  <a:pt x="11072" y="16703"/>
                  <a:pt x="11293" y="16483"/>
                  <a:pt x="11293" y="16211"/>
                </a:cubicBezTo>
                <a:moveTo>
                  <a:pt x="17446" y="18078"/>
                </a:moveTo>
                <a:lnTo>
                  <a:pt x="18081" y="18770"/>
                </a:lnTo>
                <a:cubicBezTo>
                  <a:pt x="18572" y="18323"/>
                  <a:pt x="19024" y="17827"/>
                  <a:pt x="19424" y="17297"/>
                </a:cubicBezTo>
                <a:lnTo>
                  <a:pt x="18673" y="16732"/>
                </a:lnTo>
                <a:cubicBezTo>
                  <a:pt x="18307" y="17216"/>
                  <a:pt x="17894" y="17669"/>
                  <a:pt x="17446" y="18078"/>
                </a:cubicBezTo>
                <a:moveTo>
                  <a:pt x="21553" y="9794"/>
                </a:moveTo>
                <a:lnTo>
                  <a:pt x="20617" y="9880"/>
                </a:lnTo>
                <a:cubicBezTo>
                  <a:pt x="20645" y="10182"/>
                  <a:pt x="20659" y="10492"/>
                  <a:pt x="20659" y="10800"/>
                </a:cubicBezTo>
                <a:cubicBezTo>
                  <a:pt x="20659" y="11099"/>
                  <a:pt x="20646" y="11401"/>
                  <a:pt x="20619" y="11699"/>
                </a:cubicBezTo>
                <a:lnTo>
                  <a:pt x="21556" y="11784"/>
                </a:lnTo>
                <a:cubicBezTo>
                  <a:pt x="21586" y="11458"/>
                  <a:pt x="21600" y="11127"/>
                  <a:pt x="21600" y="10800"/>
                </a:cubicBezTo>
                <a:cubicBezTo>
                  <a:pt x="21600" y="10462"/>
                  <a:pt x="21584" y="10124"/>
                  <a:pt x="21553" y="9794"/>
                </a:cubicBezTo>
                <a:moveTo>
                  <a:pt x="18660" y="4853"/>
                </a:moveTo>
                <a:lnTo>
                  <a:pt x="19412" y="4287"/>
                </a:lnTo>
                <a:cubicBezTo>
                  <a:pt x="19011" y="3759"/>
                  <a:pt x="18558" y="3264"/>
                  <a:pt x="18066" y="2816"/>
                </a:cubicBezTo>
                <a:lnTo>
                  <a:pt x="17432" y="3510"/>
                </a:lnTo>
                <a:cubicBezTo>
                  <a:pt x="17882" y="3919"/>
                  <a:pt x="18295" y="4371"/>
                  <a:pt x="18660" y="4853"/>
                </a:cubicBezTo>
                <a:moveTo>
                  <a:pt x="6893" y="20882"/>
                </a:moveTo>
                <a:cubicBezTo>
                  <a:pt x="7513" y="21121"/>
                  <a:pt x="8160" y="21302"/>
                  <a:pt x="8814" y="21422"/>
                </a:cubicBezTo>
                <a:lnTo>
                  <a:pt x="8984" y="20499"/>
                </a:lnTo>
                <a:cubicBezTo>
                  <a:pt x="8387" y="20389"/>
                  <a:pt x="7797" y="20223"/>
                  <a:pt x="7231" y="20006"/>
                </a:cubicBezTo>
                <a:cubicBezTo>
                  <a:pt x="7231" y="20006"/>
                  <a:pt x="6893" y="20882"/>
                  <a:pt x="6893" y="20882"/>
                </a:cubicBezTo>
                <a:close/>
                <a:moveTo>
                  <a:pt x="19632" y="15184"/>
                </a:moveTo>
                <a:lnTo>
                  <a:pt x="20474" y="15602"/>
                </a:lnTo>
                <a:cubicBezTo>
                  <a:pt x="20770" y="15008"/>
                  <a:pt x="21013" y="14383"/>
                  <a:pt x="21194" y="13743"/>
                </a:cubicBezTo>
                <a:lnTo>
                  <a:pt x="20288" y="13487"/>
                </a:lnTo>
                <a:cubicBezTo>
                  <a:pt x="20123" y="14071"/>
                  <a:pt x="19902" y="14642"/>
                  <a:pt x="19632" y="15184"/>
                </a:cubicBezTo>
                <a:moveTo>
                  <a:pt x="21187" y="7835"/>
                </a:moveTo>
                <a:cubicBezTo>
                  <a:pt x="21005" y="7197"/>
                  <a:pt x="20761" y="6573"/>
                  <a:pt x="20464" y="5978"/>
                </a:cubicBezTo>
                <a:lnTo>
                  <a:pt x="19622" y="6399"/>
                </a:lnTo>
                <a:cubicBezTo>
                  <a:pt x="19893" y="6941"/>
                  <a:pt x="20115" y="7510"/>
                  <a:pt x="20282" y="8094"/>
                </a:cubicBezTo>
                <a:cubicBezTo>
                  <a:pt x="20282" y="8094"/>
                  <a:pt x="21187" y="7835"/>
                  <a:pt x="21187" y="7835"/>
                </a:cubicBezTo>
                <a:close/>
                <a:moveTo>
                  <a:pt x="8923" y="1113"/>
                </a:moveTo>
                <a:lnTo>
                  <a:pt x="8747" y="190"/>
                </a:lnTo>
                <a:cubicBezTo>
                  <a:pt x="8093" y="315"/>
                  <a:pt x="7448" y="501"/>
                  <a:pt x="6829" y="743"/>
                </a:cubicBezTo>
                <a:lnTo>
                  <a:pt x="7174" y="1617"/>
                </a:lnTo>
                <a:cubicBezTo>
                  <a:pt x="7737" y="1396"/>
                  <a:pt x="8326" y="1226"/>
                  <a:pt x="8923" y="1113"/>
                </a:cubicBezTo>
                <a:moveTo>
                  <a:pt x="16474" y="1615"/>
                </a:moveTo>
                <a:cubicBezTo>
                  <a:pt x="15907" y="1264"/>
                  <a:pt x="15307" y="966"/>
                  <a:pt x="14687" y="726"/>
                </a:cubicBezTo>
                <a:lnTo>
                  <a:pt x="14346" y="1602"/>
                </a:lnTo>
                <a:cubicBezTo>
                  <a:pt x="14913" y="1821"/>
                  <a:pt x="15462" y="2094"/>
                  <a:pt x="15978" y="2413"/>
                </a:cubicBezTo>
                <a:cubicBezTo>
                  <a:pt x="15978" y="2413"/>
                  <a:pt x="16474" y="1615"/>
                  <a:pt x="16474" y="1615"/>
                </a:cubicBezTo>
                <a:close/>
                <a:moveTo>
                  <a:pt x="2873" y="4886"/>
                </a:moveTo>
                <a:lnTo>
                  <a:pt x="2120" y="4322"/>
                </a:lnTo>
                <a:cubicBezTo>
                  <a:pt x="1720" y="4853"/>
                  <a:pt x="1368" y="5424"/>
                  <a:pt x="1074" y="6018"/>
                </a:cubicBezTo>
                <a:lnTo>
                  <a:pt x="1917" y="6435"/>
                </a:lnTo>
                <a:cubicBezTo>
                  <a:pt x="2186" y="5892"/>
                  <a:pt x="2508" y="5371"/>
                  <a:pt x="2873" y="4886"/>
                </a:cubicBezTo>
                <a:moveTo>
                  <a:pt x="3509" y="18800"/>
                </a:moveTo>
                <a:cubicBezTo>
                  <a:pt x="4003" y="19247"/>
                  <a:pt x="4539" y="19650"/>
                  <a:pt x="5104" y="19997"/>
                </a:cubicBezTo>
                <a:lnTo>
                  <a:pt x="5598" y="19198"/>
                </a:lnTo>
                <a:cubicBezTo>
                  <a:pt x="5082" y="18881"/>
                  <a:pt x="4592" y="18513"/>
                  <a:pt x="4142" y="18105"/>
                </a:cubicBezTo>
                <a:cubicBezTo>
                  <a:pt x="4142" y="18105"/>
                  <a:pt x="3509" y="18800"/>
                  <a:pt x="3509" y="18800"/>
                </a:cubicBezTo>
                <a:close/>
                <a:moveTo>
                  <a:pt x="12594" y="1105"/>
                </a:moveTo>
                <a:lnTo>
                  <a:pt x="12765" y="182"/>
                </a:lnTo>
                <a:cubicBezTo>
                  <a:pt x="12116" y="61"/>
                  <a:pt x="11448" y="0"/>
                  <a:pt x="10788" y="0"/>
                </a:cubicBezTo>
                <a:lnTo>
                  <a:pt x="10787" y="0"/>
                </a:lnTo>
                <a:lnTo>
                  <a:pt x="10736" y="0"/>
                </a:lnTo>
                <a:lnTo>
                  <a:pt x="10779" y="940"/>
                </a:lnTo>
                <a:cubicBezTo>
                  <a:pt x="11389" y="940"/>
                  <a:pt x="12000" y="995"/>
                  <a:pt x="12594" y="1105"/>
                </a:cubicBezTo>
                <a:moveTo>
                  <a:pt x="1104" y="15642"/>
                </a:moveTo>
                <a:cubicBezTo>
                  <a:pt x="1403" y="16235"/>
                  <a:pt x="1758" y="16804"/>
                  <a:pt x="2161" y="17332"/>
                </a:cubicBezTo>
                <a:lnTo>
                  <a:pt x="2910" y="16763"/>
                </a:lnTo>
                <a:cubicBezTo>
                  <a:pt x="2542" y="16281"/>
                  <a:pt x="2218" y="15762"/>
                  <a:pt x="1945" y="15220"/>
                </a:cubicBezTo>
                <a:cubicBezTo>
                  <a:pt x="1945" y="15220"/>
                  <a:pt x="1104" y="15642"/>
                  <a:pt x="1104" y="15642"/>
                </a:cubicBezTo>
                <a:close/>
                <a:moveTo>
                  <a:pt x="5546" y="2435"/>
                </a:moveTo>
                <a:lnTo>
                  <a:pt x="5047" y="1639"/>
                </a:lnTo>
                <a:cubicBezTo>
                  <a:pt x="4484" y="1991"/>
                  <a:pt x="3950" y="2397"/>
                  <a:pt x="3460" y="2846"/>
                </a:cubicBezTo>
                <a:lnTo>
                  <a:pt x="4096" y="3538"/>
                </a:lnTo>
                <a:cubicBezTo>
                  <a:pt x="4544" y="3127"/>
                  <a:pt x="5031" y="2756"/>
                  <a:pt x="5546" y="2435"/>
                </a:cubicBezTo>
                <a:moveTo>
                  <a:pt x="1264" y="8133"/>
                </a:moveTo>
                <a:lnTo>
                  <a:pt x="358" y="7879"/>
                </a:lnTo>
                <a:cubicBezTo>
                  <a:pt x="179" y="8516"/>
                  <a:pt x="59" y="9176"/>
                  <a:pt x="0" y="9838"/>
                </a:cubicBezTo>
                <a:lnTo>
                  <a:pt x="938" y="9921"/>
                </a:lnTo>
                <a:cubicBezTo>
                  <a:pt x="991" y="9317"/>
                  <a:pt x="1101" y="8714"/>
                  <a:pt x="1264" y="8133"/>
                </a:cubicBezTo>
                <a:moveTo>
                  <a:pt x="942" y="11741"/>
                </a:moveTo>
                <a:lnTo>
                  <a:pt x="6" y="11829"/>
                </a:lnTo>
                <a:cubicBezTo>
                  <a:pt x="69" y="12492"/>
                  <a:pt x="194" y="13151"/>
                  <a:pt x="377" y="13786"/>
                </a:cubicBezTo>
                <a:lnTo>
                  <a:pt x="1281" y="13527"/>
                </a:lnTo>
                <a:cubicBezTo>
                  <a:pt x="1114" y="12946"/>
                  <a:pt x="1000" y="12346"/>
                  <a:pt x="942" y="1174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23" name="Shape 2723">
            <a:extLst>
              <a:ext uri="{FF2B5EF4-FFF2-40B4-BE49-F238E27FC236}">
                <a16:creationId xmlns:a16="http://schemas.microsoft.com/office/drawing/2014/main" id="{418825B2-F74C-D646-850C-F6787A2650B7}"/>
              </a:ext>
            </a:extLst>
          </p:cNvPr>
          <p:cNvSpPr/>
          <p:nvPr/>
        </p:nvSpPr>
        <p:spPr>
          <a:xfrm>
            <a:off x="7091363" y="92789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8345" y="10309"/>
                </a:moveTo>
                <a:lnTo>
                  <a:pt x="7899" y="10309"/>
                </a:lnTo>
                <a:cubicBezTo>
                  <a:pt x="7974" y="9863"/>
                  <a:pt x="8153" y="9453"/>
                  <a:pt x="8405" y="9099"/>
                </a:cubicBezTo>
                <a:lnTo>
                  <a:pt x="8717" y="9412"/>
                </a:lnTo>
                <a:cubicBezTo>
                  <a:pt x="8909" y="9604"/>
                  <a:pt x="9220" y="9604"/>
                  <a:pt x="9412" y="9412"/>
                </a:cubicBezTo>
                <a:cubicBezTo>
                  <a:pt x="9603" y="9220"/>
                  <a:pt x="9603" y="8909"/>
                  <a:pt x="9412" y="8717"/>
                </a:cubicBezTo>
                <a:lnTo>
                  <a:pt x="9101" y="8407"/>
                </a:lnTo>
                <a:cubicBezTo>
                  <a:pt x="9454" y="8157"/>
                  <a:pt x="9864" y="7979"/>
                  <a:pt x="10309" y="7904"/>
                </a:cubicBezTo>
                <a:lnTo>
                  <a:pt x="10309" y="8345"/>
                </a:lnTo>
                <a:cubicBezTo>
                  <a:pt x="10309" y="8617"/>
                  <a:pt x="10529" y="8836"/>
                  <a:pt x="10800" y="8836"/>
                </a:cubicBezTo>
                <a:cubicBezTo>
                  <a:pt x="11071" y="8836"/>
                  <a:pt x="11291" y="8617"/>
                  <a:pt x="11291" y="8345"/>
                </a:cubicBezTo>
                <a:lnTo>
                  <a:pt x="11291" y="7904"/>
                </a:lnTo>
                <a:cubicBezTo>
                  <a:pt x="11737" y="7979"/>
                  <a:pt x="12146" y="8157"/>
                  <a:pt x="12499" y="8407"/>
                </a:cubicBezTo>
                <a:lnTo>
                  <a:pt x="12188" y="8717"/>
                </a:lnTo>
                <a:cubicBezTo>
                  <a:pt x="11997" y="8909"/>
                  <a:pt x="11997" y="9220"/>
                  <a:pt x="12188" y="9412"/>
                </a:cubicBezTo>
                <a:cubicBezTo>
                  <a:pt x="12380" y="9604"/>
                  <a:pt x="12691" y="9604"/>
                  <a:pt x="12883" y="9412"/>
                </a:cubicBezTo>
                <a:lnTo>
                  <a:pt x="13195" y="9099"/>
                </a:lnTo>
                <a:cubicBezTo>
                  <a:pt x="13447" y="9453"/>
                  <a:pt x="13626" y="9863"/>
                  <a:pt x="13701" y="10309"/>
                </a:cubicBezTo>
                <a:lnTo>
                  <a:pt x="13255" y="10309"/>
                </a:lnTo>
                <a:cubicBezTo>
                  <a:pt x="12983" y="10309"/>
                  <a:pt x="12764" y="10529"/>
                  <a:pt x="12764" y="10800"/>
                </a:cubicBezTo>
                <a:cubicBezTo>
                  <a:pt x="12764" y="11071"/>
                  <a:pt x="12983" y="11291"/>
                  <a:pt x="13255" y="11291"/>
                </a:cubicBezTo>
                <a:lnTo>
                  <a:pt x="13701" y="11291"/>
                </a:lnTo>
                <a:cubicBezTo>
                  <a:pt x="13626" y="11738"/>
                  <a:pt x="13447" y="12147"/>
                  <a:pt x="13195" y="12501"/>
                </a:cubicBezTo>
                <a:lnTo>
                  <a:pt x="12883" y="12188"/>
                </a:lnTo>
                <a:cubicBezTo>
                  <a:pt x="12691" y="11997"/>
                  <a:pt x="12380" y="11997"/>
                  <a:pt x="12188" y="12188"/>
                </a:cubicBezTo>
                <a:cubicBezTo>
                  <a:pt x="11997" y="12380"/>
                  <a:pt x="11997" y="12691"/>
                  <a:pt x="12188" y="12883"/>
                </a:cubicBezTo>
                <a:lnTo>
                  <a:pt x="12499" y="13193"/>
                </a:lnTo>
                <a:cubicBezTo>
                  <a:pt x="12146" y="13444"/>
                  <a:pt x="11737" y="13621"/>
                  <a:pt x="11291" y="13696"/>
                </a:cubicBezTo>
                <a:lnTo>
                  <a:pt x="11291" y="13255"/>
                </a:lnTo>
                <a:cubicBezTo>
                  <a:pt x="11291" y="12983"/>
                  <a:pt x="11071" y="12764"/>
                  <a:pt x="10800" y="12764"/>
                </a:cubicBezTo>
                <a:cubicBezTo>
                  <a:pt x="10529" y="12764"/>
                  <a:pt x="10309" y="12983"/>
                  <a:pt x="10309" y="13255"/>
                </a:cubicBezTo>
                <a:lnTo>
                  <a:pt x="10309" y="13696"/>
                </a:lnTo>
                <a:cubicBezTo>
                  <a:pt x="9864" y="13621"/>
                  <a:pt x="9454" y="13444"/>
                  <a:pt x="9101" y="13193"/>
                </a:cubicBezTo>
                <a:lnTo>
                  <a:pt x="9412" y="12883"/>
                </a:lnTo>
                <a:cubicBezTo>
                  <a:pt x="9603" y="12691"/>
                  <a:pt x="9603" y="12380"/>
                  <a:pt x="9412" y="12188"/>
                </a:cubicBezTo>
                <a:cubicBezTo>
                  <a:pt x="9220" y="11997"/>
                  <a:pt x="8909" y="11997"/>
                  <a:pt x="8717" y="12188"/>
                </a:cubicBezTo>
                <a:lnTo>
                  <a:pt x="8405" y="12501"/>
                </a:lnTo>
                <a:cubicBezTo>
                  <a:pt x="8153" y="12147"/>
                  <a:pt x="7974" y="11738"/>
                  <a:pt x="7899" y="11291"/>
                </a:cubicBezTo>
                <a:lnTo>
                  <a:pt x="8345" y="11291"/>
                </a:lnTo>
                <a:cubicBezTo>
                  <a:pt x="8617" y="11291"/>
                  <a:pt x="8836" y="11071"/>
                  <a:pt x="8836" y="10800"/>
                </a:cubicBezTo>
                <a:cubicBezTo>
                  <a:pt x="8836" y="10529"/>
                  <a:pt x="8617" y="10309"/>
                  <a:pt x="8345" y="10309"/>
                </a:cubicBezTo>
                <a:moveTo>
                  <a:pt x="8023" y="13577"/>
                </a:moveTo>
                <a:lnTo>
                  <a:pt x="8023" y="13578"/>
                </a:lnTo>
                <a:cubicBezTo>
                  <a:pt x="8734" y="14288"/>
                  <a:pt x="9716" y="14727"/>
                  <a:pt x="10800" y="14727"/>
                </a:cubicBezTo>
                <a:cubicBezTo>
                  <a:pt x="11884" y="14727"/>
                  <a:pt x="12866" y="14288"/>
                  <a:pt x="13577" y="13578"/>
                </a:cubicBezTo>
                <a:lnTo>
                  <a:pt x="13577" y="13577"/>
                </a:lnTo>
                <a:lnTo>
                  <a:pt x="13577" y="13577"/>
                </a:lnTo>
                <a:cubicBezTo>
                  <a:pt x="14288" y="12866"/>
                  <a:pt x="14727" y="11884"/>
                  <a:pt x="14727" y="10800"/>
                </a:cubicBezTo>
                <a:cubicBezTo>
                  <a:pt x="14727" y="8631"/>
                  <a:pt x="12969" y="6873"/>
                  <a:pt x="10800" y="6873"/>
                </a:cubicBezTo>
                <a:cubicBezTo>
                  <a:pt x="8631" y="6873"/>
                  <a:pt x="6873" y="8631"/>
                  <a:pt x="6873" y="10800"/>
                </a:cubicBezTo>
                <a:cubicBezTo>
                  <a:pt x="6873" y="11884"/>
                  <a:pt x="7311" y="12866"/>
                  <a:pt x="8023" y="13577"/>
                </a:cubicBezTo>
                <a:cubicBezTo>
                  <a:pt x="8023" y="13577"/>
                  <a:pt x="8023" y="13577"/>
                  <a:pt x="8023" y="13577"/>
                </a:cubicBezTo>
                <a:close/>
                <a:moveTo>
                  <a:pt x="10800" y="11782"/>
                </a:moveTo>
                <a:cubicBezTo>
                  <a:pt x="11342" y="11782"/>
                  <a:pt x="11782" y="11342"/>
                  <a:pt x="11782" y="10800"/>
                </a:cubicBezTo>
                <a:cubicBezTo>
                  <a:pt x="11782" y="10258"/>
                  <a:pt x="11342" y="9818"/>
                  <a:pt x="10800" y="9818"/>
                </a:cubicBezTo>
                <a:cubicBezTo>
                  <a:pt x="10258" y="9818"/>
                  <a:pt x="9818" y="10258"/>
                  <a:pt x="9818" y="10800"/>
                </a:cubicBezTo>
                <a:cubicBezTo>
                  <a:pt x="9818" y="11342"/>
                  <a:pt x="10258" y="11782"/>
                  <a:pt x="10800" y="11782"/>
                </a:cubicBezTo>
                <a:moveTo>
                  <a:pt x="17673" y="5891"/>
                </a:moveTo>
                <a:cubicBezTo>
                  <a:pt x="17131" y="5891"/>
                  <a:pt x="16691" y="6331"/>
                  <a:pt x="16691" y="6873"/>
                </a:cubicBezTo>
                <a:lnTo>
                  <a:pt x="16691" y="7855"/>
                </a:lnTo>
                <a:cubicBezTo>
                  <a:pt x="16691" y="8396"/>
                  <a:pt x="17131" y="8836"/>
                  <a:pt x="17673" y="8836"/>
                </a:cubicBezTo>
                <a:lnTo>
                  <a:pt x="17673" y="12764"/>
                </a:lnTo>
                <a:cubicBezTo>
                  <a:pt x="17131" y="12764"/>
                  <a:pt x="16691" y="13204"/>
                  <a:pt x="16691" y="13745"/>
                </a:cubicBezTo>
                <a:lnTo>
                  <a:pt x="16691" y="14727"/>
                </a:lnTo>
                <a:cubicBezTo>
                  <a:pt x="16691" y="15270"/>
                  <a:pt x="17131" y="15709"/>
                  <a:pt x="17673" y="15709"/>
                </a:cubicBezTo>
                <a:lnTo>
                  <a:pt x="17673" y="17673"/>
                </a:lnTo>
                <a:lnTo>
                  <a:pt x="3927" y="17673"/>
                </a:lnTo>
                <a:lnTo>
                  <a:pt x="3927" y="3927"/>
                </a:lnTo>
                <a:lnTo>
                  <a:pt x="17673" y="3927"/>
                </a:lnTo>
                <a:cubicBezTo>
                  <a:pt x="17673" y="3927"/>
                  <a:pt x="17673" y="5891"/>
                  <a:pt x="17673" y="5891"/>
                </a:cubicBezTo>
                <a:close/>
                <a:moveTo>
                  <a:pt x="18655" y="5891"/>
                </a:moveTo>
                <a:lnTo>
                  <a:pt x="18655" y="2945"/>
                </a:lnTo>
                <a:lnTo>
                  <a:pt x="2945" y="2945"/>
                </a:lnTo>
                <a:lnTo>
                  <a:pt x="2945" y="18655"/>
                </a:lnTo>
                <a:lnTo>
                  <a:pt x="18655" y="18655"/>
                </a:lnTo>
                <a:lnTo>
                  <a:pt x="18655" y="15709"/>
                </a:lnTo>
                <a:cubicBezTo>
                  <a:pt x="19196" y="15709"/>
                  <a:pt x="19636" y="15270"/>
                  <a:pt x="19636" y="14727"/>
                </a:cubicBezTo>
                <a:lnTo>
                  <a:pt x="19636" y="13745"/>
                </a:lnTo>
                <a:cubicBezTo>
                  <a:pt x="19636" y="13204"/>
                  <a:pt x="19196" y="12764"/>
                  <a:pt x="18655" y="12764"/>
                </a:cubicBezTo>
                <a:lnTo>
                  <a:pt x="18655" y="8836"/>
                </a:lnTo>
                <a:cubicBezTo>
                  <a:pt x="19196" y="8836"/>
                  <a:pt x="19636" y="8396"/>
                  <a:pt x="19636" y="7855"/>
                </a:cubicBezTo>
                <a:lnTo>
                  <a:pt x="19636" y="6873"/>
                </a:lnTo>
                <a:cubicBezTo>
                  <a:pt x="19636" y="6331"/>
                  <a:pt x="19196" y="5891"/>
                  <a:pt x="18655" y="589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24" name="Shape 2724">
            <a:extLst>
              <a:ext uri="{FF2B5EF4-FFF2-40B4-BE49-F238E27FC236}">
                <a16:creationId xmlns:a16="http://schemas.microsoft.com/office/drawing/2014/main" id="{0E77C32B-0C59-1E40-805B-6B2CE5F9B1FA}"/>
              </a:ext>
            </a:extLst>
          </p:cNvPr>
          <p:cNvSpPr/>
          <p:nvPr/>
        </p:nvSpPr>
        <p:spPr>
          <a:xfrm>
            <a:off x="8158163" y="92789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5709" y="15709"/>
                </a:moveTo>
                <a:lnTo>
                  <a:pt x="5891" y="15709"/>
                </a:lnTo>
                <a:lnTo>
                  <a:pt x="5891" y="11782"/>
                </a:lnTo>
                <a:lnTo>
                  <a:pt x="15709" y="11782"/>
                </a:lnTo>
                <a:cubicBezTo>
                  <a:pt x="15709" y="11782"/>
                  <a:pt x="15709" y="15709"/>
                  <a:pt x="15709" y="15709"/>
                </a:cubicBezTo>
                <a:close/>
                <a:moveTo>
                  <a:pt x="16691" y="10800"/>
                </a:moveTo>
                <a:lnTo>
                  <a:pt x="4909" y="10800"/>
                </a:lnTo>
                <a:lnTo>
                  <a:pt x="4909" y="16691"/>
                </a:lnTo>
                <a:lnTo>
                  <a:pt x="16691" y="16691"/>
                </a:lnTo>
                <a:cubicBezTo>
                  <a:pt x="16691" y="16691"/>
                  <a:pt x="16691" y="10800"/>
                  <a:pt x="16691" y="10800"/>
                </a:cubicBezTo>
                <a:close/>
                <a:moveTo>
                  <a:pt x="11782" y="13745"/>
                </a:moveTo>
                <a:lnTo>
                  <a:pt x="9818" y="13745"/>
                </a:lnTo>
                <a:lnTo>
                  <a:pt x="9818" y="14727"/>
                </a:lnTo>
                <a:lnTo>
                  <a:pt x="11782" y="14727"/>
                </a:lnTo>
                <a:cubicBezTo>
                  <a:pt x="11782" y="14727"/>
                  <a:pt x="11782" y="13745"/>
                  <a:pt x="11782" y="13745"/>
                </a:cubicBezTo>
                <a:close/>
                <a:moveTo>
                  <a:pt x="18655" y="17673"/>
                </a:moveTo>
                <a:cubicBezTo>
                  <a:pt x="18655" y="18214"/>
                  <a:pt x="18214" y="18655"/>
                  <a:pt x="17673" y="18655"/>
                </a:cubicBezTo>
                <a:lnTo>
                  <a:pt x="3927" y="18655"/>
                </a:lnTo>
                <a:cubicBezTo>
                  <a:pt x="3385" y="18655"/>
                  <a:pt x="2945" y="18214"/>
                  <a:pt x="2945" y="17673"/>
                </a:cubicBezTo>
                <a:lnTo>
                  <a:pt x="2945" y="982"/>
                </a:lnTo>
                <a:lnTo>
                  <a:pt x="18655" y="982"/>
                </a:lnTo>
                <a:cubicBezTo>
                  <a:pt x="18655" y="982"/>
                  <a:pt x="18655" y="17673"/>
                  <a:pt x="18655" y="17673"/>
                </a:cubicBezTo>
                <a:close/>
                <a:moveTo>
                  <a:pt x="21109" y="0"/>
                </a:moveTo>
                <a:lnTo>
                  <a:pt x="491" y="0"/>
                </a:lnTo>
                <a:cubicBezTo>
                  <a:pt x="220" y="0"/>
                  <a:pt x="0" y="220"/>
                  <a:pt x="0" y="491"/>
                </a:cubicBezTo>
                <a:cubicBezTo>
                  <a:pt x="0" y="762"/>
                  <a:pt x="220" y="982"/>
                  <a:pt x="491" y="982"/>
                </a:cubicBezTo>
                <a:lnTo>
                  <a:pt x="1964" y="982"/>
                </a:lnTo>
                <a:lnTo>
                  <a:pt x="1964" y="17673"/>
                </a:lnTo>
                <a:cubicBezTo>
                  <a:pt x="1964" y="18757"/>
                  <a:pt x="2843" y="19636"/>
                  <a:pt x="3927" y="19636"/>
                </a:cubicBezTo>
                <a:lnTo>
                  <a:pt x="4909" y="19636"/>
                </a:lnTo>
                <a:lnTo>
                  <a:pt x="4909" y="21109"/>
                </a:lnTo>
                <a:cubicBezTo>
                  <a:pt x="4909" y="21380"/>
                  <a:pt x="5129" y="21600"/>
                  <a:pt x="5400" y="21600"/>
                </a:cubicBezTo>
                <a:cubicBezTo>
                  <a:pt x="5671" y="21600"/>
                  <a:pt x="5891" y="21380"/>
                  <a:pt x="5891" y="21109"/>
                </a:cubicBezTo>
                <a:lnTo>
                  <a:pt x="5891" y="19636"/>
                </a:lnTo>
                <a:lnTo>
                  <a:pt x="15709" y="19636"/>
                </a:lnTo>
                <a:lnTo>
                  <a:pt x="15709" y="21109"/>
                </a:lnTo>
                <a:cubicBezTo>
                  <a:pt x="15709" y="21380"/>
                  <a:pt x="15929" y="21600"/>
                  <a:pt x="16200" y="21600"/>
                </a:cubicBezTo>
                <a:cubicBezTo>
                  <a:pt x="16471" y="21600"/>
                  <a:pt x="16691" y="21380"/>
                  <a:pt x="16691" y="21109"/>
                </a:cubicBezTo>
                <a:lnTo>
                  <a:pt x="16691" y="19636"/>
                </a:lnTo>
                <a:lnTo>
                  <a:pt x="17673" y="19636"/>
                </a:lnTo>
                <a:cubicBezTo>
                  <a:pt x="18757" y="19636"/>
                  <a:pt x="19636" y="18757"/>
                  <a:pt x="19636" y="17673"/>
                </a:cubicBezTo>
                <a:lnTo>
                  <a:pt x="19636" y="982"/>
                </a:lnTo>
                <a:lnTo>
                  <a:pt x="21109" y="982"/>
                </a:lnTo>
                <a:cubicBezTo>
                  <a:pt x="21380" y="982"/>
                  <a:pt x="21600" y="762"/>
                  <a:pt x="21600" y="491"/>
                </a:cubicBezTo>
                <a:cubicBezTo>
                  <a:pt x="21600" y="220"/>
                  <a:pt x="21380" y="0"/>
                  <a:pt x="21109" y="0"/>
                </a:cubicBezTo>
                <a:moveTo>
                  <a:pt x="11782" y="5891"/>
                </a:moveTo>
                <a:lnTo>
                  <a:pt x="9818" y="5891"/>
                </a:lnTo>
                <a:lnTo>
                  <a:pt x="9818" y="6873"/>
                </a:lnTo>
                <a:lnTo>
                  <a:pt x="11782" y="6873"/>
                </a:lnTo>
                <a:cubicBezTo>
                  <a:pt x="11782" y="6873"/>
                  <a:pt x="11782" y="5891"/>
                  <a:pt x="11782" y="5891"/>
                </a:cubicBezTo>
                <a:close/>
                <a:moveTo>
                  <a:pt x="15709" y="7855"/>
                </a:moveTo>
                <a:lnTo>
                  <a:pt x="5891" y="7855"/>
                </a:lnTo>
                <a:lnTo>
                  <a:pt x="5891" y="3927"/>
                </a:lnTo>
                <a:lnTo>
                  <a:pt x="15709" y="3927"/>
                </a:lnTo>
                <a:cubicBezTo>
                  <a:pt x="15709" y="3927"/>
                  <a:pt x="15709" y="7855"/>
                  <a:pt x="15709" y="7855"/>
                </a:cubicBezTo>
                <a:close/>
                <a:moveTo>
                  <a:pt x="16691" y="2945"/>
                </a:moveTo>
                <a:lnTo>
                  <a:pt x="4909" y="2945"/>
                </a:lnTo>
                <a:lnTo>
                  <a:pt x="4909" y="8836"/>
                </a:lnTo>
                <a:lnTo>
                  <a:pt x="16691" y="8836"/>
                </a:lnTo>
                <a:cubicBezTo>
                  <a:pt x="16691" y="8836"/>
                  <a:pt x="16691" y="2945"/>
                  <a:pt x="16691" y="2945"/>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25" name="Shape 2725">
            <a:extLst>
              <a:ext uri="{FF2B5EF4-FFF2-40B4-BE49-F238E27FC236}">
                <a16:creationId xmlns:a16="http://schemas.microsoft.com/office/drawing/2014/main" id="{B9A3CA7D-3B34-8B4A-BCBB-0FCE5129CEF9}"/>
              </a:ext>
            </a:extLst>
          </p:cNvPr>
          <p:cNvSpPr/>
          <p:nvPr/>
        </p:nvSpPr>
        <p:spPr>
          <a:xfrm>
            <a:off x="9224963" y="9278938"/>
            <a:ext cx="557212" cy="558800"/>
          </a:xfrm>
          <a:custGeom>
            <a:avLst/>
            <a:gdLst/>
            <a:ahLst/>
            <a:cxnLst>
              <a:cxn ang="0">
                <a:pos x="wd2" y="hd2"/>
              </a:cxn>
              <a:cxn ang="5400000">
                <a:pos x="wd2" y="hd2"/>
              </a:cxn>
              <a:cxn ang="10800000">
                <a:pos x="wd2" y="hd2"/>
              </a:cxn>
              <a:cxn ang="16200000">
                <a:pos x="wd2" y="hd2"/>
              </a:cxn>
            </a:cxnLst>
            <a:rect l="0" t="0" r="r" b="b"/>
            <a:pathLst>
              <a:path w="21600" h="21600" extrusionOk="0">
                <a:moveTo>
                  <a:pt x="18655" y="17673"/>
                </a:moveTo>
                <a:cubicBezTo>
                  <a:pt x="18655" y="18214"/>
                  <a:pt x="18214" y="18655"/>
                  <a:pt x="17673" y="18655"/>
                </a:cubicBezTo>
                <a:lnTo>
                  <a:pt x="3927" y="18655"/>
                </a:lnTo>
                <a:cubicBezTo>
                  <a:pt x="3385" y="18655"/>
                  <a:pt x="2945" y="18214"/>
                  <a:pt x="2945" y="17673"/>
                </a:cubicBezTo>
                <a:lnTo>
                  <a:pt x="2945" y="982"/>
                </a:lnTo>
                <a:lnTo>
                  <a:pt x="18655" y="982"/>
                </a:lnTo>
                <a:cubicBezTo>
                  <a:pt x="18655" y="982"/>
                  <a:pt x="18655" y="17673"/>
                  <a:pt x="18655" y="17673"/>
                </a:cubicBezTo>
                <a:close/>
                <a:moveTo>
                  <a:pt x="21109" y="0"/>
                </a:moveTo>
                <a:lnTo>
                  <a:pt x="491" y="0"/>
                </a:lnTo>
                <a:cubicBezTo>
                  <a:pt x="220" y="0"/>
                  <a:pt x="0" y="220"/>
                  <a:pt x="0" y="491"/>
                </a:cubicBezTo>
                <a:cubicBezTo>
                  <a:pt x="0" y="762"/>
                  <a:pt x="220" y="982"/>
                  <a:pt x="491" y="982"/>
                </a:cubicBezTo>
                <a:lnTo>
                  <a:pt x="1964" y="982"/>
                </a:lnTo>
                <a:lnTo>
                  <a:pt x="1964" y="17673"/>
                </a:lnTo>
                <a:cubicBezTo>
                  <a:pt x="1964" y="18757"/>
                  <a:pt x="2843" y="19636"/>
                  <a:pt x="3927" y="19636"/>
                </a:cubicBezTo>
                <a:lnTo>
                  <a:pt x="4909" y="19636"/>
                </a:lnTo>
                <a:lnTo>
                  <a:pt x="4909" y="21109"/>
                </a:lnTo>
                <a:cubicBezTo>
                  <a:pt x="4909" y="21380"/>
                  <a:pt x="5129" y="21600"/>
                  <a:pt x="5400" y="21600"/>
                </a:cubicBezTo>
                <a:cubicBezTo>
                  <a:pt x="5671" y="21600"/>
                  <a:pt x="5891" y="21380"/>
                  <a:pt x="5891" y="21109"/>
                </a:cubicBezTo>
                <a:lnTo>
                  <a:pt x="5891" y="19636"/>
                </a:lnTo>
                <a:lnTo>
                  <a:pt x="15709" y="19636"/>
                </a:lnTo>
                <a:lnTo>
                  <a:pt x="15709" y="21109"/>
                </a:lnTo>
                <a:cubicBezTo>
                  <a:pt x="15709" y="21380"/>
                  <a:pt x="15929" y="21600"/>
                  <a:pt x="16200" y="21600"/>
                </a:cubicBezTo>
                <a:cubicBezTo>
                  <a:pt x="16471" y="21600"/>
                  <a:pt x="16691" y="21380"/>
                  <a:pt x="16691" y="21109"/>
                </a:cubicBezTo>
                <a:lnTo>
                  <a:pt x="16691" y="19636"/>
                </a:lnTo>
                <a:lnTo>
                  <a:pt x="17673" y="19636"/>
                </a:lnTo>
                <a:cubicBezTo>
                  <a:pt x="18757" y="19636"/>
                  <a:pt x="19636" y="18757"/>
                  <a:pt x="19636" y="17673"/>
                </a:cubicBezTo>
                <a:lnTo>
                  <a:pt x="19636" y="982"/>
                </a:lnTo>
                <a:lnTo>
                  <a:pt x="21109" y="982"/>
                </a:lnTo>
                <a:cubicBezTo>
                  <a:pt x="21380" y="982"/>
                  <a:pt x="21600" y="762"/>
                  <a:pt x="21600" y="491"/>
                </a:cubicBezTo>
                <a:cubicBezTo>
                  <a:pt x="21600" y="220"/>
                  <a:pt x="21380" y="0"/>
                  <a:pt x="21109" y="0"/>
                </a:cubicBezTo>
                <a:moveTo>
                  <a:pt x="15709" y="10800"/>
                </a:moveTo>
                <a:lnTo>
                  <a:pt x="11782" y="10800"/>
                </a:lnTo>
                <a:lnTo>
                  <a:pt x="11782" y="9818"/>
                </a:lnTo>
                <a:lnTo>
                  <a:pt x="9818" y="9818"/>
                </a:lnTo>
                <a:lnTo>
                  <a:pt x="9818" y="10800"/>
                </a:lnTo>
                <a:lnTo>
                  <a:pt x="5891" y="10800"/>
                </a:lnTo>
                <a:lnTo>
                  <a:pt x="5891" y="8836"/>
                </a:lnTo>
                <a:lnTo>
                  <a:pt x="15709" y="8836"/>
                </a:lnTo>
                <a:cubicBezTo>
                  <a:pt x="15709" y="8836"/>
                  <a:pt x="15709" y="10800"/>
                  <a:pt x="15709" y="10800"/>
                </a:cubicBezTo>
                <a:close/>
                <a:moveTo>
                  <a:pt x="16691" y="7855"/>
                </a:moveTo>
                <a:lnTo>
                  <a:pt x="4909" y="7855"/>
                </a:lnTo>
                <a:lnTo>
                  <a:pt x="4909" y="11782"/>
                </a:lnTo>
                <a:lnTo>
                  <a:pt x="16691" y="11782"/>
                </a:lnTo>
                <a:cubicBezTo>
                  <a:pt x="16691" y="11782"/>
                  <a:pt x="16691" y="7855"/>
                  <a:pt x="16691" y="7855"/>
                </a:cubicBezTo>
                <a:close/>
                <a:moveTo>
                  <a:pt x="15709" y="15709"/>
                </a:moveTo>
                <a:lnTo>
                  <a:pt x="11782" y="15709"/>
                </a:lnTo>
                <a:lnTo>
                  <a:pt x="11782" y="14727"/>
                </a:lnTo>
                <a:lnTo>
                  <a:pt x="9818" y="14727"/>
                </a:lnTo>
                <a:lnTo>
                  <a:pt x="9818" y="15709"/>
                </a:lnTo>
                <a:lnTo>
                  <a:pt x="5891" y="15709"/>
                </a:lnTo>
                <a:lnTo>
                  <a:pt x="5891" y="13745"/>
                </a:lnTo>
                <a:lnTo>
                  <a:pt x="15709" y="13745"/>
                </a:lnTo>
                <a:cubicBezTo>
                  <a:pt x="15709" y="13745"/>
                  <a:pt x="15709" y="15709"/>
                  <a:pt x="15709" y="15709"/>
                </a:cubicBezTo>
                <a:close/>
                <a:moveTo>
                  <a:pt x="16691" y="12764"/>
                </a:moveTo>
                <a:lnTo>
                  <a:pt x="4909" y="12764"/>
                </a:lnTo>
                <a:lnTo>
                  <a:pt x="4909" y="16691"/>
                </a:lnTo>
                <a:lnTo>
                  <a:pt x="16691" y="16691"/>
                </a:lnTo>
                <a:cubicBezTo>
                  <a:pt x="16691" y="16691"/>
                  <a:pt x="16691" y="12764"/>
                  <a:pt x="16691" y="12764"/>
                </a:cubicBezTo>
                <a:close/>
                <a:moveTo>
                  <a:pt x="15709" y="5891"/>
                </a:moveTo>
                <a:lnTo>
                  <a:pt x="11782" y="5891"/>
                </a:lnTo>
                <a:lnTo>
                  <a:pt x="11782" y="4909"/>
                </a:lnTo>
                <a:lnTo>
                  <a:pt x="9818" y="4909"/>
                </a:lnTo>
                <a:lnTo>
                  <a:pt x="9818" y="5891"/>
                </a:lnTo>
                <a:lnTo>
                  <a:pt x="5891" y="5891"/>
                </a:lnTo>
                <a:lnTo>
                  <a:pt x="5891" y="3927"/>
                </a:lnTo>
                <a:lnTo>
                  <a:pt x="15709" y="3927"/>
                </a:lnTo>
                <a:cubicBezTo>
                  <a:pt x="15709" y="3927"/>
                  <a:pt x="15709" y="5891"/>
                  <a:pt x="15709" y="5891"/>
                </a:cubicBezTo>
                <a:close/>
                <a:moveTo>
                  <a:pt x="16691" y="2945"/>
                </a:moveTo>
                <a:lnTo>
                  <a:pt x="4909" y="2945"/>
                </a:lnTo>
                <a:lnTo>
                  <a:pt x="4909" y="6873"/>
                </a:lnTo>
                <a:lnTo>
                  <a:pt x="16691" y="6873"/>
                </a:lnTo>
                <a:cubicBezTo>
                  <a:pt x="16691" y="6873"/>
                  <a:pt x="16691" y="2945"/>
                  <a:pt x="16691" y="2945"/>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26" name="Shape 2726">
            <a:extLst>
              <a:ext uri="{FF2B5EF4-FFF2-40B4-BE49-F238E27FC236}">
                <a16:creationId xmlns:a16="http://schemas.microsoft.com/office/drawing/2014/main" id="{C7918CFE-F9AD-1C46-B330-04A2419A8F52}"/>
              </a:ext>
            </a:extLst>
          </p:cNvPr>
          <p:cNvSpPr/>
          <p:nvPr/>
        </p:nvSpPr>
        <p:spPr>
          <a:xfrm>
            <a:off x="10340975" y="9278938"/>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4800" y="13745"/>
                </a:moveTo>
                <a:lnTo>
                  <a:pt x="16800" y="13745"/>
                </a:lnTo>
                <a:lnTo>
                  <a:pt x="16800" y="17673"/>
                </a:lnTo>
                <a:lnTo>
                  <a:pt x="4800" y="17673"/>
                </a:lnTo>
                <a:cubicBezTo>
                  <a:pt x="4800" y="17673"/>
                  <a:pt x="4800" y="13745"/>
                  <a:pt x="4800" y="13745"/>
                </a:cubicBezTo>
                <a:close/>
                <a:moveTo>
                  <a:pt x="4800" y="8836"/>
                </a:moveTo>
                <a:lnTo>
                  <a:pt x="16800" y="8836"/>
                </a:lnTo>
                <a:lnTo>
                  <a:pt x="16800" y="12764"/>
                </a:lnTo>
                <a:lnTo>
                  <a:pt x="4800" y="12764"/>
                </a:lnTo>
                <a:cubicBezTo>
                  <a:pt x="4800" y="12764"/>
                  <a:pt x="4800" y="8836"/>
                  <a:pt x="4800" y="8836"/>
                </a:cubicBezTo>
                <a:close/>
                <a:moveTo>
                  <a:pt x="4800" y="3927"/>
                </a:moveTo>
                <a:lnTo>
                  <a:pt x="16800" y="3927"/>
                </a:lnTo>
                <a:lnTo>
                  <a:pt x="16800" y="7855"/>
                </a:lnTo>
                <a:lnTo>
                  <a:pt x="4800" y="7855"/>
                </a:lnTo>
                <a:cubicBezTo>
                  <a:pt x="4800" y="7855"/>
                  <a:pt x="4800" y="3927"/>
                  <a:pt x="4800" y="3927"/>
                </a:cubicBezTo>
                <a:close/>
                <a:moveTo>
                  <a:pt x="3600" y="18655"/>
                </a:moveTo>
                <a:lnTo>
                  <a:pt x="18000" y="18655"/>
                </a:lnTo>
                <a:lnTo>
                  <a:pt x="18000" y="2945"/>
                </a:lnTo>
                <a:lnTo>
                  <a:pt x="3600" y="2945"/>
                </a:lnTo>
                <a:cubicBezTo>
                  <a:pt x="3600" y="2945"/>
                  <a:pt x="3600" y="18655"/>
                  <a:pt x="3600" y="18655"/>
                </a:cubicBezTo>
                <a:close/>
                <a:moveTo>
                  <a:pt x="20400" y="19636"/>
                </a:moveTo>
                <a:cubicBezTo>
                  <a:pt x="20400" y="20178"/>
                  <a:pt x="19862" y="20618"/>
                  <a:pt x="19200" y="20618"/>
                </a:cubicBezTo>
                <a:lnTo>
                  <a:pt x="2400" y="20618"/>
                </a:lnTo>
                <a:cubicBezTo>
                  <a:pt x="1738" y="20618"/>
                  <a:pt x="1200" y="20178"/>
                  <a:pt x="1200" y="19636"/>
                </a:cubicBezTo>
                <a:lnTo>
                  <a:pt x="1200" y="1964"/>
                </a:lnTo>
                <a:cubicBezTo>
                  <a:pt x="1200" y="1422"/>
                  <a:pt x="1738" y="982"/>
                  <a:pt x="2400" y="982"/>
                </a:cubicBezTo>
                <a:lnTo>
                  <a:pt x="19200" y="982"/>
                </a:lnTo>
                <a:cubicBezTo>
                  <a:pt x="19862" y="982"/>
                  <a:pt x="20400" y="1422"/>
                  <a:pt x="20400" y="1964"/>
                </a:cubicBezTo>
                <a:cubicBezTo>
                  <a:pt x="20400" y="1964"/>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9600" y="16691"/>
                </a:moveTo>
                <a:lnTo>
                  <a:pt x="12000" y="16691"/>
                </a:lnTo>
                <a:lnTo>
                  <a:pt x="12000" y="15709"/>
                </a:lnTo>
                <a:lnTo>
                  <a:pt x="9600" y="15709"/>
                </a:lnTo>
                <a:cubicBezTo>
                  <a:pt x="9600" y="15709"/>
                  <a:pt x="9600" y="16691"/>
                  <a:pt x="9600" y="16691"/>
                </a:cubicBezTo>
                <a:close/>
                <a:moveTo>
                  <a:pt x="9600" y="6873"/>
                </a:moveTo>
                <a:lnTo>
                  <a:pt x="12000" y="6873"/>
                </a:lnTo>
                <a:lnTo>
                  <a:pt x="12000" y="5891"/>
                </a:lnTo>
                <a:lnTo>
                  <a:pt x="9600" y="5891"/>
                </a:lnTo>
                <a:cubicBezTo>
                  <a:pt x="9600" y="5891"/>
                  <a:pt x="9600" y="6873"/>
                  <a:pt x="9600" y="6873"/>
                </a:cubicBezTo>
                <a:close/>
                <a:moveTo>
                  <a:pt x="9600" y="11782"/>
                </a:moveTo>
                <a:lnTo>
                  <a:pt x="12000" y="11782"/>
                </a:lnTo>
                <a:lnTo>
                  <a:pt x="12000" y="10800"/>
                </a:lnTo>
                <a:lnTo>
                  <a:pt x="9600" y="10800"/>
                </a:lnTo>
                <a:cubicBezTo>
                  <a:pt x="9600" y="10800"/>
                  <a:pt x="9600" y="11782"/>
                  <a:pt x="9600" y="11782"/>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27" name="Shape 2727">
            <a:extLst>
              <a:ext uri="{FF2B5EF4-FFF2-40B4-BE49-F238E27FC236}">
                <a16:creationId xmlns:a16="http://schemas.microsoft.com/office/drawing/2014/main" id="{E97A1691-FA95-3F4F-BFE4-1939191870D2}"/>
              </a:ext>
            </a:extLst>
          </p:cNvPr>
          <p:cNvSpPr/>
          <p:nvPr/>
        </p:nvSpPr>
        <p:spPr>
          <a:xfrm>
            <a:off x="11356975" y="92789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4727" y="7318"/>
                </a:moveTo>
                <a:lnTo>
                  <a:pt x="11782" y="6949"/>
                </a:lnTo>
                <a:lnTo>
                  <a:pt x="11782" y="4956"/>
                </a:lnTo>
                <a:lnTo>
                  <a:pt x="14727" y="5324"/>
                </a:lnTo>
                <a:cubicBezTo>
                  <a:pt x="14727" y="5324"/>
                  <a:pt x="14727" y="7318"/>
                  <a:pt x="14727" y="7318"/>
                </a:cubicBezTo>
                <a:close/>
                <a:moveTo>
                  <a:pt x="9327" y="16691"/>
                </a:moveTo>
                <a:lnTo>
                  <a:pt x="8345" y="16691"/>
                </a:lnTo>
                <a:cubicBezTo>
                  <a:pt x="7532" y="16691"/>
                  <a:pt x="6873" y="16031"/>
                  <a:pt x="6873" y="15218"/>
                </a:cubicBezTo>
                <a:cubicBezTo>
                  <a:pt x="6873" y="14405"/>
                  <a:pt x="7532" y="13745"/>
                  <a:pt x="8345" y="13745"/>
                </a:cubicBezTo>
                <a:lnTo>
                  <a:pt x="9327" y="13745"/>
                </a:lnTo>
                <a:cubicBezTo>
                  <a:pt x="10140" y="13745"/>
                  <a:pt x="10800" y="14405"/>
                  <a:pt x="10800" y="15218"/>
                </a:cubicBezTo>
                <a:cubicBezTo>
                  <a:pt x="10800" y="16031"/>
                  <a:pt x="10140" y="16691"/>
                  <a:pt x="9327" y="16691"/>
                </a:cubicBezTo>
                <a:moveTo>
                  <a:pt x="15218" y="4418"/>
                </a:moveTo>
                <a:cubicBezTo>
                  <a:pt x="15192" y="4418"/>
                  <a:pt x="15170" y="4429"/>
                  <a:pt x="15145" y="4433"/>
                </a:cubicBezTo>
                <a:lnTo>
                  <a:pt x="15143" y="4424"/>
                </a:lnTo>
                <a:lnTo>
                  <a:pt x="11483" y="3967"/>
                </a:lnTo>
                <a:cubicBezTo>
                  <a:pt x="11424" y="3942"/>
                  <a:pt x="11359" y="3927"/>
                  <a:pt x="11291" y="3927"/>
                </a:cubicBezTo>
                <a:cubicBezTo>
                  <a:pt x="11275" y="3927"/>
                  <a:pt x="11261" y="3935"/>
                  <a:pt x="11245" y="3937"/>
                </a:cubicBezTo>
                <a:lnTo>
                  <a:pt x="11216" y="3933"/>
                </a:lnTo>
                <a:lnTo>
                  <a:pt x="11218" y="3942"/>
                </a:lnTo>
                <a:cubicBezTo>
                  <a:pt x="10983" y="3979"/>
                  <a:pt x="10800" y="4173"/>
                  <a:pt x="10800" y="4418"/>
                </a:cubicBezTo>
                <a:lnTo>
                  <a:pt x="10800" y="13266"/>
                </a:lnTo>
                <a:cubicBezTo>
                  <a:pt x="10389" y="12955"/>
                  <a:pt x="9882" y="12764"/>
                  <a:pt x="9327" y="12764"/>
                </a:cubicBezTo>
                <a:lnTo>
                  <a:pt x="8345" y="12764"/>
                </a:lnTo>
                <a:cubicBezTo>
                  <a:pt x="6990" y="12764"/>
                  <a:pt x="5891" y="13862"/>
                  <a:pt x="5891" y="15218"/>
                </a:cubicBezTo>
                <a:cubicBezTo>
                  <a:pt x="5891" y="16574"/>
                  <a:pt x="6990" y="17673"/>
                  <a:pt x="8345" y="17673"/>
                </a:cubicBezTo>
                <a:lnTo>
                  <a:pt x="9327" y="17673"/>
                </a:lnTo>
                <a:cubicBezTo>
                  <a:pt x="10683" y="17673"/>
                  <a:pt x="11782" y="16574"/>
                  <a:pt x="11782" y="15218"/>
                </a:cubicBezTo>
                <a:lnTo>
                  <a:pt x="11782" y="7901"/>
                </a:lnTo>
                <a:lnTo>
                  <a:pt x="15026" y="8306"/>
                </a:lnTo>
                <a:cubicBezTo>
                  <a:pt x="15085" y="8332"/>
                  <a:pt x="15150" y="8345"/>
                  <a:pt x="15218" y="8345"/>
                </a:cubicBezTo>
                <a:cubicBezTo>
                  <a:pt x="15234" y="8345"/>
                  <a:pt x="15248" y="8338"/>
                  <a:pt x="15264" y="8336"/>
                </a:cubicBezTo>
                <a:lnTo>
                  <a:pt x="15293" y="8340"/>
                </a:lnTo>
                <a:lnTo>
                  <a:pt x="15292" y="8331"/>
                </a:lnTo>
                <a:cubicBezTo>
                  <a:pt x="15526" y="8294"/>
                  <a:pt x="15709" y="8100"/>
                  <a:pt x="15709" y="7855"/>
                </a:cubicBezTo>
                <a:lnTo>
                  <a:pt x="15709" y="4909"/>
                </a:lnTo>
                <a:cubicBezTo>
                  <a:pt x="15709" y="4638"/>
                  <a:pt x="15490" y="4418"/>
                  <a:pt x="15218" y="4418"/>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28" name="Shape 2728">
            <a:extLst>
              <a:ext uri="{FF2B5EF4-FFF2-40B4-BE49-F238E27FC236}">
                <a16:creationId xmlns:a16="http://schemas.microsoft.com/office/drawing/2014/main" id="{0AACF53F-EACA-0E4F-B765-94747A106940}"/>
              </a:ext>
            </a:extLst>
          </p:cNvPr>
          <p:cNvSpPr/>
          <p:nvPr/>
        </p:nvSpPr>
        <p:spPr>
          <a:xfrm>
            <a:off x="1758950" y="10345738"/>
            <a:ext cx="558800" cy="557212"/>
          </a:xfrm>
          <a:custGeom>
            <a:avLst/>
            <a:gdLst/>
            <a:ahLst/>
            <a:cxnLst>
              <a:cxn ang="0">
                <a:pos x="wd2" y="hd2"/>
              </a:cxn>
              <a:cxn ang="5400000">
                <a:pos x="wd2" y="hd2"/>
              </a:cxn>
              <a:cxn ang="10800000">
                <a:pos x="wd2" y="hd2"/>
              </a:cxn>
              <a:cxn ang="16200000">
                <a:pos x="wd2" y="hd2"/>
              </a:cxn>
            </a:cxnLst>
            <a:rect l="0" t="0" r="r" b="b"/>
            <a:pathLst>
              <a:path w="21600" h="21600" extrusionOk="0">
                <a:moveTo>
                  <a:pt x="14727" y="7318"/>
                </a:moveTo>
                <a:lnTo>
                  <a:pt x="11782" y="6949"/>
                </a:lnTo>
                <a:lnTo>
                  <a:pt x="11782" y="4956"/>
                </a:lnTo>
                <a:lnTo>
                  <a:pt x="14727" y="5324"/>
                </a:lnTo>
                <a:cubicBezTo>
                  <a:pt x="14727" y="5324"/>
                  <a:pt x="14727" y="7318"/>
                  <a:pt x="14727" y="7318"/>
                </a:cubicBezTo>
                <a:close/>
                <a:moveTo>
                  <a:pt x="9327" y="16691"/>
                </a:moveTo>
                <a:lnTo>
                  <a:pt x="8345" y="16691"/>
                </a:lnTo>
                <a:cubicBezTo>
                  <a:pt x="7532" y="16691"/>
                  <a:pt x="6873" y="16031"/>
                  <a:pt x="6873" y="15218"/>
                </a:cubicBezTo>
                <a:cubicBezTo>
                  <a:pt x="6873" y="14406"/>
                  <a:pt x="7532" y="13745"/>
                  <a:pt x="8345" y="13745"/>
                </a:cubicBezTo>
                <a:lnTo>
                  <a:pt x="9327" y="13745"/>
                </a:lnTo>
                <a:cubicBezTo>
                  <a:pt x="10141" y="13745"/>
                  <a:pt x="10800" y="14406"/>
                  <a:pt x="10800" y="15218"/>
                </a:cubicBezTo>
                <a:cubicBezTo>
                  <a:pt x="10800" y="16031"/>
                  <a:pt x="10141" y="16691"/>
                  <a:pt x="9327" y="16691"/>
                </a:cubicBezTo>
                <a:moveTo>
                  <a:pt x="15218" y="4418"/>
                </a:moveTo>
                <a:cubicBezTo>
                  <a:pt x="15192" y="4418"/>
                  <a:pt x="15170" y="4429"/>
                  <a:pt x="15145" y="4433"/>
                </a:cubicBezTo>
                <a:lnTo>
                  <a:pt x="15144" y="4424"/>
                </a:lnTo>
                <a:lnTo>
                  <a:pt x="11483" y="3967"/>
                </a:lnTo>
                <a:cubicBezTo>
                  <a:pt x="11424" y="3941"/>
                  <a:pt x="11359" y="3927"/>
                  <a:pt x="11291" y="3927"/>
                </a:cubicBezTo>
                <a:cubicBezTo>
                  <a:pt x="11275" y="3927"/>
                  <a:pt x="11261" y="3935"/>
                  <a:pt x="11245" y="3937"/>
                </a:cubicBezTo>
                <a:lnTo>
                  <a:pt x="11216" y="3933"/>
                </a:lnTo>
                <a:lnTo>
                  <a:pt x="11218" y="3942"/>
                </a:lnTo>
                <a:cubicBezTo>
                  <a:pt x="10983" y="3979"/>
                  <a:pt x="10800" y="4173"/>
                  <a:pt x="10800" y="4418"/>
                </a:cubicBezTo>
                <a:lnTo>
                  <a:pt x="10800" y="13266"/>
                </a:lnTo>
                <a:cubicBezTo>
                  <a:pt x="10389" y="12955"/>
                  <a:pt x="9882" y="12764"/>
                  <a:pt x="9327" y="12764"/>
                </a:cubicBezTo>
                <a:lnTo>
                  <a:pt x="8345" y="12764"/>
                </a:lnTo>
                <a:cubicBezTo>
                  <a:pt x="6990" y="12764"/>
                  <a:pt x="5891" y="13862"/>
                  <a:pt x="5891" y="15218"/>
                </a:cubicBezTo>
                <a:cubicBezTo>
                  <a:pt x="5891" y="16574"/>
                  <a:pt x="6990" y="17673"/>
                  <a:pt x="8345" y="17673"/>
                </a:cubicBezTo>
                <a:lnTo>
                  <a:pt x="9327" y="17673"/>
                </a:lnTo>
                <a:cubicBezTo>
                  <a:pt x="10683" y="17673"/>
                  <a:pt x="11782" y="16574"/>
                  <a:pt x="11782" y="15218"/>
                </a:cubicBezTo>
                <a:lnTo>
                  <a:pt x="11782" y="7901"/>
                </a:lnTo>
                <a:lnTo>
                  <a:pt x="15027" y="8307"/>
                </a:lnTo>
                <a:cubicBezTo>
                  <a:pt x="15085" y="8332"/>
                  <a:pt x="15150" y="8345"/>
                  <a:pt x="15218" y="8345"/>
                </a:cubicBezTo>
                <a:cubicBezTo>
                  <a:pt x="15234" y="8345"/>
                  <a:pt x="15248" y="8338"/>
                  <a:pt x="15264" y="8336"/>
                </a:cubicBezTo>
                <a:lnTo>
                  <a:pt x="15293" y="8340"/>
                </a:lnTo>
                <a:lnTo>
                  <a:pt x="15291" y="8331"/>
                </a:lnTo>
                <a:cubicBezTo>
                  <a:pt x="15526" y="8294"/>
                  <a:pt x="15709" y="8100"/>
                  <a:pt x="15709" y="7855"/>
                </a:cubicBezTo>
                <a:lnTo>
                  <a:pt x="15709" y="4909"/>
                </a:lnTo>
                <a:cubicBezTo>
                  <a:pt x="15709" y="4638"/>
                  <a:pt x="15489" y="4418"/>
                  <a:pt x="15218" y="4418"/>
                </a:cubicBezTo>
                <a:moveTo>
                  <a:pt x="20618" y="19636"/>
                </a:moveTo>
                <a:cubicBezTo>
                  <a:pt x="20618" y="20179"/>
                  <a:pt x="20178"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8"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29" name="Shape 2729">
            <a:extLst>
              <a:ext uri="{FF2B5EF4-FFF2-40B4-BE49-F238E27FC236}">
                <a16:creationId xmlns:a16="http://schemas.microsoft.com/office/drawing/2014/main" id="{F789001A-F89E-3C4C-A344-6348C43D5852}"/>
              </a:ext>
            </a:extLst>
          </p:cNvPr>
          <p:cNvSpPr/>
          <p:nvPr/>
        </p:nvSpPr>
        <p:spPr>
          <a:xfrm>
            <a:off x="2825750" y="10345738"/>
            <a:ext cx="557213" cy="557212"/>
          </a:xfrm>
          <a:custGeom>
            <a:avLst/>
            <a:gdLst/>
            <a:ahLst/>
            <a:cxnLst>
              <a:cxn ang="0">
                <a:pos x="wd2" y="hd2"/>
              </a:cxn>
              <a:cxn ang="5400000">
                <a:pos x="wd2" y="hd2"/>
              </a:cxn>
              <a:cxn ang="10800000">
                <a:pos x="wd2" y="hd2"/>
              </a:cxn>
              <a:cxn ang="16200000">
                <a:pos x="wd2" y="hd2"/>
              </a:cxn>
            </a:cxnLst>
            <a:rect l="0" t="0" r="r" b="b"/>
            <a:pathLst>
              <a:path w="21600" h="21600" extrusionOk="0">
                <a:moveTo>
                  <a:pt x="17673" y="7318"/>
                </a:moveTo>
                <a:lnTo>
                  <a:pt x="14727" y="6949"/>
                </a:lnTo>
                <a:lnTo>
                  <a:pt x="14727" y="4956"/>
                </a:lnTo>
                <a:lnTo>
                  <a:pt x="17673" y="5324"/>
                </a:lnTo>
                <a:cubicBezTo>
                  <a:pt x="17673" y="5324"/>
                  <a:pt x="17673" y="7318"/>
                  <a:pt x="17673" y="7318"/>
                </a:cubicBezTo>
                <a:close/>
                <a:moveTo>
                  <a:pt x="12273" y="16691"/>
                </a:moveTo>
                <a:lnTo>
                  <a:pt x="11291" y="16691"/>
                </a:lnTo>
                <a:cubicBezTo>
                  <a:pt x="10477" y="16691"/>
                  <a:pt x="9818" y="16031"/>
                  <a:pt x="9818" y="15218"/>
                </a:cubicBezTo>
                <a:cubicBezTo>
                  <a:pt x="9818" y="14406"/>
                  <a:pt x="10477" y="13745"/>
                  <a:pt x="11291" y="13745"/>
                </a:cubicBezTo>
                <a:lnTo>
                  <a:pt x="12273" y="13745"/>
                </a:lnTo>
                <a:cubicBezTo>
                  <a:pt x="13086" y="13745"/>
                  <a:pt x="13745" y="14406"/>
                  <a:pt x="13745" y="15218"/>
                </a:cubicBezTo>
                <a:cubicBezTo>
                  <a:pt x="13745" y="16031"/>
                  <a:pt x="13086" y="16691"/>
                  <a:pt x="12273" y="16691"/>
                </a:cubicBezTo>
                <a:moveTo>
                  <a:pt x="18164" y="4418"/>
                </a:moveTo>
                <a:cubicBezTo>
                  <a:pt x="18138" y="4418"/>
                  <a:pt x="18115" y="4429"/>
                  <a:pt x="18091" y="4433"/>
                </a:cubicBezTo>
                <a:lnTo>
                  <a:pt x="18089" y="4424"/>
                </a:lnTo>
                <a:lnTo>
                  <a:pt x="14428" y="3967"/>
                </a:lnTo>
                <a:cubicBezTo>
                  <a:pt x="14369" y="3941"/>
                  <a:pt x="14305" y="3927"/>
                  <a:pt x="14236" y="3927"/>
                </a:cubicBezTo>
                <a:cubicBezTo>
                  <a:pt x="14220" y="3927"/>
                  <a:pt x="14206" y="3935"/>
                  <a:pt x="14191" y="3937"/>
                </a:cubicBezTo>
                <a:lnTo>
                  <a:pt x="14162" y="3933"/>
                </a:lnTo>
                <a:lnTo>
                  <a:pt x="14163" y="3942"/>
                </a:lnTo>
                <a:cubicBezTo>
                  <a:pt x="13929" y="3979"/>
                  <a:pt x="13745" y="4173"/>
                  <a:pt x="13745" y="4418"/>
                </a:cubicBezTo>
                <a:lnTo>
                  <a:pt x="13745" y="13266"/>
                </a:lnTo>
                <a:cubicBezTo>
                  <a:pt x="13335" y="12955"/>
                  <a:pt x="12828" y="12764"/>
                  <a:pt x="12273" y="12764"/>
                </a:cubicBezTo>
                <a:lnTo>
                  <a:pt x="11291" y="12764"/>
                </a:lnTo>
                <a:cubicBezTo>
                  <a:pt x="9935" y="12764"/>
                  <a:pt x="8836" y="13862"/>
                  <a:pt x="8836" y="15218"/>
                </a:cubicBezTo>
                <a:cubicBezTo>
                  <a:pt x="8836" y="16574"/>
                  <a:pt x="9935" y="17673"/>
                  <a:pt x="11291" y="17673"/>
                </a:cubicBezTo>
                <a:lnTo>
                  <a:pt x="12273" y="17673"/>
                </a:lnTo>
                <a:cubicBezTo>
                  <a:pt x="13629" y="17673"/>
                  <a:pt x="14727" y="16574"/>
                  <a:pt x="14727" y="15218"/>
                </a:cubicBezTo>
                <a:lnTo>
                  <a:pt x="14727" y="7901"/>
                </a:lnTo>
                <a:lnTo>
                  <a:pt x="17972" y="8307"/>
                </a:lnTo>
                <a:cubicBezTo>
                  <a:pt x="18031" y="8332"/>
                  <a:pt x="18095" y="8345"/>
                  <a:pt x="18164" y="8345"/>
                </a:cubicBezTo>
                <a:cubicBezTo>
                  <a:pt x="18180" y="8345"/>
                  <a:pt x="18194" y="8338"/>
                  <a:pt x="18210" y="8336"/>
                </a:cubicBezTo>
                <a:lnTo>
                  <a:pt x="18238" y="8340"/>
                </a:lnTo>
                <a:lnTo>
                  <a:pt x="18237" y="8331"/>
                </a:lnTo>
                <a:cubicBezTo>
                  <a:pt x="18471" y="8294"/>
                  <a:pt x="18655" y="8100"/>
                  <a:pt x="18655" y="7855"/>
                </a:cubicBezTo>
                <a:lnTo>
                  <a:pt x="18655" y="4909"/>
                </a:lnTo>
                <a:cubicBezTo>
                  <a:pt x="18655" y="4638"/>
                  <a:pt x="18434" y="4418"/>
                  <a:pt x="18164" y="4418"/>
                </a:cubicBezTo>
                <a:moveTo>
                  <a:pt x="10800" y="10309"/>
                </a:moveTo>
                <a:cubicBezTo>
                  <a:pt x="10800" y="10038"/>
                  <a:pt x="10580" y="9818"/>
                  <a:pt x="10309" y="9818"/>
                </a:cubicBezTo>
                <a:lnTo>
                  <a:pt x="4418" y="9818"/>
                </a:lnTo>
                <a:cubicBezTo>
                  <a:pt x="4147" y="9818"/>
                  <a:pt x="3927" y="10038"/>
                  <a:pt x="3927" y="10309"/>
                </a:cubicBezTo>
                <a:cubicBezTo>
                  <a:pt x="3927" y="10580"/>
                  <a:pt x="4147" y="10800"/>
                  <a:pt x="4418" y="10800"/>
                </a:cubicBezTo>
                <a:lnTo>
                  <a:pt x="10309" y="10800"/>
                </a:lnTo>
                <a:cubicBezTo>
                  <a:pt x="10580" y="10800"/>
                  <a:pt x="10800" y="10580"/>
                  <a:pt x="10800" y="10309"/>
                </a:cubicBezTo>
                <a:moveTo>
                  <a:pt x="4418" y="6873"/>
                </a:moveTo>
                <a:lnTo>
                  <a:pt x="10309" y="6873"/>
                </a:lnTo>
                <a:cubicBezTo>
                  <a:pt x="10580" y="6873"/>
                  <a:pt x="10800" y="6653"/>
                  <a:pt x="10800" y="6382"/>
                </a:cubicBezTo>
                <a:cubicBezTo>
                  <a:pt x="10800" y="6110"/>
                  <a:pt x="10580" y="5891"/>
                  <a:pt x="10309" y="5891"/>
                </a:cubicBezTo>
                <a:lnTo>
                  <a:pt x="4418" y="5891"/>
                </a:lnTo>
                <a:cubicBezTo>
                  <a:pt x="4147" y="5891"/>
                  <a:pt x="3927" y="6110"/>
                  <a:pt x="3927" y="6382"/>
                </a:cubicBezTo>
                <a:cubicBezTo>
                  <a:pt x="3927" y="6653"/>
                  <a:pt x="4147" y="6873"/>
                  <a:pt x="4418" y="6873"/>
                </a:cubicBezTo>
                <a:moveTo>
                  <a:pt x="4418" y="8836"/>
                </a:moveTo>
                <a:lnTo>
                  <a:pt x="10309" y="8836"/>
                </a:lnTo>
                <a:cubicBezTo>
                  <a:pt x="10580" y="8836"/>
                  <a:pt x="10800" y="8617"/>
                  <a:pt x="10800" y="8345"/>
                </a:cubicBezTo>
                <a:cubicBezTo>
                  <a:pt x="10800" y="8074"/>
                  <a:pt x="10580" y="7855"/>
                  <a:pt x="10309" y="7855"/>
                </a:cubicBezTo>
                <a:lnTo>
                  <a:pt x="4418" y="7855"/>
                </a:lnTo>
                <a:cubicBezTo>
                  <a:pt x="4147" y="7855"/>
                  <a:pt x="3927" y="8074"/>
                  <a:pt x="3927" y="8345"/>
                </a:cubicBezTo>
                <a:cubicBezTo>
                  <a:pt x="3927" y="8617"/>
                  <a:pt x="4147" y="8836"/>
                  <a:pt x="4418" y="8836"/>
                </a:cubicBezTo>
                <a:moveTo>
                  <a:pt x="20618" y="19636"/>
                </a:moveTo>
                <a:cubicBezTo>
                  <a:pt x="20618" y="20179"/>
                  <a:pt x="20178"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8"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30" name="Shape 2730">
            <a:extLst>
              <a:ext uri="{FF2B5EF4-FFF2-40B4-BE49-F238E27FC236}">
                <a16:creationId xmlns:a16="http://schemas.microsoft.com/office/drawing/2014/main" id="{37FE5AEE-CE82-1446-B82D-2CDB9F8F58DF}"/>
              </a:ext>
            </a:extLst>
          </p:cNvPr>
          <p:cNvSpPr/>
          <p:nvPr/>
        </p:nvSpPr>
        <p:spPr>
          <a:xfrm>
            <a:off x="3890963" y="10345738"/>
            <a:ext cx="558800" cy="55721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6691" y="5988"/>
                </a:moveTo>
                <a:lnTo>
                  <a:pt x="8836" y="7734"/>
                </a:lnTo>
                <a:lnTo>
                  <a:pt x="8836" y="5794"/>
                </a:lnTo>
                <a:lnTo>
                  <a:pt x="16691" y="4048"/>
                </a:lnTo>
                <a:cubicBezTo>
                  <a:pt x="16691" y="4048"/>
                  <a:pt x="16691" y="5988"/>
                  <a:pt x="16691" y="5988"/>
                </a:cubicBezTo>
                <a:close/>
                <a:moveTo>
                  <a:pt x="15218" y="15709"/>
                </a:moveTo>
                <a:lnTo>
                  <a:pt x="14236" y="15709"/>
                </a:lnTo>
                <a:cubicBezTo>
                  <a:pt x="13423" y="15709"/>
                  <a:pt x="12764" y="15050"/>
                  <a:pt x="12764" y="14236"/>
                </a:cubicBezTo>
                <a:cubicBezTo>
                  <a:pt x="12764" y="13423"/>
                  <a:pt x="13423" y="12764"/>
                  <a:pt x="14236" y="12764"/>
                </a:cubicBezTo>
                <a:lnTo>
                  <a:pt x="15218" y="12764"/>
                </a:lnTo>
                <a:cubicBezTo>
                  <a:pt x="16032" y="12764"/>
                  <a:pt x="16691" y="13423"/>
                  <a:pt x="16691" y="14236"/>
                </a:cubicBezTo>
                <a:cubicBezTo>
                  <a:pt x="16691" y="15050"/>
                  <a:pt x="16032" y="15709"/>
                  <a:pt x="15218" y="15709"/>
                </a:cubicBezTo>
                <a:moveTo>
                  <a:pt x="6382" y="17673"/>
                </a:moveTo>
                <a:lnTo>
                  <a:pt x="5400" y="17673"/>
                </a:lnTo>
                <a:cubicBezTo>
                  <a:pt x="4586" y="17673"/>
                  <a:pt x="3927" y="17014"/>
                  <a:pt x="3927" y="16200"/>
                </a:cubicBezTo>
                <a:cubicBezTo>
                  <a:pt x="3927" y="15387"/>
                  <a:pt x="4586" y="14727"/>
                  <a:pt x="5400" y="14727"/>
                </a:cubicBezTo>
                <a:lnTo>
                  <a:pt x="6382" y="14727"/>
                </a:lnTo>
                <a:cubicBezTo>
                  <a:pt x="7195" y="14727"/>
                  <a:pt x="7855" y="15387"/>
                  <a:pt x="7855" y="16200"/>
                </a:cubicBezTo>
                <a:cubicBezTo>
                  <a:pt x="7855" y="17014"/>
                  <a:pt x="7195" y="17673"/>
                  <a:pt x="6382" y="17673"/>
                </a:cubicBezTo>
                <a:moveTo>
                  <a:pt x="17182" y="2945"/>
                </a:moveTo>
                <a:cubicBezTo>
                  <a:pt x="17148" y="2945"/>
                  <a:pt x="17119" y="2958"/>
                  <a:pt x="17088" y="2965"/>
                </a:cubicBezTo>
                <a:lnTo>
                  <a:pt x="17086" y="2955"/>
                </a:lnTo>
                <a:lnTo>
                  <a:pt x="8249" y="4919"/>
                </a:lnTo>
                <a:lnTo>
                  <a:pt x="8251" y="4928"/>
                </a:lnTo>
                <a:cubicBezTo>
                  <a:pt x="8027" y="4973"/>
                  <a:pt x="7855" y="5162"/>
                  <a:pt x="7855" y="5400"/>
                </a:cubicBezTo>
                <a:lnTo>
                  <a:pt x="7855" y="14248"/>
                </a:lnTo>
                <a:cubicBezTo>
                  <a:pt x="7444" y="13937"/>
                  <a:pt x="6937" y="13745"/>
                  <a:pt x="6382" y="13745"/>
                </a:cubicBezTo>
                <a:lnTo>
                  <a:pt x="5400" y="13745"/>
                </a:lnTo>
                <a:cubicBezTo>
                  <a:pt x="4044" y="13745"/>
                  <a:pt x="2945" y="14844"/>
                  <a:pt x="2945" y="16200"/>
                </a:cubicBezTo>
                <a:cubicBezTo>
                  <a:pt x="2945" y="17556"/>
                  <a:pt x="4044" y="18655"/>
                  <a:pt x="5400" y="18655"/>
                </a:cubicBezTo>
                <a:lnTo>
                  <a:pt x="6382" y="18655"/>
                </a:lnTo>
                <a:cubicBezTo>
                  <a:pt x="7737" y="18655"/>
                  <a:pt x="8836" y="17556"/>
                  <a:pt x="8836" y="16200"/>
                </a:cubicBezTo>
                <a:lnTo>
                  <a:pt x="8836" y="8739"/>
                </a:lnTo>
                <a:lnTo>
                  <a:pt x="16691" y="6994"/>
                </a:lnTo>
                <a:lnTo>
                  <a:pt x="16691" y="12284"/>
                </a:lnTo>
                <a:cubicBezTo>
                  <a:pt x="16280" y="11974"/>
                  <a:pt x="15773" y="11782"/>
                  <a:pt x="15218" y="11782"/>
                </a:cubicBezTo>
                <a:lnTo>
                  <a:pt x="14236" y="11782"/>
                </a:lnTo>
                <a:cubicBezTo>
                  <a:pt x="12881" y="11782"/>
                  <a:pt x="11782" y="12881"/>
                  <a:pt x="11782" y="14236"/>
                </a:cubicBezTo>
                <a:cubicBezTo>
                  <a:pt x="11782" y="15592"/>
                  <a:pt x="12881" y="16691"/>
                  <a:pt x="14236" y="16691"/>
                </a:cubicBezTo>
                <a:lnTo>
                  <a:pt x="15218" y="16691"/>
                </a:lnTo>
                <a:cubicBezTo>
                  <a:pt x="16573" y="16691"/>
                  <a:pt x="17673" y="15592"/>
                  <a:pt x="17673" y="14236"/>
                </a:cubicBezTo>
                <a:lnTo>
                  <a:pt x="17673" y="3436"/>
                </a:lnTo>
                <a:cubicBezTo>
                  <a:pt x="17673" y="3165"/>
                  <a:pt x="17453" y="2945"/>
                  <a:pt x="17182" y="294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31" name="Shape 2731">
            <a:extLst>
              <a:ext uri="{FF2B5EF4-FFF2-40B4-BE49-F238E27FC236}">
                <a16:creationId xmlns:a16="http://schemas.microsoft.com/office/drawing/2014/main" id="{68C91D25-88E6-E743-8615-60078F728D74}"/>
              </a:ext>
            </a:extLst>
          </p:cNvPr>
          <p:cNvSpPr/>
          <p:nvPr/>
        </p:nvSpPr>
        <p:spPr>
          <a:xfrm>
            <a:off x="4957763" y="10371138"/>
            <a:ext cx="558800" cy="506412"/>
          </a:xfrm>
          <a:custGeom>
            <a:avLst/>
            <a:gdLst/>
            <a:ahLst/>
            <a:cxnLst>
              <a:cxn ang="0">
                <a:pos x="wd2" y="hd2"/>
              </a:cxn>
              <a:cxn ang="5400000">
                <a:pos x="wd2" y="hd2"/>
              </a:cxn>
              <a:cxn ang="10800000">
                <a:pos x="wd2" y="hd2"/>
              </a:cxn>
              <a:cxn ang="16200000">
                <a:pos x="wd2" y="hd2"/>
              </a:cxn>
            </a:cxnLst>
            <a:rect l="0" t="0" r="r" b="b"/>
            <a:pathLst>
              <a:path w="21600" h="21600" extrusionOk="0">
                <a:moveTo>
                  <a:pt x="20474" y="6862"/>
                </a:moveTo>
                <a:lnTo>
                  <a:pt x="18121" y="9450"/>
                </a:lnTo>
                <a:lnTo>
                  <a:pt x="17427" y="8686"/>
                </a:lnTo>
                <a:lnTo>
                  <a:pt x="19780" y="6098"/>
                </a:lnTo>
                <a:cubicBezTo>
                  <a:pt x="19869" y="6000"/>
                  <a:pt x="19992" y="5940"/>
                  <a:pt x="20127" y="5940"/>
                </a:cubicBezTo>
                <a:cubicBezTo>
                  <a:pt x="20398" y="5940"/>
                  <a:pt x="20618" y="6182"/>
                  <a:pt x="20618" y="6480"/>
                </a:cubicBezTo>
                <a:cubicBezTo>
                  <a:pt x="20618" y="6629"/>
                  <a:pt x="20563" y="6764"/>
                  <a:pt x="20474" y="6862"/>
                </a:cubicBezTo>
                <a:moveTo>
                  <a:pt x="21600" y="6480"/>
                </a:moveTo>
                <a:cubicBezTo>
                  <a:pt x="21600" y="5586"/>
                  <a:pt x="20941" y="4860"/>
                  <a:pt x="20127" y="4860"/>
                </a:cubicBezTo>
                <a:cubicBezTo>
                  <a:pt x="19720" y="4860"/>
                  <a:pt x="19352" y="5041"/>
                  <a:pt x="19086" y="5335"/>
                </a:cubicBezTo>
                <a:lnTo>
                  <a:pt x="6813" y="18835"/>
                </a:lnTo>
                <a:cubicBezTo>
                  <a:pt x="6547" y="19128"/>
                  <a:pt x="6382" y="19533"/>
                  <a:pt x="6382" y="19980"/>
                </a:cubicBezTo>
                <a:cubicBezTo>
                  <a:pt x="6382" y="20874"/>
                  <a:pt x="7041" y="21600"/>
                  <a:pt x="7855" y="21600"/>
                </a:cubicBezTo>
                <a:cubicBezTo>
                  <a:pt x="8262" y="21600"/>
                  <a:pt x="8630" y="21419"/>
                  <a:pt x="8896" y="21125"/>
                </a:cubicBezTo>
                <a:lnTo>
                  <a:pt x="21169" y="7625"/>
                </a:lnTo>
                <a:cubicBezTo>
                  <a:pt x="21435" y="7332"/>
                  <a:pt x="21600" y="6927"/>
                  <a:pt x="21600" y="6480"/>
                </a:cubicBezTo>
                <a:moveTo>
                  <a:pt x="20127" y="14040"/>
                </a:moveTo>
                <a:lnTo>
                  <a:pt x="18655" y="14040"/>
                </a:lnTo>
                <a:lnTo>
                  <a:pt x="18655" y="11918"/>
                </a:lnTo>
                <a:lnTo>
                  <a:pt x="15744" y="15120"/>
                </a:lnTo>
                <a:lnTo>
                  <a:pt x="20127" y="15120"/>
                </a:lnTo>
                <a:cubicBezTo>
                  <a:pt x="20398" y="15120"/>
                  <a:pt x="20618" y="15362"/>
                  <a:pt x="20618" y="15660"/>
                </a:cubicBezTo>
                <a:cubicBezTo>
                  <a:pt x="20618" y="15958"/>
                  <a:pt x="20398" y="16200"/>
                  <a:pt x="20127" y="16200"/>
                </a:cubicBezTo>
                <a:lnTo>
                  <a:pt x="14762" y="16200"/>
                </a:lnTo>
                <a:lnTo>
                  <a:pt x="13780" y="17280"/>
                </a:lnTo>
                <a:lnTo>
                  <a:pt x="20127" y="17280"/>
                </a:lnTo>
                <a:cubicBezTo>
                  <a:pt x="20941" y="17280"/>
                  <a:pt x="21600" y="16554"/>
                  <a:pt x="21600" y="15660"/>
                </a:cubicBezTo>
                <a:cubicBezTo>
                  <a:pt x="21600" y="14766"/>
                  <a:pt x="20941" y="14040"/>
                  <a:pt x="20127" y="14040"/>
                </a:cubicBezTo>
                <a:moveTo>
                  <a:pt x="7820" y="16200"/>
                </a:moveTo>
                <a:lnTo>
                  <a:pt x="1473" y="16200"/>
                </a:lnTo>
                <a:cubicBezTo>
                  <a:pt x="1202" y="16200"/>
                  <a:pt x="982" y="15958"/>
                  <a:pt x="982" y="15660"/>
                </a:cubicBezTo>
                <a:cubicBezTo>
                  <a:pt x="982" y="15362"/>
                  <a:pt x="1202" y="15120"/>
                  <a:pt x="1473" y="15120"/>
                </a:cubicBezTo>
                <a:lnTo>
                  <a:pt x="8802" y="15120"/>
                </a:lnTo>
                <a:lnTo>
                  <a:pt x="12729" y="10800"/>
                </a:lnTo>
                <a:lnTo>
                  <a:pt x="3927" y="10800"/>
                </a:lnTo>
                <a:lnTo>
                  <a:pt x="3927" y="1080"/>
                </a:lnTo>
                <a:lnTo>
                  <a:pt x="17673" y="1080"/>
                </a:lnTo>
                <a:lnTo>
                  <a:pt x="17673" y="5362"/>
                </a:lnTo>
                <a:lnTo>
                  <a:pt x="18655" y="4282"/>
                </a:lnTo>
                <a:lnTo>
                  <a:pt x="18655" y="540"/>
                </a:lnTo>
                <a:cubicBezTo>
                  <a:pt x="18655" y="242"/>
                  <a:pt x="18434" y="0"/>
                  <a:pt x="18164" y="0"/>
                </a:cubicBezTo>
                <a:lnTo>
                  <a:pt x="3436" y="0"/>
                </a:lnTo>
                <a:cubicBezTo>
                  <a:pt x="3166" y="0"/>
                  <a:pt x="2945" y="242"/>
                  <a:pt x="2945" y="540"/>
                </a:cubicBezTo>
                <a:lnTo>
                  <a:pt x="2945" y="14040"/>
                </a:lnTo>
                <a:lnTo>
                  <a:pt x="1473" y="14040"/>
                </a:lnTo>
                <a:cubicBezTo>
                  <a:pt x="659" y="14040"/>
                  <a:pt x="0" y="14766"/>
                  <a:pt x="0" y="15660"/>
                </a:cubicBezTo>
                <a:cubicBezTo>
                  <a:pt x="0" y="16554"/>
                  <a:pt x="659" y="17280"/>
                  <a:pt x="1473" y="17280"/>
                </a:cubicBezTo>
                <a:lnTo>
                  <a:pt x="6838" y="17280"/>
                </a:lnTo>
                <a:cubicBezTo>
                  <a:pt x="6838" y="17280"/>
                  <a:pt x="7820" y="16200"/>
                  <a:pt x="7820" y="16200"/>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32" name="Shape 2732">
            <a:extLst>
              <a:ext uri="{FF2B5EF4-FFF2-40B4-BE49-F238E27FC236}">
                <a16:creationId xmlns:a16="http://schemas.microsoft.com/office/drawing/2014/main" id="{A65BD95F-0EF3-5940-A6CF-100905B3A47B}"/>
              </a:ext>
            </a:extLst>
          </p:cNvPr>
          <p:cNvSpPr/>
          <p:nvPr/>
        </p:nvSpPr>
        <p:spPr>
          <a:xfrm>
            <a:off x="6024563" y="10496550"/>
            <a:ext cx="558800" cy="254000"/>
          </a:xfrm>
          <a:custGeom>
            <a:avLst/>
            <a:gdLst/>
            <a:ahLst/>
            <a:cxnLst>
              <a:cxn ang="0">
                <a:pos x="wd2" y="hd2"/>
              </a:cxn>
              <a:cxn ang="5400000">
                <a:pos x="wd2" y="hd2"/>
              </a:cxn>
              <a:cxn ang="10800000">
                <a:pos x="wd2" y="hd2"/>
              </a:cxn>
              <a:cxn ang="16200000">
                <a:pos x="wd2" y="hd2"/>
              </a:cxn>
            </a:cxnLst>
            <a:rect l="0" t="0" r="r" b="b"/>
            <a:pathLst>
              <a:path w="21600" h="21600" extrusionOk="0">
                <a:moveTo>
                  <a:pt x="19236" y="19413"/>
                </a:moveTo>
                <a:lnTo>
                  <a:pt x="13945" y="13593"/>
                </a:lnTo>
                <a:cubicBezTo>
                  <a:pt x="14130" y="12747"/>
                  <a:pt x="14236" y="11802"/>
                  <a:pt x="14236" y="10800"/>
                </a:cubicBezTo>
                <a:cubicBezTo>
                  <a:pt x="14236" y="9799"/>
                  <a:pt x="14130" y="8854"/>
                  <a:pt x="13945" y="8007"/>
                </a:cubicBezTo>
                <a:lnTo>
                  <a:pt x="19236" y="2187"/>
                </a:lnTo>
                <a:cubicBezTo>
                  <a:pt x="20007" y="2465"/>
                  <a:pt x="20618" y="6209"/>
                  <a:pt x="20618" y="10800"/>
                </a:cubicBezTo>
                <a:cubicBezTo>
                  <a:pt x="20618" y="15392"/>
                  <a:pt x="20007" y="19136"/>
                  <a:pt x="19236" y="19413"/>
                </a:cubicBezTo>
                <a:moveTo>
                  <a:pt x="11291" y="15120"/>
                </a:moveTo>
                <a:lnTo>
                  <a:pt x="10309" y="15120"/>
                </a:lnTo>
                <a:cubicBezTo>
                  <a:pt x="9225" y="15120"/>
                  <a:pt x="8345" y="13186"/>
                  <a:pt x="8345" y="10800"/>
                </a:cubicBezTo>
                <a:cubicBezTo>
                  <a:pt x="8345" y="8414"/>
                  <a:pt x="9225" y="6480"/>
                  <a:pt x="10309" y="6480"/>
                </a:cubicBezTo>
                <a:lnTo>
                  <a:pt x="11291" y="6480"/>
                </a:lnTo>
                <a:cubicBezTo>
                  <a:pt x="12375" y="6480"/>
                  <a:pt x="13255" y="8414"/>
                  <a:pt x="13255" y="10800"/>
                </a:cubicBezTo>
                <a:cubicBezTo>
                  <a:pt x="13255" y="13186"/>
                  <a:pt x="12375" y="15120"/>
                  <a:pt x="11291" y="15120"/>
                </a:cubicBezTo>
                <a:moveTo>
                  <a:pt x="7654" y="13593"/>
                </a:moveTo>
                <a:lnTo>
                  <a:pt x="2363" y="19413"/>
                </a:lnTo>
                <a:cubicBezTo>
                  <a:pt x="1593" y="19135"/>
                  <a:pt x="982" y="15391"/>
                  <a:pt x="982" y="10800"/>
                </a:cubicBezTo>
                <a:cubicBezTo>
                  <a:pt x="982" y="6209"/>
                  <a:pt x="1593" y="2465"/>
                  <a:pt x="2363" y="2187"/>
                </a:cubicBezTo>
                <a:lnTo>
                  <a:pt x="7654" y="8007"/>
                </a:lnTo>
                <a:cubicBezTo>
                  <a:pt x="7470" y="8854"/>
                  <a:pt x="7364" y="9799"/>
                  <a:pt x="7364" y="10800"/>
                </a:cubicBezTo>
                <a:cubicBezTo>
                  <a:pt x="7364" y="11802"/>
                  <a:pt x="7470" y="12747"/>
                  <a:pt x="7654" y="13593"/>
                </a:cubicBezTo>
                <a:moveTo>
                  <a:pt x="19145" y="0"/>
                </a:moveTo>
                <a:cubicBezTo>
                  <a:pt x="19066" y="0"/>
                  <a:pt x="18994" y="51"/>
                  <a:pt x="18928" y="124"/>
                </a:cubicBezTo>
                <a:lnTo>
                  <a:pt x="18925" y="114"/>
                </a:lnTo>
                <a:lnTo>
                  <a:pt x="13374" y="6221"/>
                </a:lnTo>
                <a:cubicBezTo>
                  <a:pt x="12841" y="5047"/>
                  <a:pt x="12105" y="4320"/>
                  <a:pt x="11291" y="4320"/>
                </a:cubicBezTo>
                <a:lnTo>
                  <a:pt x="10309" y="4320"/>
                </a:lnTo>
                <a:cubicBezTo>
                  <a:pt x="9495" y="4320"/>
                  <a:pt x="8758" y="5047"/>
                  <a:pt x="8225" y="6221"/>
                </a:cubicBezTo>
                <a:lnTo>
                  <a:pt x="2674" y="114"/>
                </a:lnTo>
                <a:lnTo>
                  <a:pt x="2671" y="124"/>
                </a:lnTo>
                <a:cubicBezTo>
                  <a:pt x="2606" y="51"/>
                  <a:pt x="2534" y="0"/>
                  <a:pt x="2455" y="0"/>
                </a:cubicBezTo>
                <a:cubicBezTo>
                  <a:pt x="1099" y="0"/>
                  <a:pt x="0" y="4835"/>
                  <a:pt x="0" y="10800"/>
                </a:cubicBezTo>
                <a:cubicBezTo>
                  <a:pt x="0" y="16765"/>
                  <a:pt x="1099" y="21600"/>
                  <a:pt x="2455" y="21600"/>
                </a:cubicBezTo>
                <a:cubicBezTo>
                  <a:pt x="2534" y="21600"/>
                  <a:pt x="2605" y="21549"/>
                  <a:pt x="2671" y="21477"/>
                </a:cubicBezTo>
                <a:lnTo>
                  <a:pt x="2674" y="21486"/>
                </a:lnTo>
                <a:lnTo>
                  <a:pt x="8225" y="15379"/>
                </a:lnTo>
                <a:cubicBezTo>
                  <a:pt x="8758" y="16554"/>
                  <a:pt x="9495" y="17280"/>
                  <a:pt x="10309" y="17280"/>
                </a:cubicBezTo>
                <a:lnTo>
                  <a:pt x="11291" y="17280"/>
                </a:lnTo>
                <a:cubicBezTo>
                  <a:pt x="12105" y="17280"/>
                  <a:pt x="12842" y="16554"/>
                  <a:pt x="13375" y="15379"/>
                </a:cubicBezTo>
                <a:lnTo>
                  <a:pt x="18940" y="21501"/>
                </a:lnTo>
                <a:lnTo>
                  <a:pt x="18941" y="21496"/>
                </a:lnTo>
                <a:cubicBezTo>
                  <a:pt x="19003" y="21560"/>
                  <a:pt x="19072" y="21600"/>
                  <a:pt x="19145" y="21600"/>
                </a:cubicBezTo>
                <a:cubicBezTo>
                  <a:pt x="20501" y="21600"/>
                  <a:pt x="21600" y="16765"/>
                  <a:pt x="21600" y="10800"/>
                </a:cubicBezTo>
                <a:cubicBezTo>
                  <a:pt x="21600" y="4835"/>
                  <a:pt x="20501" y="0"/>
                  <a:pt x="19145"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33" name="Shape 2733">
            <a:extLst>
              <a:ext uri="{FF2B5EF4-FFF2-40B4-BE49-F238E27FC236}">
                <a16:creationId xmlns:a16="http://schemas.microsoft.com/office/drawing/2014/main" id="{35FF9BBE-1AF3-F24C-9C56-53DEE9C4E1CD}"/>
              </a:ext>
            </a:extLst>
          </p:cNvPr>
          <p:cNvSpPr/>
          <p:nvPr/>
        </p:nvSpPr>
        <p:spPr>
          <a:xfrm>
            <a:off x="7269163" y="10345738"/>
            <a:ext cx="203200" cy="557212"/>
          </a:xfrm>
          <a:custGeom>
            <a:avLst/>
            <a:gdLst/>
            <a:ahLst/>
            <a:cxnLst>
              <a:cxn ang="0">
                <a:pos x="wd2" y="hd2"/>
              </a:cxn>
              <a:cxn ang="5400000">
                <a:pos x="wd2" y="hd2"/>
              </a:cxn>
              <a:cxn ang="10800000">
                <a:pos x="wd2" y="hd2"/>
              </a:cxn>
              <a:cxn ang="16200000">
                <a:pos x="wd2" y="hd2"/>
              </a:cxn>
            </a:cxnLst>
            <a:rect l="0" t="0" r="r" b="b"/>
            <a:pathLst>
              <a:path w="21600" h="21600" extrusionOk="0">
                <a:moveTo>
                  <a:pt x="10800" y="20364"/>
                </a:moveTo>
                <a:lnTo>
                  <a:pt x="2804" y="17041"/>
                </a:lnTo>
                <a:lnTo>
                  <a:pt x="9142" y="5518"/>
                </a:lnTo>
                <a:lnTo>
                  <a:pt x="9803" y="5724"/>
                </a:lnTo>
                <a:cubicBezTo>
                  <a:pt x="9859" y="5747"/>
                  <a:pt x="9925" y="5764"/>
                  <a:pt x="9991" y="5783"/>
                </a:cubicBezTo>
                <a:lnTo>
                  <a:pt x="10130" y="5826"/>
                </a:lnTo>
                <a:lnTo>
                  <a:pt x="10141" y="5820"/>
                </a:lnTo>
                <a:cubicBezTo>
                  <a:pt x="10339" y="5861"/>
                  <a:pt x="10555" y="5891"/>
                  <a:pt x="10800" y="5891"/>
                </a:cubicBezTo>
                <a:cubicBezTo>
                  <a:pt x="11045" y="5891"/>
                  <a:pt x="11261" y="5861"/>
                  <a:pt x="11459" y="5820"/>
                </a:cubicBezTo>
                <a:lnTo>
                  <a:pt x="11470" y="5826"/>
                </a:lnTo>
                <a:lnTo>
                  <a:pt x="11609" y="5783"/>
                </a:lnTo>
                <a:cubicBezTo>
                  <a:pt x="11675" y="5764"/>
                  <a:pt x="11741" y="5747"/>
                  <a:pt x="11797" y="5724"/>
                </a:cubicBezTo>
                <a:lnTo>
                  <a:pt x="12457" y="5518"/>
                </a:lnTo>
                <a:lnTo>
                  <a:pt x="14283" y="8836"/>
                </a:lnTo>
                <a:lnTo>
                  <a:pt x="10800" y="8836"/>
                </a:lnTo>
                <a:cubicBezTo>
                  <a:pt x="10054" y="8836"/>
                  <a:pt x="9450" y="9056"/>
                  <a:pt x="9450" y="9327"/>
                </a:cubicBezTo>
                <a:cubicBezTo>
                  <a:pt x="9450" y="9599"/>
                  <a:pt x="10054" y="9818"/>
                  <a:pt x="10800" y="9818"/>
                </a:cubicBezTo>
                <a:lnTo>
                  <a:pt x="14824" y="9818"/>
                </a:lnTo>
                <a:lnTo>
                  <a:pt x="18796" y="17041"/>
                </a:lnTo>
                <a:cubicBezTo>
                  <a:pt x="18796" y="17041"/>
                  <a:pt x="10800" y="20364"/>
                  <a:pt x="10800" y="20364"/>
                </a:cubicBezTo>
                <a:close/>
                <a:moveTo>
                  <a:pt x="2776" y="2264"/>
                </a:moveTo>
                <a:cubicBezTo>
                  <a:pt x="3291" y="1541"/>
                  <a:pt x="6683" y="982"/>
                  <a:pt x="10800" y="982"/>
                </a:cubicBezTo>
                <a:cubicBezTo>
                  <a:pt x="14917" y="982"/>
                  <a:pt x="18308" y="1541"/>
                  <a:pt x="18825" y="2264"/>
                </a:cubicBezTo>
                <a:lnTo>
                  <a:pt x="10800" y="4765"/>
                </a:lnTo>
                <a:cubicBezTo>
                  <a:pt x="10800" y="4765"/>
                  <a:pt x="2776" y="2264"/>
                  <a:pt x="2776" y="2264"/>
                </a:cubicBezTo>
                <a:close/>
                <a:moveTo>
                  <a:pt x="21551" y="17094"/>
                </a:moveTo>
                <a:lnTo>
                  <a:pt x="21578" y="17093"/>
                </a:lnTo>
                <a:lnTo>
                  <a:pt x="17575" y="9818"/>
                </a:lnTo>
                <a:lnTo>
                  <a:pt x="18900" y="9818"/>
                </a:lnTo>
                <a:cubicBezTo>
                  <a:pt x="19646" y="9818"/>
                  <a:pt x="20250" y="9599"/>
                  <a:pt x="20250" y="9327"/>
                </a:cubicBezTo>
                <a:cubicBezTo>
                  <a:pt x="20250" y="9056"/>
                  <a:pt x="19646" y="8836"/>
                  <a:pt x="18900" y="8836"/>
                </a:cubicBezTo>
                <a:lnTo>
                  <a:pt x="17036" y="8836"/>
                </a:lnTo>
                <a:lnTo>
                  <a:pt x="14828" y="4820"/>
                </a:lnTo>
                <a:lnTo>
                  <a:pt x="14801" y="4822"/>
                </a:lnTo>
                <a:cubicBezTo>
                  <a:pt x="14795" y="4812"/>
                  <a:pt x="14792" y="4803"/>
                  <a:pt x="14785" y="4793"/>
                </a:cubicBezTo>
                <a:lnTo>
                  <a:pt x="20920" y="2881"/>
                </a:lnTo>
                <a:lnTo>
                  <a:pt x="20909" y="2874"/>
                </a:lnTo>
                <a:cubicBezTo>
                  <a:pt x="21315" y="2789"/>
                  <a:pt x="21600" y="2637"/>
                  <a:pt x="21600" y="2455"/>
                </a:cubicBezTo>
                <a:cubicBezTo>
                  <a:pt x="21600" y="1099"/>
                  <a:pt x="16764" y="0"/>
                  <a:pt x="10800" y="0"/>
                </a:cubicBezTo>
                <a:cubicBezTo>
                  <a:pt x="4836" y="0"/>
                  <a:pt x="0" y="1099"/>
                  <a:pt x="0" y="2455"/>
                </a:cubicBezTo>
                <a:cubicBezTo>
                  <a:pt x="0" y="2637"/>
                  <a:pt x="285" y="2789"/>
                  <a:pt x="691" y="2874"/>
                </a:cubicBezTo>
                <a:lnTo>
                  <a:pt x="680" y="2881"/>
                </a:lnTo>
                <a:lnTo>
                  <a:pt x="6815" y="4793"/>
                </a:lnTo>
                <a:cubicBezTo>
                  <a:pt x="6808" y="4802"/>
                  <a:pt x="6805" y="4812"/>
                  <a:pt x="6799" y="4822"/>
                </a:cubicBezTo>
                <a:lnTo>
                  <a:pt x="6772" y="4820"/>
                </a:lnTo>
                <a:lnTo>
                  <a:pt x="22" y="17093"/>
                </a:lnTo>
                <a:lnTo>
                  <a:pt x="49" y="17094"/>
                </a:lnTo>
                <a:cubicBezTo>
                  <a:pt x="34" y="17123"/>
                  <a:pt x="0" y="17151"/>
                  <a:pt x="0" y="17182"/>
                </a:cubicBezTo>
                <a:cubicBezTo>
                  <a:pt x="0" y="17306"/>
                  <a:pt x="137" y="17416"/>
                  <a:pt x="345" y="17502"/>
                </a:cubicBezTo>
                <a:lnTo>
                  <a:pt x="335" y="17505"/>
                </a:lnTo>
                <a:lnTo>
                  <a:pt x="9785" y="21432"/>
                </a:lnTo>
                <a:lnTo>
                  <a:pt x="9795" y="21429"/>
                </a:lnTo>
                <a:cubicBezTo>
                  <a:pt x="10041" y="21532"/>
                  <a:pt x="10394" y="21600"/>
                  <a:pt x="10800" y="21600"/>
                </a:cubicBezTo>
                <a:cubicBezTo>
                  <a:pt x="11206" y="21600"/>
                  <a:pt x="11557" y="21532"/>
                  <a:pt x="11805" y="21429"/>
                </a:cubicBezTo>
                <a:lnTo>
                  <a:pt x="11815" y="21432"/>
                </a:lnTo>
                <a:lnTo>
                  <a:pt x="21265" y="17505"/>
                </a:lnTo>
                <a:lnTo>
                  <a:pt x="21255" y="17502"/>
                </a:lnTo>
                <a:cubicBezTo>
                  <a:pt x="21463" y="17416"/>
                  <a:pt x="21600" y="17306"/>
                  <a:pt x="21600" y="17182"/>
                </a:cubicBezTo>
                <a:cubicBezTo>
                  <a:pt x="21600" y="17151"/>
                  <a:pt x="21566" y="17123"/>
                  <a:pt x="21551" y="17094"/>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34" name="Shape 2734">
            <a:extLst>
              <a:ext uri="{FF2B5EF4-FFF2-40B4-BE49-F238E27FC236}">
                <a16:creationId xmlns:a16="http://schemas.microsoft.com/office/drawing/2014/main" id="{3978D79D-9BE5-9745-98CB-7016614C5C30}"/>
              </a:ext>
            </a:extLst>
          </p:cNvPr>
          <p:cNvSpPr/>
          <p:nvPr/>
        </p:nvSpPr>
        <p:spPr>
          <a:xfrm>
            <a:off x="8158163" y="10421938"/>
            <a:ext cx="558800" cy="404812"/>
          </a:xfrm>
          <a:custGeom>
            <a:avLst/>
            <a:gdLst/>
            <a:ahLst/>
            <a:cxnLst>
              <a:cxn ang="0">
                <a:pos x="wd2" y="hd2"/>
              </a:cxn>
              <a:cxn ang="5400000">
                <a:pos x="wd2" y="hd2"/>
              </a:cxn>
              <a:cxn ang="10800000">
                <a:pos x="wd2" y="hd2"/>
              </a:cxn>
              <a:cxn ang="16200000">
                <a:pos x="wd2" y="hd2"/>
              </a:cxn>
            </a:cxnLst>
            <a:rect l="0" t="0" r="r" b="b"/>
            <a:pathLst>
              <a:path w="21600" h="21600" extrusionOk="0">
                <a:moveTo>
                  <a:pt x="10309" y="9450"/>
                </a:moveTo>
                <a:lnTo>
                  <a:pt x="9140" y="9450"/>
                </a:lnTo>
                <a:lnTo>
                  <a:pt x="8293" y="7123"/>
                </a:lnTo>
                <a:lnTo>
                  <a:pt x="8289" y="7126"/>
                </a:lnTo>
                <a:cubicBezTo>
                  <a:pt x="8208" y="6906"/>
                  <a:pt x="8046" y="6750"/>
                  <a:pt x="7855" y="6750"/>
                </a:cubicBezTo>
                <a:cubicBezTo>
                  <a:pt x="7663" y="6750"/>
                  <a:pt x="7501" y="6906"/>
                  <a:pt x="7420" y="7126"/>
                </a:cubicBezTo>
                <a:lnTo>
                  <a:pt x="7415" y="7123"/>
                </a:lnTo>
                <a:lnTo>
                  <a:pt x="6569" y="9450"/>
                </a:lnTo>
                <a:lnTo>
                  <a:pt x="5400" y="9450"/>
                </a:lnTo>
                <a:cubicBezTo>
                  <a:pt x="5129" y="9450"/>
                  <a:pt x="4909" y="9752"/>
                  <a:pt x="4909" y="10125"/>
                </a:cubicBezTo>
                <a:cubicBezTo>
                  <a:pt x="4909" y="10571"/>
                  <a:pt x="5128" y="10687"/>
                  <a:pt x="5128" y="10687"/>
                </a:cubicBezTo>
                <a:lnTo>
                  <a:pt x="6405" y="11857"/>
                </a:lnTo>
                <a:lnTo>
                  <a:pt x="5914" y="14014"/>
                </a:lnTo>
                <a:cubicBezTo>
                  <a:pt x="5905" y="14067"/>
                  <a:pt x="5891" y="14118"/>
                  <a:pt x="5891" y="14175"/>
                </a:cubicBezTo>
                <a:cubicBezTo>
                  <a:pt x="5891" y="14548"/>
                  <a:pt x="6110" y="14850"/>
                  <a:pt x="6382" y="14850"/>
                </a:cubicBezTo>
                <a:cubicBezTo>
                  <a:pt x="6483" y="14850"/>
                  <a:pt x="6574" y="14801"/>
                  <a:pt x="6650" y="14727"/>
                </a:cubicBezTo>
                <a:lnTo>
                  <a:pt x="7855" y="13636"/>
                </a:lnTo>
                <a:lnTo>
                  <a:pt x="9055" y="14737"/>
                </a:lnTo>
                <a:cubicBezTo>
                  <a:pt x="9055" y="14737"/>
                  <a:pt x="9127" y="14850"/>
                  <a:pt x="9327" y="14850"/>
                </a:cubicBezTo>
                <a:cubicBezTo>
                  <a:pt x="9599" y="14850"/>
                  <a:pt x="9818" y="14548"/>
                  <a:pt x="9818" y="14175"/>
                </a:cubicBezTo>
                <a:cubicBezTo>
                  <a:pt x="9818" y="14117"/>
                  <a:pt x="9798" y="14070"/>
                  <a:pt x="9787" y="14017"/>
                </a:cubicBezTo>
                <a:lnTo>
                  <a:pt x="9304" y="11857"/>
                </a:lnTo>
                <a:lnTo>
                  <a:pt x="10581" y="10687"/>
                </a:lnTo>
                <a:cubicBezTo>
                  <a:pt x="10581" y="10687"/>
                  <a:pt x="10800" y="10571"/>
                  <a:pt x="10800" y="10125"/>
                </a:cubicBezTo>
                <a:cubicBezTo>
                  <a:pt x="10800" y="9752"/>
                  <a:pt x="10580" y="9450"/>
                  <a:pt x="10309" y="9450"/>
                </a:cubicBezTo>
                <a:moveTo>
                  <a:pt x="13255" y="11475"/>
                </a:moveTo>
                <a:lnTo>
                  <a:pt x="15218" y="11475"/>
                </a:lnTo>
                <a:cubicBezTo>
                  <a:pt x="15490" y="11475"/>
                  <a:pt x="15709" y="11173"/>
                  <a:pt x="15709" y="10800"/>
                </a:cubicBezTo>
                <a:cubicBezTo>
                  <a:pt x="15709" y="10427"/>
                  <a:pt x="15490" y="10125"/>
                  <a:pt x="15218" y="10125"/>
                </a:cubicBezTo>
                <a:lnTo>
                  <a:pt x="13255" y="10125"/>
                </a:lnTo>
                <a:cubicBezTo>
                  <a:pt x="12983" y="10125"/>
                  <a:pt x="12764" y="10427"/>
                  <a:pt x="12764" y="10800"/>
                </a:cubicBezTo>
                <a:cubicBezTo>
                  <a:pt x="12764" y="11173"/>
                  <a:pt x="12983" y="11475"/>
                  <a:pt x="13255" y="11475"/>
                </a:cubicBezTo>
                <a:moveTo>
                  <a:pt x="16200" y="12150"/>
                </a:moveTo>
                <a:lnTo>
                  <a:pt x="13255" y="12150"/>
                </a:lnTo>
                <a:cubicBezTo>
                  <a:pt x="12983" y="12150"/>
                  <a:pt x="12764" y="12452"/>
                  <a:pt x="12764" y="12825"/>
                </a:cubicBezTo>
                <a:cubicBezTo>
                  <a:pt x="12764" y="13198"/>
                  <a:pt x="12983" y="13500"/>
                  <a:pt x="13255" y="13500"/>
                </a:cubicBezTo>
                <a:lnTo>
                  <a:pt x="16200" y="13500"/>
                </a:lnTo>
                <a:cubicBezTo>
                  <a:pt x="16471" y="13500"/>
                  <a:pt x="16691" y="13198"/>
                  <a:pt x="16691" y="12825"/>
                </a:cubicBezTo>
                <a:cubicBezTo>
                  <a:pt x="16691" y="12452"/>
                  <a:pt x="16471" y="12150"/>
                  <a:pt x="16200" y="12150"/>
                </a:cubicBezTo>
                <a:moveTo>
                  <a:pt x="20618" y="14768"/>
                </a:moveTo>
                <a:lnTo>
                  <a:pt x="20618" y="17550"/>
                </a:lnTo>
                <a:lnTo>
                  <a:pt x="982" y="17550"/>
                </a:lnTo>
                <a:lnTo>
                  <a:pt x="982" y="14768"/>
                </a:lnTo>
                <a:cubicBezTo>
                  <a:pt x="2102" y="14393"/>
                  <a:pt x="2945" y="12759"/>
                  <a:pt x="2945" y="10800"/>
                </a:cubicBezTo>
                <a:cubicBezTo>
                  <a:pt x="2945" y="8841"/>
                  <a:pt x="2102" y="7207"/>
                  <a:pt x="982" y="6832"/>
                </a:cubicBezTo>
                <a:lnTo>
                  <a:pt x="982" y="4050"/>
                </a:lnTo>
                <a:lnTo>
                  <a:pt x="20618" y="4050"/>
                </a:lnTo>
                <a:lnTo>
                  <a:pt x="20618" y="6832"/>
                </a:lnTo>
                <a:cubicBezTo>
                  <a:pt x="19498" y="7207"/>
                  <a:pt x="18655" y="8841"/>
                  <a:pt x="18655" y="10800"/>
                </a:cubicBezTo>
                <a:cubicBezTo>
                  <a:pt x="18655" y="12759"/>
                  <a:pt x="19498" y="14393"/>
                  <a:pt x="20618" y="14768"/>
                </a:cubicBezTo>
                <a:moveTo>
                  <a:pt x="20618" y="20250"/>
                </a:moveTo>
                <a:lnTo>
                  <a:pt x="18655" y="20250"/>
                </a:lnTo>
                <a:lnTo>
                  <a:pt x="18655" y="18900"/>
                </a:lnTo>
                <a:lnTo>
                  <a:pt x="20618" y="18900"/>
                </a:lnTo>
                <a:cubicBezTo>
                  <a:pt x="20618" y="18900"/>
                  <a:pt x="20618" y="20250"/>
                  <a:pt x="20618" y="20250"/>
                </a:cubicBezTo>
                <a:close/>
                <a:moveTo>
                  <a:pt x="17673" y="20250"/>
                </a:moveTo>
                <a:lnTo>
                  <a:pt x="982" y="20250"/>
                </a:lnTo>
                <a:lnTo>
                  <a:pt x="982" y="18900"/>
                </a:lnTo>
                <a:lnTo>
                  <a:pt x="17673" y="18900"/>
                </a:lnTo>
                <a:cubicBezTo>
                  <a:pt x="17673" y="18900"/>
                  <a:pt x="17673" y="20250"/>
                  <a:pt x="17673" y="20250"/>
                </a:cubicBezTo>
                <a:close/>
                <a:moveTo>
                  <a:pt x="982" y="1350"/>
                </a:moveTo>
                <a:lnTo>
                  <a:pt x="17673" y="1350"/>
                </a:lnTo>
                <a:lnTo>
                  <a:pt x="17673" y="2700"/>
                </a:lnTo>
                <a:lnTo>
                  <a:pt x="982" y="2700"/>
                </a:lnTo>
                <a:cubicBezTo>
                  <a:pt x="982" y="2700"/>
                  <a:pt x="982" y="1350"/>
                  <a:pt x="982" y="1350"/>
                </a:cubicBezTo>
                <a:close/>
                <a:moveTo>
                  <a:pt x="18655" y="1350"/>
                </a:moveTo>
                <a:lnTo>
                  <a:pt x="20618" y="1350"/>
                </a:lnTo>
                <a:lnTo>
                  <a:pt x="20618" y="2700"/>
                </a:lnTo>
                <a:lnTo>
                  <a:pt x="18655" y="2700"/>
                </a:lnTo>
                <a:cubicBezTo>
                  <a:pt x="18655" y="2700"/>
                  <a:pt x="18655" y="1350"/>
                  <a:pt x="18655" y="1350"/>
                </a:cubicBezTo>
                <a:close/>
                <a:moveTo>
                  <a:pt x="21109" y="8100"/>
                </a:moveTo>
                <a:cubicBezTo>
                  <a:pt x="21380" y="8100"/>
                  <a:pt x="21600" y="7798"/>
                  <a:pt x="21600" y="7425"/>
                </a:cubicBezTo>
                <a:lnTo>
                  <a:pt x="21600" y="1350"/>
                </a:lnTo>
                <a:cubicBezTo>
                  <a:pt x="21600" y="605"/>
                  <a:pt x="21160" y="0"/>
                  <a:pt x="20618" y="0"/>
                </a:cubicBezTo>
                <a:lnTo>
                  <a:pt x="982" y="0"/>
                </a:lnTo>
                <a:cubicBezTo>
                  <a:pt x="439" y="0"/>
                  <a:pt x="0" y="605"/>
                  <a:pt x="0" y="1350"/>
                </a:cubicBezTo>
                <a:lnTo>
                  <a:pt x="0" y="7425"/>
                </a:lnTo>
                <a:cubicBezTo>
                  <a:pt x="0" y="7798"/>
                  <a:pt x="220" y="8100"/>
                  <a:pt x="491" y="8100"/>
                </a:cubicBezTo>
                <a:cubicBezTo>
                  <a:pt x="1304" y="8100"/>
                  <a:pt x="1964" y="9309"/>
                  <a:pt x="1964" y="10800"/>
                </a:cubicBezTo>
                <a:cubicBezTo>
                  <a:pt x="1964" y="12291"/>
                  <a:pt x="1304" y="13500"/>
                  <a:pt x="491" y="13500"/>
                </a:cubicBezTo>
                <a:cubicBezTo>
                  <a:pt x="220" y="13500"/>
                  <a:pt x="0" y="13802"/>
                  <a:pt x="0" y="14175"/>
                </a:cubicBezTo>
                <a:lnTo>
                  <a:pt x="0" y="20250"/>
                </a:lnTo>
                <a:cubicBezTo>
                  <a:pt x="0" y="20995"/>
                  <a:pt x="439" y="21600"/>
                  <a:pt x="982" y="21600"/>
                </a:cubicBezTo>
                <a:lnTo>
                  <a:pt x="20618" y="21600"/>
                </a:lnTo>
                <a:cubicBezTo>
                  <a:pt x="21160" y="21600"/>
                  <a:pt x="21600" y="20995"/>
                  <a:pt x="21600" y="20250"/>
                </a:cubicBezTo>
                <a:lnTo>
                  <a:pt x="21600" y="14175"/>
                </a:lnTo>
                <a:cubicBezTo>
                  <a:pt x="21600" y="13802"/>
                  <a:pt x="21380" y="13500"/>
                  <a:pt x="21109" y="13500"/>
                </a:cubicBezTo>
                <a:cubicBezTo>
                  <a:pt x="20296" y="13500"/>
                  <a:pt x="19636" y="12291"/>
                  <a:pt x="19636" y="10800"/>
                </a:cubicBezTo>
                <a:cubicBezTo>
                  <a:pt x="19636" y="9309"/>
                  <a:pt x="20296" y="8100"/>
                  <a:pt x="21109" y="8100"/>
                </a:cubicBezTo>
                <a:moveTo>
                  <a:pt x="16200" y="8100"/>
                </a:moveTo>
                <a:lnTo>
                  <a:pt x="13255" y="8100"/>
                </a:lnTo>
                <a:cubicBezTo>
                  <a:pt x="12983" y="8100"/>
                  <a:pt x="12764" y="8402"/>
                  <a:pt x="12764" y="8775"/>
                </a:cubicBezTo>
                <a:cubicBezTo>
                  <a:pt x="12764" y="9148"/>
                  <a:pt x="12983" y="9450"/>
                  <a:pt x="13255" y="9450"/>
                </a:cubicBezTo>
                <a:lnTo>
                  <a:pt x="16200" y="9450"/>
                </a:lnTo>
                <a:cubicBezTo>
                  <a:pt x="16471" y="9450"/>
                  <a:pt x="16691" y="9148"/>
                  <a:pt x="16691" y="8775"/>
                </a:cubicBezTo>
                <a:cubicBezTo>
                  <a:pt x="16691" y="8402"/>
                  <a:pt x="16471" y="8100"/>
                  <a:pt x="16200" y="81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35" name="Shape 2735">
            <a:extLst>
              <a:ext uri="{FF2B5EF4-FFF2-40B4-BE49-F238E27FC236}">
                <a16:creationId xmlns:a16="http://schemas.microsoft.com/office/drawing/2014/main" id="{DFD0A126-EAE8-7345-86BB-2307414A1F52}"/>
              </a:ext>
            </a:extLst>
          </p:cNvPr>
          <p:cNvSpPr/>
          <p:nvPr/>
        </p:nvSpPr>
        <p:spPr>
          <a:xfrm>
            <a:off x="9224963" y="10396538"/>
            <a:ext cx="557212" cy="455612"/>
          </a:xfrm>
          <a:custGeom>
            <a:avLst/>
            <a:gdLst/>
            <a:ahLst/>
            <a:cxnLst>
              <a:cxn ang="0">
                <a:pos x="wd2" y="hd2"/>
              </a:cxn>
              <a:cxn ang="5400000">
                <a:pos x="wd2" y="hd2"/>
              </a:cxn>
              <a:cxn ang="10800000">
                <a:pos x="wd2" y="hd2"/>
              </a:cxn>
              <a:cxn ang="16200000">
                <a:pos x="wd2" y="hd2"/>
              </a:cxn>
            </a:cxnLst>
            <a:rect l="0" t="0" r="r" b="b"/>
            <a:pathLst>
              <a:path w="21600" h="21600" extrusionOk="0">
                <a:moveTo>
                  <a:pt x="11291" y="12000"/>
                </a:moveTo>
                <a:lnTo>
                  <a:pt x="13255" y="12000"/>
                </a:lnTo>
                <a:cubicBezTo>
                  <a:pt x="13526" y="12000"/>
                  <a:pt x="13745" y="11732"/>
                  <a:pt x="13745" y="11400"/>
                </a:cubicBezTo>
                <a:cubicBezTo>
                  <a:pt x="13745" y="11068"/>
                  <a:pt x="13526" y="10800"/>
                  <a:pt x="13255" y="10800"/>
                </a:cubicBezTo>
                <a:lnTo>
                  <a:pt x="11291" y="10800"/>
                </a:lnTo>
                <a:cubicBezTo>
                  <a:pt x="11020" y="10800"/>
                  <a:pt x="10800" y="11068"/>
                  <a:pt x="10800" y="11400"/>
                </a:cubicBezTo>
                <a:cubicBezTo>
                  <a:pt x="10800" y="11732"/>
                  <a:pt x="11020" y="12000"/>
                  <a:pt x="11291" y="12000"/>
                </a:cubicBezTo>
                <a:moveTo>
                  <a:pt x="11291" y="13800"/>
                </a:moveTo>
                <a:lnTo>
                  <a:pt x="12273" y="13800"/>
                </a:lnTo>
                <a:cubicBezTo>
                  <a:pt x="12544" y="13800"/>
                  <a:pt x="12764" y="13532"/>
                  <a:pt x="12764" y="13200"/>
                </a:cubicBezTo>
                <a:cubicBezTo>
                  <a:pt x="12764" y="12868"/>
                  <a:pt x="12544" y="12600"/>
                  <a:pt x="12273" y="12600"/>
                </a:cubicBezTo>
                <a:lnTo>
                  <a:pt x="11291" y="12600"/>
                </a:lnTo>
                <a:cubicBezTo>
                  <a:pt x="11020" y="12600"/>
                  <a:pt x="10800" y="12868"/>
                  <a:pt x="10800" y="13200"/>
                </a:cubicBezTo>
                <a:cubicBezTo>
                  <a:pt x="10800" y="13532"/>
                  <a:pt x="11020" y="13800"/>
                  <a:pt x="11291" y="13800"/>
                </a:cubicBezTo>
                <a:moveTo>
                  <a:pt x="11291" y="15600"/>
                </a:moveTo>
                <a:lnTo>
                  <a:pt x="13255" y="15600"/>
                </a:lnTo>
                <a:cubicBezTo>
                  <a:pt x="13526" y="15600"/>
                  <a:pt x="13745" y="15332"/>
                  <a:pt x="13745" y="15000"/>
                </a:cubicBezTo>
                <a:cubicBezTo>
                  <a:pt x="13745" y="14668"/>
                  <a:pt x="13526" y="14400"/>
                  <a:pt x="13255" y="14400"/>
                </a:cubicBezTo>
                <a:lnTo>
                  <a:pt x="11291" y="14400"/>
                </a:lnTo>
                <a:cubicBezTo>
                  <a:pt x="11020" y="14400"/>
                  <a:pt x="10800" y="14668"/>
                  <a:pt x="10800" y="15000"/>
                </a:cubicBezTo>
                <a:cubicBezTo>
                  <a:pt x="10800" y="15332"/>
                  <a:pt x="11020" y="15600"/>
                  <a:pt x="11291" y="15600"/>
                </a:cubicBezTo>
                <a:moveTo>
                  <a:pt x="20618" y="0"/>
                </a:moveTo>
                <a:lnTo>
                  <a:pt x="3927" y="0"/>
                </a:lnTo>
                <a:cubicBezTo>
                  <a:pt x="3385" y="0"/>
                  <a:pt x="2945" y="538"/>
                  <a:pt x="2945" y="1200"/>
                </a:cubicBezTo>
                <a:lnTo>
                  <a:pt x="2945" y="3000"/>
                </a:lnTo>
                <a:cubicBezTo>
                  <a:pt x="2945" y="3332"/>
                  <a:pt x="3165" y="3600"/>
                  <a:pt x="3436" y="3600"/>
                </a:cubicBezTo>
                <a:cubicBezTo>
                  <a:pt x="3708" y="3600"/>
                  <a:pt x="3927" y="3332"/>
                  <a:pt x="3927" y="3000"/>
                </a:cubicBezTo>
                <a:lnTo>
                  <a:pt x="3927" y="1200"/>
                </a:lnTo>
                <a:lnTo>
                  <a:pt x="20618" y="1200"/>
                </a:lnTo>
                <a:lnTo>
                  <a:pt x="20618" y="15600"/>
                </a:lnTo>
                <a:lnTo>
                  <a:pt x="20127" y="15600"/>
                </a:lnTo>
                <a:cubicBezTo>
                  <a:pt x="19856" y="15600"/>
                  <a:pt x="19636" y="15868"/>
                  <a:pt x="19636" y="16200"/>
                </a:cubicBezTo>
                <a:cubicBezTo>
                  <a:pt x="19636" y="16532"/>
                  <a:pt x="19856" y="16800"/>
                  <a:pt x="20127" y="16800"/>
                </a:cubicBezTo>
                <a:lnTo>
                  <a:pt x="20618" y="16800"/>
                </a:lnTo>
                <a:cubicBezTo>
                  <a:pt x="21160" y="16800"/>
                  <a:pt x="21600" y="16263"/>
                  <a:pt x="21600" y="15600"/>
                </a:cubicBezTo>
                <a:lnTo>
                  <a:pt x="21600" y="1200"/>
                </a:lnTo>
                <a:cubicBezTo>
                  <a:pt x="21600" y="538"/>
                  <a:pt x="21160" y="0"/>
                  <a:pt x="20618" y="0"/>
                </a:cubicBezTo>
                <a:moveTo>
                  <a:pt x="5091" y="13116"/>
                </a:moveTo>
                <a:lnTo>
                  <a:pt x="6156" y="13983"/>
                </a:lnTo>
                <a:lnTo>
                  <a:pt x="5747" y="15581"/>
                </a:lnTo>
                <a:cubicBezTo>
                  <a:pt x="5738" y="15620"/>
                  <a:pt x="5727" y="15657"/>
                  <a:pt x="5727" y="15700"/>
                </a:cubicBezTo>
                <a:cubicBezTo>
                  <a:pt x="5727" y="15976"/>
                  <a:pt x="5911" y="16200"/>
                  <a:pt x="6136" y="16200"/>
                </a:cubicBezTo>
                <a:cubicBezTo>
                  <a:pt x="6221" y="16200"/>
                  <a:pt x="6296" y="16164"/>
                  <a:pt x="6360" y="16110"/>
                </a:cubicBezTo>
                <a:lnTo>
                  <a:pt x="7364" y="15301"/>
                </a:lnTo>
                <a:lnTo>
                  <a:pt x="8364" y="16116"/>
                </a:lnTo>
                <a:cubicBezTo>
                  <a:pt x="8364" y="16116"/>
                  <a:pt x="8424" y="16200"/>
                  <a:pt x="8591" y="16200"/>
                </a:cubicBezTo>
                <a:cubicBezTo>
                  <a:pt x="8817" y="16200"/>
                  <a:pt x="9000" y="15976"/>
                  <a:pt x="9000" y="15700"/>
                </a:cubicBezTo>
                <a:cubicBezTo>
                  <a:pt x="9000" y="15657"/>
                  <a:pt x="8983" y="15622"/>
                  <a:pt x="8974" y="15583"/>
                </a:cubicBezTo>
                <a:lnTo>
                  <a:pt x="8572" y="13983"/>
                </a:lnTo>
                <a:lnTo>
                  <a:pt x="9636" y="13116"/>
                </a:lnTo>
                <a:cubicBezTo>
                  <a:pt x="9636" y="13116"/>
                  <a:pt x="9818" y="13030"/>
                  <a:pt x="9818" y="12700"/>
                </a:cubicBezTo>
                <a:cubicBezTo>
                  <a:pt x="9818" y="12424"/>
                  <a:pt x="9635" y="12200"/>
                  <a:pt x="9409" y="12200"/>
                </a:cubicBezTo>
                <a:lnTo>
                  <a:pt x="8435" y="12200"/>
                </a:lnTo>
                <a:lnTo>
                  <a:pt x="7730" y="10477"/>
                </a:lnTo>
                <a:lnTo>
                  <a:pt x="7726" y="10479"/>
                </a:lnTo>
                <a:cubicBezTo>
                  <a:pt x="7658" y="10315"/>
                  <a:pt x="7524" y="10200"/>
                  <a:pt x="7364" y="10200"/>
                </a:cubicBezTo>
                <a:cubicBezTo>
                  <a:pt x="7204" y="10200"/>
                  <a:pt x="7069" y="10315"/>
                  <a:pt x="7001" y="10479"/>
                </a:cubicBezTo>
                <a:lnTo>
                  <a:pt x="6998" y="10477"/>
                </a:lnTo>
                <a:lnTo>
                  <a:pt x="6293" y="12200"/>
                </a:lnTo>
                <a:lnTo>
                  <a:pt x="5319" y="12200"/>
                </a:lnTo>
                <a:cubicBezTo>
                  <a:pt x="5092" y="12200"/>
                  <a:pt x="4909" y="12424"/>
                  <a:pt x="4909" y="12700"/>
                </a:cubicBezTo>
                <a:cubicBezTo>
                  <a:pt x="4909" y="13030"/>
                  <a:pt x="5091" y="13116"/>
                  <a:pt x="5091" y="13116"/>
                </a:cubicBezTo>
                <a:moveTo>
                  <a:pt x="17673" y="7200"/>
                </a:moveTo>
                <a:lnTo>
                  <a:pt x="16691" y="7200"/>
                </a:lnTo>
                <a:lnTo>
                  <a:pt x="16691" y="6000"/>
                </a:lnTo>
                <a:lnTo>
                  <a:pt x="17673" y="6000"/>
                </a:lnTo>
                <a:cubicBezTo>
                  <a:pt x="17673" y="6000"/>
                  <a:pt x="17673" y="7200"/>
                  <a:pt x="17673" y="7200"/>
                </a:cubicBezTo>
                <a:close/>
                <a:moveTo>
                  <a:pt x="17673" y="10947"/>
                </a:moveTo>
                <a:cubicBezTo>
                  <a:pt x="17102" y="11278"/>
                  <a:pt x="16691" y="12157"/>
                  <a:pt x="16691" y="13200"/>
                </a:cubicBezTo>
                <a:cubicBezTo>
                  <a:pt x="16691" y="14244"/>
                  <a:pt x="17102" y="15122"/>
                  <a:pt x="17673" y="15453"/>
                </a:cubicBezTo>
                <a:lnTo>
                  <a:pt x="17673" y="18000"/>
                </a:lnTo>
                <a:lnTo>
                  <a:pt x="982" y="18000"/>
                </a:lnTo>
                <a:lnTo>
                  <a:pt x="982" y="15453"/>
                </a:lnTo>
                <a:cubicBezTo>
                  <a:pt x="1552" y="15122"/>
                  <a:pt x="1964" y="14244"/>
                  <a:pt x="1964" y="13200"/>
                </a:cubicBezTo>
                <a:cubicBezTo>
                  <a:pt x="1964" y="12157"/>
                  <a:pt x="1552" y="11278"/>
                  <a:pt x="982" y="10947"/>
                </a:cubicBezTo>
                <a:lnTo>
                  <a:pt x="982" y="8400"/>
                </a:lnTo>
                <a:lnTo>
                  <a:pt x="17673" y="8400"/>
                </a:lnTo>
                <a:cubicBezTo>
                  <a:pt x="17673" y="8400"/>
                  <a:pt x="17673" y="10947"/>
                  <a:pt x="17673" y="10947"/>
                </a:cubicBezTo>
                <a:close/>
                <a:moveTo>
                  <a:pt x="17673" y="20400"/>
                </a:moveTo>
                <a:lnTo>
                  <a:pt x="16691" y="20400"/>
                </a:lnTo>
                <a:lnTo>
                  <a:pt x="16691" y="19200"/>
                </a:lnTo>
                <a:lnTo>
                  <a:pt x="17673" y="19200"/>
                </a:lnTo>
                <a:cubicBezTo>
                  <a:pt x="17673" y="19200"/>
                  <a:pt x="17673" y="20400"/>
                  <a:pt x="17673" y="20400"/>
                </a:cubicBezTo>
                <a:close/>
                <a:moveTo>
                  <a:pt x="15709" y="20400"/>
                </a:moveTo>
                <a:lnTo>
                  <a:pt x="982" y="20400"/>
                </a:lnTo>
                <a:lnTo>
                  <a:pt x="982" y="19200"/>
                </a:lnTo>
                <a:lnTo>
                  <a:pt x="15709" y="19200"/>
                </a:lnTo>
                <a:cubicBezTo>
                  <a:pt x="15709" y="19200"/>
                  <a:pt x="15709" y="20400"/>
                  <a:pt x="15709" y="20400"/>
                </a:cubicBezTo>
                <a:close/>
                <a:moveTo>
                  <a:pt x="982" y="6000"/>
                </a:moveTo>
                <a:lnTo>
                  <a:pt x="15709" y="6000"/>
                </a:lnTo>
                <a:lnTo>
                  <a:pt x="15709" y="7200"/>
                </a:lnTo>
                <a:lnTo>
                  <a:pt x="982" y="7200"/>
                </a:lnTo>
                <a:cubicBezTo>
                  <a:pt x="982" y="7200"/>
                  <a:pt x="982" y="6000"/>
                  <a:pt x="982" y="6000"/>
                </a:cubicBezTo>
                <a:close/>
                <a:moveTo>
                  <a:pt x="17673" y="4800"/>
                </a:moveTo>
                <a:lnTo>
                  <a:pt x="982" y="4800"/>
                </a:lnTo>
                <a:cubicBezTo>
                  <a:pt x="439" y="4800"/>
                  <a:pt x="0" y="5338"/>
                  <a:pt x="0" y="6000"/>
                </a:cubicBezTo>
                <a:lnTo>
                  <a:pt x="0" y="11400"/>
                </a:lnTo>
                <a:cubicBezTo>
                  <a:pt x="0" y="11732"/>
                  <a:pt x="220" y="12000"/>
                  <a:pt x="491" y="12000"/>
                </a:cubicBezTo>
                <a:cubicBezTo>
                  <a:pt x="762" y="12000"/>
                  <a:pt x="982" y="12538"/>
                  <a:pt x="982" y="13200"/>
                </a:cubicBezTo>
                <a:cubicBezTo>
                  <a:pt x="982" y="13862"/>
                  <a:pt x="762" y="14400"/>
                  <a:pt x="491" y="14400"/>
                </a:cubicBezTo>
                <a:cubicBezTo>
                  <a:pt x="220" y="14400"/>
                  <a:pt x="0" y="14668"/>
                  <a:pt x="0" y="15000"/>
                </a:cubicBezTo>
                <a:lnTo>
                  <a:pt x="0" y="20400"/>
                </a:lnTo>
                <a:cubicBezTo>
                  <a:pt x="0" y="21063"/>
                  <a:pt x="439" y="21600"/>
                  <a:pt x="982" y="21600"/>
                </a:cubicBezTo>
                <a:lnTo>
                  <a:pt x="17673" y="21600"/>
                </a:lnTo>
                <a:cubicBezTo>
                  <a:pt x="18214" y="21600"/>
                  <a:pt x="18655" y="21063"/>
                  <a:pt x="18655" y="20400"/>
                </a:cubicBezTo>
                <a:lnTo>
                  <a:pt x="18655" y="15000"/>
                </a:lnTo>
                <a:cubicBezTo>
                  <a:pt x="18655" y="14668"/>
                  <a:pt x="18435" y="14400"/>
                  <a:pt x="18164" y="14400"/>
                </a:cubicBezTo>
                <a:cubicBezTo>
                  <a:pt x="17892" y="14400"/>
                  <a:pt x="17673" y="13862"/>
                  <a:pt x="17673" y="13200"/>
                </a:cubicBezTo>
                <a:cubicBezTo>
                  <a:pt x="17673" y="12538"/>
                  <a:pt x="17892" y="12000"/>
                  <a:pt x="18164" y="12000"/>
                </a:cubicBezTo>
                <a:cubicBezTo>
                  <a:pt x="18435" y="12000"/>
                  <a:pt x="18655" y="11732"/>
                  <a:pt x="18655" y="11400"/>
                </a:cubicBezTo>
                <a:lnTo>
                  <a:pt x="18655" y="6000"/>
                </a:lnTo>
                <a:cubicBezTo>
                  <a:pt x="18655" y="5338"/>
                  <a:pt x="18214" y="4800"/>
                  <a:pt x="17673" y="48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36" name="Shape 2736">
            <a:extLst>
              <a:ext uri="{FF2B5EF4-FFF2-40B4-BE49-F238E27FC236}">
                <a16:creationId xmlns:a16="http://schemas.microsoft.com/office/drawing/2014/main" id="{B3095DAF-5D75-2245-AB72-55496FFEBC08}"/>
              </a:ext>
            </a:extLst>
          </p:cNvPr>
          <p:cNvSpPr/>
          <p:nvPr/>
        </p:nvSpPr>
        <p:spPr>
          <a:xfrm>
            <a:off x="10290175" y="10345738"/>
            <a:ext cx="558800" cy="557212"/>
          </a:xfrm>
          <a:custGeom>
            <a:avLst/>
            <a:gdLst/>
            <a:ahLst/>
            <a:cxnLst>
              <a:cxn ang="0">
                <a:pos x="wd2" y="hd2"/>
              </a:cxn>
              <a:cxn ang="5400000">
                <a:pos x="wd2" y="hd2"/>
              </a:cxn>
              <a:cxn ang="10800000">
                <a:pos x="wd2" y="hd2"/>
              </a:cxn>
              <a:cxn ang="16200000">
                <a:pos x="wd2" y="hd2"/>
              </a:cxn>
            </a:cxnLst>
            <a:rect l="0" t="0" r="r" b="b"/>
            <a:pathLst>
              <a:path w="21600" h="21600" extrusionOk="0">
                <a:moveTo>
                  <a:pt x="2945" y="2945"/>
                </a:moveTo>
                <a:lnTo>
                  <a:pt x="18655" y="2945"/>
                </a:lnTo>
                <a:lnTo>
                  <a:pt x="18655" y="18655"/>
                </a:lnTo>
                <a:lnTo>
                  <a:pt x="2945" y="18655"/>
                </a:lnTo>
                <a:cubicBezTo>
                  <a:pt x="2945" y="18655"/>
                  <a:pt x="2945" y="2945"/>
                  <a:pt x="2945" y="2945"/>
                </a:cubicBezTo>
                <a:close/>
                <a:moveTo>
                  <a:pt x="1964" y="19636"/>
                </a:moveTo>
                <a:lnTo>
                  <a:pt x="19636" y="19636"/>
                </a:lnTo>
                <a:lnTo>
                  <a:pt x="19636" y="1964"/>
                </a:lnTo>
                <a:lnTo>
                  <a:pt x="1964" y="1964"/>
                </a:lnTo>
                <a:cubicBezTo>
                  <a:pt x="1964" y="1964"/>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37" name="Shape 2737">
            <a:extLst>
              <a:ext uri="{FF2B5EF4-FFF2-40B4-BE49-F238E27FC236}">
                <a16:creationId xmlns:a16="http://schemas.microsoft.com/office/drawing/2014/main" id="{F0BAD3C0-97A5-6042-B3A4-DD10470BB3EA}"/>
              </a:ext>
            </a:extLst>
          </p:cNvPr>
          <p:cNvSpPr/>
          <p:nvPr/>
        </p:nvSpPr>
        <p:spPr>
          <a:xfrm>
            <a:off x="11356975" y="10345738"/>
            <a:ext cx="558800" cy="557212"/>
          </a:xfrm>
          <a:custGeom>
            <a:avLst/>
            <a:gdLst/>
            <a:ahLst/>
            <a:cxnLst>
              <a:cxn ang="0">
                <a:pos x="wd2" y="hd2"/>
              </a:cxn>
              <a:cxn ang="5400000">
                <a:pos x="wd2" y="hd2"/>
              </a:cxn>
              <a:cxn ang="10800000">
                <a:pos x="wd2" y="hd2"/>
              </a:cxn>
              <a:cxn ang="16200000">
                <a:pos x="wd2" y="hd2"/>
              </a:cxn>
            </a:cxnLst>
            <a:rect l="0" t="0" r="r" b="b"/>
            <a:pathLst>
              <a:path w="21600" h="21600" extrusionOk="0">
                <a:moveTo>
                  <a:pt x="12273" y="12273"/>
                </a:moveTo>
                <a:lnTo>
                  <a:pt x="18655" y="12273"/>
                </a:lnTo>
                <a:lnTo>
                  <a:pt x="18655" y="18655"/>
                </a:lnTo>
                <a:lnTo>
                  <a:pt x="12273" y="18655"/>
                </a:lnTo>
                <a:cubicBezTo>
                  <a:pt x="12273" y="18655"/>
                  <a:pt x="12273" y="12273"/>
                  <a:pt x="12273" y="12273"/>
                </a:cubicBezTo>
                <a:close/>
                <a:moveTo>
                  <a:pt x="11291" y="19636"/>
                </a:moveTo>
                <a:lnTo>
                  <a:pt x="19636" y="19636"/>
                </a:lnTo>
                <a:lnTo>
                  <a:pt x="19636" y="11291"/>
                </a:lnTo>
                <a:lnTo>
                  <a:pt x="11291" y="11291"/>
                </a:lnTo>
                <a:cubicBezTo>
                  <a:pt x="11291" y="11291"/>
                  <a:pt x="11291" y="19636"/>
                  <a:pt x="11291" y="19636"/>
                </a:cubicBezTo>
                <a:close/>
                <a:moveTo>
                  <a:pt x="12273" y="2945"/>
                </a:moveTo>
                <a:lnTo>
                  <a:pt x="18655" y="2945"/>
                </a:lnTo>
                <a:lnTo>
                  <a:pt x="18655" y="9327"/>
                </a:lnTo>
                <a:lnTo>
                  <a:pt x="12273" y="9327"/>
                </a:lnTo>
                <a:cubicBezTo>
                  <a:pt x="12273" y="9327"/>
                  <a:pt x="12273" y="2945"/>
                  <a:pt x="12273" y="2945"/>
                </a:cubicBezTo>
                <a:close/>
                <a:moveTo>
                  <a:pt x="11291" y="10309"/>
                </a:moveTo>
                <a:lnTo>
                  <a:pt x="19636" y="10309"/>
                </a:lnTo>
                <a:lnTo>
                  <a:pt x="19636" y="1964"/>
                </a:lnTo>
                <a:lnTo>
                  <a:pt x="11291" y="1964"/>
                </a:lnTo>
                <a:cubicBezTo>
                  <a:pt x="11291" y="1964"/>
                  <a:pt x="11291" y="10309"/>
                  <a:pt x="11291" y="10309"/>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945" y="2945"/>
                </a:moveTo>
                <a:lnTo>
                  <a:pt x="9327" y="2945"/>
                </a:lnTo>
                <a:lnTo>
                  <a:pt x="9327" y="9327"/>
                </a:lnTo>
                <a:lnTo>
                  <a:pt x="2945" y="9327"/>
                </a:lnTo>
                <a:cubicBezTo>
                  <a:pt x="2945" y="9327"/>
                  <a:pt x="2945" y="2945"/>
                  <a:pt x="2945" y="2945"/>
                </a:cubicBezTo>
                <a:close/>
                <a:moveTo>
                  <a:pt x="1964" y="10309"/>
                </a:moveTo>
                <a:lnTo>
                  <a:pt x="10309" y="10309"/>
                </a:lnTo>
                <a:lnTo>
                  <a:pt x="10309" y="1964"/>
                </a:lnTo>
                <a:lnTo>
                  <a:pt x="1964" y="1964"/>
                </a:lnTo>
                <a:cubicBezTo>
                  <a:pt x="1964" y="1964"/>
                  <a:pt x="1964" y="10309"/>
                  <a:pt x="1964" y="10309"/>
                </a:cubicBezTo>
                <a:close/>
                <a:moveTo>
                  <a:pt x="2945" y="12273"/>
                </a:moveTo>
                <a:lnTo>
                  <a:pt x="9327" y="12273"/>
                </a:lnTo>
                <a:lnTo>
                  <a:pt x="9327" y="18655"/>
                </a:lnTo>
                <a:lnTo>
                  <a:pt x="2945" y="18655"/>
                </a:lnTo>
                <a:cubicBezTo>
                  <a:pt x="2945" y="18655"/>
                  <a:pt x="2945" y="12273"/>
                  <a:pt x="2945" y="12273"/>
                </a:cubicBezTo>
                <a:close/>
                <a:moveTo>
                  <a:pt x="1964" y="19636"/>
                </a:moveTo>
                <a:lnTo>
                  <a:pt x="10309" y="19636"/>
                </a:lnTo>
                <a:lnTo>
                  <a:pt x="10309" y="11291"/>
                </a:lnTo>
                <a:lnTo>
                  <a:pt x="1964" y="11291"/>
                </a:lnTo>
                <a:cubicBezTo>
                  <a:pt x="1964" y="11291"/>
                  <a:pt x="1964" y="19636"/>
                  <a:pt x="1964" y="19636"/>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38" name="Shape 2738">
            <a:extLst>
              <a:ext uri="{FF2B5EF4-FFF2-40B4-BE49-F238E27FC236}">
                <a16:creationId xmlns:a16="http://schemas.microsoft.com/office/drawing/2014/main" id="{948F0266-171C-674A-BAC9-357A795C475B}"/>
              </a:ext>
            </a:extLst>
          </p:cNvPr>
          <p:cNvSpPr/>
          <p:nvPr/>
        </p:nvSpPr>
        <p:spPr>
          <a:xfrm>
            <a:off x="1758950" y="114109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945" y="2945"/>
                </a:moveTo>
                <a:lnTo>
                  <a:pt x="9327" y="2945"/>
                </a:lnTo>
                <a:lnTo>
                  <a:pt x="9327" y="18655"/>
                </a:lnTo>
                <a:lnTo>
                  <a:pt x="2945" y="18655"/>
                </a:lnTo>
                <a:cubicBezTo>
                  <a:pt x="2945" y="18655"/>
                  <a:pt x="2945" y="2945"/>
                  <a:pt x="2945" y="2945"/>
                </a:cubicBezTo>
                <a:close/>
                <a:moveTo>
                  <a:pt x="1964" y="19636"/>
                </a:moveTo>
                <a:lnTo>
                  <a:pt x="10309" y="19636"/>
                </a:lnTo>
                <a:lnTo>
                  <a:pt x="10309" y="1964"/>
                </a:lnTo>
                <a:lnTo>
                  <a:pt x="1964" y="1964"/>
                </a:lnTo>
                <a:cubicBezTo>
                  <a:pt x="1964" y="1964"/>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2945"/>
                </a:moveTo>
                <a:lnTo>
                  <a:pt x="18655" y="2945"/>
                </a:lnTo>
                <a:lnTo>
                  <a:pt x="18655" y="18655"/>
                </a:lnTo>
                <a:lnTo>
                  <a:pt x="12273" y="18655"/>
                </a:lnTo>
                <a:cubicBezTo>
                  <a:pt x="12273" y="18655"/>
                  <a:pt x="12273" y="2945"/>
                  <a:pt x="12273" y="2945"/>
                </a:cubicBezTo>
                <a:close/>
                <a:moveTo>
                  <a:pt x="11291" y="19636"/>
                </a:moveTo>
                <a:lnTo>
                  <a:pt x="19636" y="19636"/>
                </a:lnTo>
                <a:lnTo>
                  <a:pt x="19636" y="1964"/>
                </a:lnTo>
                <a:lnTo>
                  <a:pt x="11291" y="1964"/>
                </a:lnTo>
                <a:cubicBezTo>
                  <a:pt x="11291" y="1964"/>
                  <a:pt x="11291" y="19636"/>
                  <a:pt x="11291" y="19636"/>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39" name="Shape 2739">
            <a:extLst>
              <a:ext uri="{FF2B5EF4-FFF2-40B4-BE49-F238E27FC236}">
                <a16:creationId xmlns:a16="http://schemas.microsoft.com/office/drawing/2014/main" id="{EA0543FD-E38D-5F44-8BEF-0F119F3041C4}"/>
              </a:ext>
            </a:extLst>
          </p:cNvPr>
          <p:cNvSpPr/>
          <p:nvPr/>
        </p:nvSpPr>
        <p:spPr>
          <a:xfrm>
            <a:off x="2825750" y="11410950"/>
            <a:ext cx="557213" cy="558800"/>
          </a:xfrm>
          <a:custGeom>
            <a:avLst/>
            <a:gdLst/>
            <a:ahLst/>
            <a:cxnLst>
              <a:cxn ang="0">
                <a:pos x="wd2" y="hd2"/>
              </a:cxn>
              <a:cxn ang="5400000">
                <a:pos x="wd2" y="hd2"/>
              </a:cxn>
              <a:cxn ang="10800000">
                <a:pos x="wd2" y="hd2"/>
              </a:cxn>
              <a:cxn ang="16200000">
                <a:pos x="wd2" y="hd2"/>
              </a:cxn>
            </a:cxnLst>
            <a:rect l="0" t="0" r="r" b="b"/>
            <a:pathLst>
              <a:path w="21600" h="21600" extrusionOk="0">
                <a:moveTo>
                  <a:pt x="2945" y="2945"/>
                </a:moveTo>
                <a:lnTo>
                  <a:pt x="18655" y="2945"/>
                </a:lnTo>
                <a:lnTo>
                  <a:pt x="18655" y="9327"/>
                </a:lnTo>
                <a:lnTo>
                  <a:pt x="2945" y="9327"/>
                </a:lnTo>
                <a:cubicBezTo>
                  <a:pt x="2945" y="9327"/>
                  <a:pt x="2945" y="2945"/>
                  <a:pt x="2945" y="2945"/>
                </a:cubicBezTo>
                <a:close/>
                <a:moveTo>
                  <a:pt x="1964" y="10309"/>
                </a:moveTo>
                <a:lnTo>
                  <a:pt x="19636" y="10309"/>
                </a:lnTo>
                <a:lnTo>
                  <a:pt x="19636" y="1964"/>
                </a:lnTo>
                <a:lnTo>
                  <a:pt x="1964" y="1964"/>
                </a:lnTo>
                <a:cubicBezTo>
                  <a:pt x="1964" y="1964"/>
                  <a:pt x="1964" y="10309"/>
                  <a:pt x="1964" y="10309"/>
                </a:cubicBezTo>
                <a:close/>
                <a:moveTo>
                  <a:pt x="2945" y="12273"/>
                </a:moveTo>
                <a:lnTo>
                  <a:pt x="18655" y="12273"/>
                </a:lnTo>
                <a:lnTo>
                  <a:pt x="18655" y="18655"/>
                </a:lnTo>
                <a:lnTo>
                  <a:pt x="2945" y="18655"/>
                </a:lnTo>
                <a:cubicBezTo>
                  <a:pt x="2945" y="18655"/>
                  <a:pt x="2945" y="12273"/>
                  <a:pt x="2945" y="12273"/>
                </a:cubicBezTo>
                <a:close/>
                <a:moveTo>
                  <a:pt x="1964" y="19636"/>
                </a:moveTo>
                <a:lnTo>
                  <a:pt x="19636" y="19636"/>
                </a:lnTo>
                <a:lnTo>
                  <a:pt x="19636" y="11291"/>
                </a:lnTo>
                <a:lnTo>
                  <a:pt x="1964" y="11291"/>
                </a:lnTo>
                <a:cubicBezTo>
                  <a:pt x="1964" y="11291"/>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40" name="Shape 2740">
            <a:extLst>
              <a:ext uri="{FF2B5EF4-FFF2-40B4-BE49-F238E27FC236}">
                <a16:creationId xmlns:a16="http://schemas.microsoft.com/office/drawing/2014/main" id="{A997A941-0174-F348-B85B-16698663D309}"/>
              </a:ext>
            </a:extLst>
          </p:cNvPr>
          <p:cNvSpPr/>
          <p:nvPr/>
        </p:nvSpPr>
        <p:spPr>
          <a:xfrm>
            <a:off x="3890963" y="114109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2273" y="2945"/>
                </a:moveTo>
                <a:lnTo>
                  <a:pt x="18655" y="2945"/>
                </a:lnTo>
                <a:lnTo>
                  <a:pt x="18655" y="18655"/>
                </a:lnTo>
                <a:lnTo>
                  <a:pt x="12273" y="18655"/>
                </a:lnTo>
                <a:cubicBezTo>
                  <a:pt x="12273" y="18655"/>
                  <a:pt x="12273" y="2945"/>
                  <a:pt x="12273" y="2945"/>
                </a:cubicBezTo>
                <a:close/>
                <a:moveTo>
                  <a:pt x="11291" y="19636"/>
                </a:moveTo>
                <a:lnTo>
                  <a:pt x="19636" y="19636"/>
                </a:lnTo>
                <a:lnTo>
                  <a:pt x="19636" y="1964"/>
                </a:lnTo>
                <a:lnTo>
                  <a:pt x="11291" y="1964"/>
                </a:lnTo>
                <a:cubicBezTo>
                  <a:pt x="11291" y="1964"/>
                  <a:pt x="11291" y="19636"/>
                  <a:pt x="11291"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945" y="2945"/>
                </a:moveTo>
                <a:lnTo>
                  <a:pt x="9327" y="2945"/>
                </a:lnTo>
                <a:lnTo>
                  <a:pt x="9327" y="9327"/>
                </a:lnTo>
                <a:lnTo>
                  <a:pt x="2945" y="9327"/>
                </a:lnTo>
                <a:cubicBezTo>
                  <a:pt x="2945" y="9327"/>
                  <a:pt x="2945" y="2945"/>
                  <a:pt x="2945" y="2945"/>
                </a:cubicBezTo>
                <a:close/>
                <a:moveTo>
                  <a:pt x="1964" y="10309"/>
                </a:moveTo>
                <a:lnTo>
                  <a:pt x="10309" y="10309"/>
                </a:lnTo>
                <a:lnTo>
                  <a:pt x="10309" y="1964"/>
                </a:lnTo>
                <a:lnTo>
                  <a:pt x="1964" y="1964"/>
                </a:lnTo>
                <a:cubicBezTo>
                  <a:pt x="1964" y="1964"/>
                  <a:pt x="1964" y="10309"/>
                  <a:pt x="1964" y="10309"/>
                </a:cubicBezTo>
                <a:close/>
                <a:moveTo>
                  <a:pt x="2945" y="12273"/>
                </a:moveTo>
                <a:lnTo>
                  <a:pt x="9327" y="12273"/>
                </a:lnTo>
                <a:lnTo>
                  <a:pt x="9327" y="18655"/>
                </a:lnTo>
                <a:lnTo>
                  <a:pt x="2945" y="18655"/>
                </a:lnTo>
                <a:cubicBezTo>
                  <a:pt x="2945" y="18655"/>
                  <a:pt x="2945" y="12273"/>
                  <a:pt x="2945" y="12273"/>
                </a:cubicBezTo>
                <a:close/>
                <a:moveTo>
                  <a:pt x="1964" y="19636"/>
                </a:moveTo>
                <a:lnTo>
                  <a:pt x="10309" y="19636"/>
                </a:lnTo>
                <a:lnTo>
                  <a:pt x="10309" y="11291"/>
                </a:lnTo>
                <a:lnTo>
                  <a:pt x="1964" y="11291"/>
                </a:lnTo>
                <a:cubicBezTo>
                  <a:pt x="1964" y="11291"/>
                  <a:pt x="1964" y="19636"/>
                  <a:pt x="1964" y="19636"/>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41" name="Shape 2741">
            <a:extLst>
              <a:ext uri="{FF2B5EF4-FFF2-40B4-BE49-F238E27FC236}">
                <a16:creationId xmlns:a16="http://schemas.microsoft.com/office/drawing/2014/main" id="{F0B2084F-F452-DE41-AA2B-D13B09D059AC}"/>
              </a:ext>
            </a:extLst>
          </p:cNvPr>
          <p:cNvSpPr/>
          <p:nvPr/>
        </p:nvSpPr>
        <p:spPr>
          <a:xfrm>
            <a:off x="4957763" y="114109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2945"/>
                </a:moveTo>
                <a:lnTo>
                  <a:pt x="18655" y="2945"/>
                </a:lnTo>
                <a:lnTo>
                  <a:pt x="18655" y="9327"/>
                </a:lnTo>
                <a:lnTo>
                  <a:pt x="12273" y="9327"/>
                </a:lnTo>
                <a:cubicBezTo>
                  <a:pt x="12273" y="9327"/>
                  <a:pt x="12273" y="2945"/>
                  <a:pt x="12273" y="2945"/>
                </a:cubicBezTo>
                <a:close/>
                <a:moveTo>
                  <a:pt x="11291" y="10309"/>
                </a:moveTo>
                <a:lnTo>
                  <a:pt x="19636" y="10309"/>
                </a:lnTo>
                <a:lnTo>
                  <a:pt x="19636" y="1964"/>
                </a:lnTo>
                <a:lnTo>
                  <a:pt x="11291" y="1964"/>
                </a:lnTo>
                <a:cubicBezTo>
                  <a:pt x="11291" y="1964"/>
                  <a:pt x="11291" y="10309"/>
                  <a:pt x="11291" y="10309"/>
                </a:cubicBezTo>
                <a:close/>
                <a:moveTo>
                  <a:pt x="2945" y="12273"/>
                </a:moveTo>
                <a:lnTo>
                  <a:pt x="18655" y="12273"/>
                </a:lnTo>
                <a:lnTo>
                  <a:pt x="18655" y="18655"/>
                </a:lnTo>
                <a:lnTo>
                  <a:pt x="2945" y="18655"/>
                </a:lnTo>
                <a:cubicBezTo>
                  <a:pt x="2945" y="18655"/>
                  <a:pt x="2945" y="12273"/>
                  <a:pt x="2945" y="12273"/>
                </a:cubicBezTo>
                <a:close/>
                <a:moveTo>
                  <a:pt x="1964" y="19636"/>
                </a:moveTo>
                <a:lnTo>
                  <a:pt x="19636" y="19636"/>
                </a:lnTo>
                <a:lnTo>
                  <a:pt x="19636" y="11291"/>
                </a:lnTo>
                <a:lnTo>
                  <a:pt x="1964" y="11291"/>
                </a:lnTo>
                <a:cubicBezTo>
                  <a:pt x="1964" y="11291"/>
                  <a:pt x="1964" y="19636"/>
                  <a:pt x="1964" y="19636"/>
                </a:cubicBezTo>
                <a:close/>
                <a:moveTo>
                  <a:pt x="9327" y="9327"/>
                </a:moveTo>
                <a:lnTo>
                  <a:pt x="2945" y="9327"/>
                </a:lnTo>
                <a:lnTo>
                  <a:pt x="2945" y="2945"/>
                </a:lnTo>
                <a:lnTo>
                  <a:pt x="9327" y="2945"/>
                </a:lnTo>
                <a:cubicBezTo>
                  <a:pt x="9327" y="2945"/>
                  <a:pt x="9327" y="9327"/>
                  <a:pt x="9327" y="9327"/>
                </a:cubicBezTo>
                <a:close/>
                <a:moveTo>
                  <a:pt x="10309" y="1964"/>
                </a:moveTo>
                <a:lnTo>
                  <a:pt x="1964" y="1964"/>
                </a:lnTo>
                <a:lnTo>
                  <a:pt x="1964" y="10309"/>
                </a:lnTo>
                <a:lnTo>
                  <a:pt x="10309" y="10309"/>
                </a:lnTo>
                <a:cubicBezTo>
                  <a:pt x="10309" y="10309"/>
                  <a:pt x="10309" y="1964"/>
                  <a:pt x="10309" y="1964"/>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42" name="Shape 2742">
            <a:extLst>
              <a:ext uri="{FF2B5EF4-FFF2-40B4-BE49-F238E27FC236}">
                <a16:creationId xmlns:a16="http://schemas.microsoft.com/office/drawing/2014/main" id="{10332041-C7DE-5B41-A26C-877D72ED3D9F}"/>
              </a:ext>
            </a:extLst>
          </p:cNvPr>
          <p:cNvSpPr/>
          <p:nvPr/>
        </p:nvSpPr>
        <p:spPr>
          <a:xfrm>
            <a:off x="6024563" y="114109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2273" y="12273"/>
                </a:moveTo>
                <a:lnTo>
                  <a:pt x="18655" y="12273"/>
                </a:lnTo>
                <a:lnTo>
                  <a:pt x="18655" y="18655"/>
                </a:lnTo>
                <a:lnTo>
                  <a:pt x="12273" y="18655"/>
                </a:lnTo>
                <a:cubicBezTo>
                  <a:pt x="12273" y="18655"/>
                  <a:pt x="12273" y="12273"/>
                  <a:pt x="12273" y="12273"/>
                </a:cubicBezTo>
                <a:close/>
                <a:moveTo>
                  <a:pt x="11291" y="19636"/>
                </a:moveTo>
                <a:lnTo>
                  <a:pt x="19636" y="19636"/>
                </a:lnTo>
                <a:lnTo>
                  <a:pt x="19636" y="11291"/>
                </a:lnTo>
                <a:lnTo>
                  <a:pt x="11291" y="11291"/>
                </a:lnTo>
                <a:cubicBezTo>
                  <a:pt x="11291" y="11291"/>
                  <a:pt x="11291" y="19636"/>
                  <a:pt x="11291"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2945"/>
                </a:moveTo>
                <a:lnTo>
                  <a:pt x="18655" y="2945"/>
                </a:lnTo>
                <a:lnTo>
                  <a:pt x="18655" y="9327"/>
                </a:lnTo>
                <a:lnTo>
                  <a:pt x="12273" y="9327"/>
                </a:lnTo>
                <a:cubicBezTo>
                  <a:pt x="12273" y="9327"/>
                  <a:pt x="12273" y="2945"/>
                  <a:pt x="12273" y="2945"/>
                </a:cubicBezTo>
                <a:close/>
                <a:moveTo>
                  <a:pt x="11291" y="10309"/>
                </a:moveTo>
                <a:lnTo>
                  <a:pt x="19636" y="10309"/>
                </a:lnTo>
                <a:lnTo>
                  <a:pt x="19636" y="1964"/>
                </a:lnTo>
                <a:lnTo>
                  <a:pt x="11291" y="1964"/>
                </a:lnTo>
                <a:cubicBezTo>
                  <a:pt x="11291" y="1964"/>
                  <a:pt x="11291" y="10309"/>
                  <a:pt x="11291" y="10309"/>
                </a:cubicBezTo>
                <a:close/>
                <a:moveTo>
                  <a:pt x="2945" y="2945"/>
                </a:moveTo>
                <a:lnTo>
                  <a:pt x="9327" y="2945"/>
                </a:lnTo>
                <a:lnTo>
                  <a:pt x="9327" y="18655"/>
                </a:lnTo>
                <a:lnTo>
                  <a:pt x="2945" y="18655"/>
                </a:lnTo>
                <a:cubicBezTo>
                  <a:pt x="2945" y="18655"/>
                  <a:pt x="2945" y="2945"/>
                  <a:pt x="2945" y="2945"/>
                </a:cubicBezTo>
                <a:close/>
                <a:moveTo>
                  <a:pt x="1964" y="19636"/>
                </a:moveTo>
                <a:lnTo>
                  <a:pt x="10309" y="19636"/>
                </a:lnTo>
                <a:lnTo>
                  <a:pt x="10309" y="1964"/>
                </a:lnTo>
                <a:lnTo>
                  <a:pt x="1964" y="1964"/>
                </a:lnTo>
                <a:cubicBezTo>
                  <a:pt x="1964" y="1964"/>
                  <a:pt x="1964" y="19636"/>
                  <a:pt x="1964" y="19636"/>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43" name="Shape 2743">
            <a:extLst>
              <a:ext uri="{FF2B5EF4-FFF2-40B4-BE49-F238E27FC236}">
                <a16:creationId xmlns:a16="http://schemas.microsoft.com/office/drawing/2014/main" id="{96F7F1C4-1E3A-6B4A-9409-1BA933373814}"/>
              </a:ext>
            </a:extLst>
          </p:cNvPr>
          <p:cNvSpPr/>
          <p:nvPr/>
        </p:nvSpPr>
        <p:spPr>
          <a:xfrm>
            <a:off x="7091363" y="114109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2273" y="12273"/>
                </a:moveTo>
                <a:lnTo>
                  <a:pt x="18655" y="12273"/>
                </a:lnTo>
                <a:lnTo>
                  <a:pt x="18655" y="18655"/>
                </a:lnTo>
                <a:lnTo>
                  <a:pt x="12273" y="18655"/>
                </a:lnTo>
                <a:cubicBezTo>
                  <a:pt x="12273" y="18655"/>
                  <a:pt x="12273" y="12273"/>
                  <a:pt x="12273" y="12273"/>
                </a:cubicBezTo>
                <a:close/>
                <a:moveTo>
                  <a:pt x="11291" y="19636"/>
                </a:moveTo>
                <a:lnTo>
                  <a:pt x="19636" y="19636"/>
                </a:lnTo>
                <a:lnTo>
                  <a:pt x="19636" y="11291"/>
                </a:lnTo>
                <a:lnTo>
                  <a:pt x="11291" y="11291"/>
                </a:lnTo>
                <a:cubicBezTo>
                  <a:pt x="11291" y="11291"/>
                  <a:pt x="11291" y="19636"/>
                  <a:pt x="11291" y="19636"/>
                </a:cubicBezTo>
                <a:close/>
                <a:moveTo>
                  <a:pt x="2945" y="2945"/>
                </a:moveTo>
                <a:lnTo>
                  <a:pt x="18655" y="2945"/>
                </a:lnTo>
                <a:lnTo>
                  <a:pt x="18655" y="9327"/>
                </a:lnTo>
                <a:lnTo>
                  <a:pt x="2945" y="9327"/>
                </a:lnTo>
                <a:cubicBezTo>
                  <a:pt x="2945" y="9327"/>
                  <a:pt x="2945" y="2945"/>
                  <a:pt x="2945" y="2945"/>
                </a:cubicBezTo>
                <a:close/>
                <a:moveTo>
                  <a:pt x="1964" y="10309"/>
                </a:moveTo>
                <a:lnTo>
                  <a:pt x="19636" y="10309"/>
                </a:lnTo>
                <a:lnTo>
                  <a:pt x="19636" y="1964"/>
                </a:lnTo>
                <a:lnTo>
                  <a:pt x="1964" y="1964"/>
                </a:lnTo>
                <a:cubicBezTo>
                  <a:pt x="1964" y="1964"/>
                  <a:pt x="1964" y="10309"/>
                  <a:pt x="1964" y="10309"/>
                </a:cubicBezTo>
                <a:close/>
                <a:moveTo>
                  <a:pt x="2945" y="12273"/>
                </a:moveTo>
                <a:lnTo>
                  <a:pt x="9327" y="12273"/>
                </a:lnTo>
                <a:lnTo>
                  <a:pt x="9327" y="18655"/>
                </a:lnTo>
                <a:lnTo>
                  <a:pt x="2945" y="18655"/>
                </a:lnTo>
                <a:cubicBezTo>
                  <a:pt x="2945" y="18655"/>
                  <a:pt x="2945" y="12273"/>
                  <a:pt x="2945" y="12273"/>
                </a:cubicBezTo>
                <a:close/>
                <a:moveTo>
                  <a:pt x="1964" y="19636"/>
                </a:moveTo>
                <a:lnTo>
                  <a:pt x="10309" y="19636"/>
                </a:lnTo>
                <a:lnTo>
                  <a:pt x="10309" y="11291"/>
                </a:lnTo>
                <a:lnTo>
                  <a:pt x="1964" y="11291"/>
                </a:lnTo>
                <a:cubicBezTo>
                  <a:pt x="1964" y="11291"/>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44" name="Shape 2744">
            <a:extLst>
              <a:ext uri="{FF2B5EF4-FFF2-40B4-BE49-F238E27FC236}">
                <a16:creationId xmlns:a16="http://schemas.microsoft.com/office/drawing/2014/main" id="{68EC3EB6-54B9-AB4C-B2EA-796AA35C77B3}"/>
              </a:ext>
            </a:extLst>
          </p:cNvPr>
          <p:cNvSpPr/>
          <p:nvPr/>
        </p:nvSpPr>
        <p:spPr>
          <a:xfrm>
            <a:off x="8158163" y="114109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9327" y="9327"/>
                </a:moveTo>
                <a:lnTo>
                  <a:pt x="12273" y="9327"/>
                </a:lnTo>
                <a:lnTo>
                  <a:pt x="12273" y="12273"/>
                </a:lnTo>
                <a:lnTo>
                  <a:pt x="9327" y="12273"/>
                </a:lnTo>
                <a:cubicBezTo>
                  <a:pt x="9327" y="12273"/>
                  <a:pt x="9327" y="9327"/>
                  <a:pt x="9327" y="9327"/>
                </a:cubicBezTo>
                <a:close/>
                <a:moveTo>
                  <a:pt x="8345" y="13255"/>
                </a:moveTo>
                <a:lnTo>
                  <a:pt x="13255" y="13255"/>
                </a:lnTo>
                <a:lnTo>
                  <a:pt x="13255" y="8345"/>
                </a:lnTo>
                <a:lnTo>
                  <a:pt x="8345" y="8345"/>
                </a:lnTo>
                <a:cubicBezTo>
                  <a:pt x="8345" y="8345"/>
                  <a:pt x="8345" y="13255"/>
                  <a:pt x="8345" y="13255"/>
                </a:cubicBezTo>
                <a:close/>
                <a:moveTo>
                  <a:pt x="9327" y="15709"/>
                </a:moveTo>
                <a:lnTo>
                  <a:pt x="12273" y="15709"/>
                </a:lnTo>
                <a:lnTo>
                  <a:pt x="12273" y="18655"/>
                </a:lnTo>
                <a:lnTo>
                  <a:pt x="9327" y="18655"/>
                </a:lnTo>
                <a:cubicBezTo>
                  <a:pt x="9327" y="18655"/>
                  <a:pt x="9327" y="15709"/>
                  <a:pt x="9327" y="15709"/>
                </a:cubicBezTo>
                <a:close/>
                <a:moveTo>
                  <a:pt x="8345" y="19636"/>
                </a:moveTo>
                <a:lnTo>
                  <a:pt x="13255" y="19636"/>
                </a:lnTo>
                <a:lnTo>
                  <a:pt x="13255" y="14727"/>
                </a:lnTo>
                <a:lnTo>
                  <a:pt x="8345" y="14727"/>
                </a:lnTo>
                <a:cubicBezTo>
                  <a:pt x="8345" y="14727"/>
                  <a:pt x="8345" y="19636"/>
                  <a:pt x="8345" y="19636"/>
                </a:cubicBezTo>
                <a:close/>
                <a:moveTo>
                  <a:pt x="15709" y="2945"/>
                </a:moveTo>
                <a:lnTo>
                  <a:pt x="18655" y="2945"/>
                </a:lnTo>
                <a:lnTo>
                  <a:pt x="18655" y="5891"/>
                </a:lnTo>
                <a:lnTo>
                  <a:pt x="15709" y="5891"/>
                </a:lnTo>
                <a:cubicBezTo>
                  <a:pt x="15709" y="5891"/>
                  <a:pt x="15709" y="2945"/>
                  <a:pt x="15709" y="2945"/>
                </a:cubicBezTo>
                <a:close/>
                <a:moveTo>
                  <a:pt x="14727" y="6873"/>
                </a:moveTo>
                <a:lnTo>
                  <a:pt x="19636" y="6873"/>
                </a:lnTo>
                <a:lnTo>
                  <a:pt x="19636" y="1964"/>
                </a:lnTo>
                <a:lnTo>
                  <a:pt x="14727" y="1964"/>
                </a:lnTo>
                <a:cubicBezTo>
                  <a:pt x="14727" y="1964"/>
                  <a:pt x="14727" y="6873"/>
                  <a:pt x="14727" y="6873"/>
                </a:cubicBezTo>
                <a:close/>
                <a:moveTo>
                  <a:pt x="15709" y="9327"/>
                </a:moveTo>
                <a:lnTo>
                  <a:pt x="18655" y="9327"/>
                </a:lnTo>
                <a:lnTo>
                  <a:pt x="18655" y="12273"/>
                </a:lnTo>
                <a:lnTo>
                  <a:pt x="15709" y="12273"/>
                </a:lnTo>
                <a:cubicBezTo>
                  <a:pt x="15709" y="12273"/>
                  <a:pt x="15709" y="9327"/>
                  <a:pt x="15709" y="9327"/>
                </a:cubicBezTo>
                <a:close/>
                <a:moveTo>
                  <a:pt x="14727" y="13255"/>
                </a:moveTo>
                <a:lnTo>
                  <a:pt x="19636" y="13255"/>
                </a:lnTo>
                <a:lnTo>
                  <a:pt x="19636" y="8345"/>
                </a:lnTo>
                <a:lnTo>
                  <a:pt x="14727" y="8345"/>
                </a:lnTo>
                <a:cubicBezTo>
                  <a:pt x="14727" y="8345"/>
                  <a:pt x="14727" y="13255"/>
                  <a:pt x="14727" y="13255"/>
                </a:cubicBezTo>
                <a:close/>
                <a:moveTo>
                  <a:pt x="9327" y="2945"/>
                </a:moveTo>
                <a:lnTo>
                  <a:pt x="12273" y="2945"/>
                </a:lnTo>
                <a:lnTo>
                  <a:pt x="12273" y="5891"/>
                </a:lnTo>
                <a:lnTo>
                  <a:pt x="9327" y="5891"/>
                </a:lnTo>
                <a:cubicBezTo>
                  <a:pt x="9327" y="5891"/>
                  <a:pt x="9327" y="2945"/>
                  <a:pt x="9327" y="2945"/>
                </a:cubicBezTo>
                <a:close/>
                <a:moveTo>
                  <a:pt x="8345" y="6873"/>
                </a:moveTo>
                <a:lnTo>
                  <a:pt x="13255" y="6873"/>
                </a:lnTo>
                <a:lnTo>
                  <a:pt x="13255" y="1964"/>
                </a:lnTo>
                <a:lnTo>
                  <a:pt x="8345" y="1964"/>
                </a:lnTo>
                <a:cubicBezTo>
                  <a:pt x="8345" y="1964"/>
                  <a:pt x="8345" y="6873"/>
                  <a:pt x="8345" y="6873"/>
                </a:cubicBezTo>
                <a:close/>
                <a:moveTo>
                  <a:pt x="2945" y="9327"/>
                </a:moveTo>
                <a:lnTo>
                  <a:pt x="5891" y="9327"/>
                </a:lnTo>
                <a:lnTo>
                  <a:pt x="5891" y="12273"/>
                </a:lnTo>
                <a:lnTo>
                  <a:pt x="2945" y="12273"/>
                </a:lnTo>
                <a:cubicBezTo>
                  <a:pt x="2945" y="12273"/>
                  <a:pt x="2945" y="9327"/>
                  <a:pt x="2945" y="9327"/>
                </a:cubicBezTo>
                <a:close/>
                <a:moveTo>
                  <a:pt x="1964" y="13255"/>
                </a:moveTo>
                <a:lnTo>
                  <a:pt x="6873" y="13255"/>
                </a:lnTo>
                <a:lnTo>
                  <a:pt x="6873" y="8345"/>
                </a:lnTo>
                <a:lnTo>
                  <a:pt x="1964" y="8345"/>
                </a:lnTo>
                <a:cubicBezTo>
                  <a:pt x="1964" y="8345"/>
                  <a:pt x="1964" y="13255"/>
                  <a:pt x="1964" y="13255"/>
                </a:cubicBezTo>
                <a:close/>
                <a:moveTo>
                  <a:pt x="2945" y="2945"/>
                </a:moveTo>
                <a:lnTo>
                  <a:pt x="5891" y="2945"/>
                </a:lnTo>
                <a:lnTo>
                  <a:pt x="5891" y="5891"/>
                </a:lnTo>
                <a:lnTo>
                  <a:pt x="2945" y="5891"/>
                </a:lnTo>
                <a:cubicBezTo>
                  <a:pt x="2945" y="5891"/>
                  <a:pt x="2945" y="2945"/>
                  <a:pt x="2945" y="2945"/>
                </a:cubicBezTo>
                <a:close/>
                <a:moveTo>
                  <a:pt x="1964" y="6873"/>
                </a:moveTo>
                <a:lnTo>
                  <a:pt x="6873" y="6873"/>
                </a:lnTo>
                <a:lnTo>
                  <a:pt x="6873" y="1964"/>
                </a:lnTo>
                <a:lnTo>
                  <a:pt x="1964" y="1964"/>
                </a:lnTo>
                <a:cubicBezTo>
                  <a:pt x="1964" y="1964"/>
                  <a:pt x="1964" y="6873"/>
                  <a:pt x="1964" y="6873"/>
                </a:cubicBezTo>
                <a:close/>
                <a:moveTo>
                  <a:pt x="20618" y="19636"/>
                </a:moveTo>
                <a:cubicBezTo>
                  <a:pt x="20618" y="20178"/>
                  <a:pt x="20178" y="20618"/>
                  <a:pt x="19636" y="20618"/>
                </a:cubicBezTo>
                <a:lnTo>
                  <a:pt x="1964" y="20618"/>
                </a:lnTo>
                <a:cubicBezTo>
                  <a:pt x="1421" y="20618"/>
                  <a:pt x="982" y="20178"/>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945" y="15709"/>
                </a:moveTo>
                <a:lnTo>
                  <a:pt x="5891" y="15709"/>
                </a:lnTo>
                <a:lnTo>
                  <a:pt x="5891" y="18655"/>
                </a:lnTo>
                <a:lnTo>
                  <a:pt x="2945" y="18655"/>
                </a:lnTo>
                <a:cubicBezTo>
                  <a:pt x="2945" y="18655"/>
                  <a:pt x="2945" y="15709"/>
                  <a:pt x="2945" y="15709"/>
                </a:cubicBezTo>
                <a:close/>
                <a:moveTo>
                  <a:pt x="1964" y="19636"/>
                </a:moveTo>
                <a:lnTo>
                  <a:pt x="6873" y="19636"/>
                </a:lnTo>
                <a:lnTo>
                  <a:pt x="6873" y="14727"/>
                </a:lnTo>
                <a:lnTo>
                  <a:pt x="1964" y="14727"/>
                </a:lnTo>
                <a:cubicBezTo>
                  <a:pt x="1964" y="14727"/>
                  <a:pt x="1964" y="19636"/>
                  <a:pt x="1964" y="19636"/>
                </a:cubicBezTo>
                <a:close/>
                <a:moveTo>
                  <a:pt x="15709" y="15709"/>
                </a:moveTo>
                <a:lnTo>
                  <a:pt x="18655" y="15709"/>
                </a:lnTo>
                <a:lnTo>
                  <a:pt x="18655" y="18655"/>
                </a:lnTo>
                <a:lnTo>
                  <a:pt x="15709" y="18655"/>
                </a:lnTo>
                <a:cubicBezTo>
                  <a:pt x="15709" y="18655"/>
                  <a:pt x="15709" y="15709"/>
                  <a:pt x="15709" y="15709"/>
                </a:cubicBezTo>
                <a:close/>
                <a:moveTo>
                  <a:pt x="14727" y="19636"/>
                </a:moveTo>
                <a:lnTo>
                  <a:pt x="19636" y="19636"/>
                </a:lnTo>
                <a:lnTo>
                  <a:pt x="19636" y="14727"/>
                </a:lnTo>
                <a:lnTo>
                  <a:pt x="14727" y="14727"/>
                </a:lnTo>
                <a:cubicBezTo>
                  <a:pt x="14727" y="14727"/>
                  <a:pt x="14727" y="19636"/>
                  <a:pt x="14727" y="19636"/>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45" name="Shape 2745">
            <a:extLst>
              <a:ext uri="{FF2B5EF4-FFF2-40B4-BE49-F238E27FC236}">
                <a16:creationId xmlns:a16="http://schemas.microsoft.com/office/drawing/2014/main" id="{104DB894-2659-4446-9AD2-21E66710239F}"/>
              </a:ext>
            </a:extLst>
          </p:cNvPr>
          <p:cNvSpPr/>
          <p:nvPr/>
        </p:nvSpPr>
        <p:spPr>
          <a:xfrm>
            <a:off x="9224963" y="11410950"/>
            <a:ext cx="557212"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3745" y="20618"/>
                </a:lnTo>
                <a:cubicBezTo>
                  <a:pt x="13204" y="20618"/>
                  <a:pt x="12764" y="20178"/>
                  <a:pt x="12764" y="19636"/>
                </a:cubicBezTo>
                <a:lnTo>
                  <a:pt x="12764" y="13745"/>
                </a:lnTo>
                <a:cubicBezTo>
                  <a:pt x="12764" y="13204"/>
                  <a:pt x="13204" y="12764"/>
                  <a:pt x="13745" y="12764"/>
                </a:cubicBezTo>
                <a:lnTo>
                  <a:pt x="19636" y="12764"/>
                </a:lnTo>
                <a:cubicBezTo>
                  <a:pt x="20178" y="12764"/>
                  <a:pt x="20618" y="13204"/>
                  <a:pt x="20618" y="13745"/>
                </a:cubicBezTo>
                <a:cubicBezTo>
                  <a:pt x="20618" y="13745"/>
                  <a:pt x="20618" y="19636"/>
                  <a:pt x="20618" y="19636"/>
                </a:cubicBezTo>
                <a:close/>
                <a:moveTo>
                  <a:pt x="19636" y="11782"/>
                </a:moveTo>
                <a:lnTo>
                  <a:pt x="13745" y="11782"/>
                </a:lnTo>
                <a:cubicBezTo>
                  <a:pt x="12661" y="11782"/>
                  <a:pt x="11782" y="12661"/>
                  <a:pt x="11782" y="13745"/>
                </a:cubicBezTo>
                <a:lnTo>
                  <a:pt x="11782" y="19636"/>
                </a:lnTo>
                <a:cubicBezTo>
                  <a:pt x="11782" y="20721"/>
                  <a:pt x="12661" y="21600"/>
                  <a:pt x="13745" y="21600"/>
                </a:cubicBezTo>
                <a:lnTo>
                  <a:pt x="19636" y="21600"/>
                </a:lnTo>
                <a:cubicBezTo>
                  <a:pt x="20721" y="21600"/>
                  <a:pt x="21600" y="20721"/>
                  <a:pt x="21600" y="19636"/>
                </a:cubicBezTo>
                <a:lnTo>
                  <a:pt x="21600" y="13745"/>
                </a:lnTo>
                <a:cubicBezTo>
                  <a:pt x="21600" y="12661"/>
                  <a:pt x="20721" y="11782"/>
                  <a:pt x="19636" y="11782"/>
                </a:cubicBezTo>
                <a:moveTo>
                  <a:pt x="20618" y="7855"/>
                </a:moveTo>
                <a:cubicBezTo>
                  <a:pt x="20618" y="8396"/>
                  <a:pt x="20178" y="8836"/>
                  <a:pt x="19636" y="8836"/>
                </a:cubicBezTo>
                <a:lnTo>
                  <a:pt x="13745" y="8836"/>
                </a:lnTo>
                <a:cubicBezTo>
                  <a:pt x="13204" y="8836"/>
                  <a:pt x="12764" y="8396"/>
                  <a:pt x="12764" y="7855"/>
                </a:cubicBezTo>
                <a:lnTo>
                  <a:pt x="12764" y="1964"/>
                </a:lnTo>
                <a:cubicBezTo>
                  <a:pt x="12764" y="1422"/>
                  <a:pt x="13204" y="982"/>
                  <a:pt x="13745" y="982"/>
                </a:cubicBezTo>
                <a:lnTo>
                  <a:pt x="19636" y="982"/>
                </a:lnTo>
                <a:cubicBezTo>
                  <a:pt x="20178" y="982"/>
                  <a:pt x="20618" y="1422"/>
                  <a:pt x="20618" y="1964"/>
                </a:cubicBezTo>
                <a:cubicBezTo>
                  <a:pt x="20618" y="1964"/>
                  <a:pt x="20618" y="7855"/>
                  <a:pt x="20618" y="7855"/>
                </a:cubicBezTo>
                <a:close/>
                <a:moveTo>
                  <a:pt x="19636" y="0"/>
                </a:moveTo>
                <a:lnTo>
                  <a:pt x="13745" y="0"/>
                </a:lnTo>
                <a:cubicBezTo>
                  <a:pt x="12661" y="0"/>
                  <a:pt x="11782" y="879"/>
                  <a:pt x="11782" y="1964"/>
                </a:cubicBezTo>
                <a:lnTo>
                  <a:pt x="11782" y="7855"/>
                </a:lnTo>
                <a:cubicBezTo>
                  <a:pt x="11782" y="8939"/>
                  <a:pt x="12661" y="9818"/>
                  <a:pt x="13745" y="9818"/>
                </a:cubicBezTo>
                <a:lnTo>
                  <a:pt x="19636" y="9818"/>
                </a:lnTo>
                <a:cubicBezTo>
                  <a:pt x="20721" y="9818"/>
                  <a:pt x="21600" y="8939"/>
                  <a:pt x="21600" y="7855"/>
                </a:cubicBezTo>
                <a:lnTo>
                  <a:pt x="21600" y="1964"/>
                </a:lnTo>
                <a:cubicBezTo>
                  <a:pt x="21600" y="879"/>
                  <a:pt x="20721" y="0"/>
                  <a:pt x="19636" y="0"/>
                </a:cubicBezTo>
                <a:moveTo>
                  <a:pt x="8836" y="7855"/>
                </a:moveTo>
                <a:cubicBezTo>
                  <a:pt x="8836" y="8396"/>
                  <a:pt x="8396" y="8836"/>
                  <a:pt x="7855" y="8836"/>
                </a:cubicBezTo>
                <a:lnTo>
                  <a:pt x="1964" y="8836"/>
                </a:lnTo>
                <a:cubicBezTo>
                  <a:pt x="1421" y="8836"/>
                  <a:pt x="982" y="8396"/>
                  <a:pt x="982" y="7855"/>
                </a:cubicBezTo>
                <a:lnTo>
                  <a:pt x="982" y="1964"/>
                </a:lnTo>
                <a:cubicBezTo>
                  <a:pt x="982" y="1422"/>
                  <a:pt x="1421" y="982"/>
                  <a:pt x="1964" y="982"/>
                </a:cubicBezTo>
                <a:lnTo>
                  <a:pt x="7855" y="982"/>
                </a:lnTo>
                <a:cubicBezTo>
                  <a:pt x="8396" y="982"/>
                  <a:pt x="8836" y="1422"/>
                  <a:pt x="8836" y="1964"/>
                </a:cubicBezTo>
                <a:cubicBezTo>
                  <a:pt x="8836" y="1964"/>
                  <a:pt x="8836" y="7855"/>
                  <a:pt x="8836" y="7855"/>
                </a:cubicBezTo>
                <a:close/>
                <a:moveTo>
                  <a:pt x="7855" y="0"/>
                </a:moveTo>
                <a:lnTo>
                  <a:pt x="1964" y="0"/>
                </a:lnTo>
                <a:cubicBezTo>
                  <a:pt x="879" y="0"/>
                  <a:pt x="0" y="879"/>
                  <a:pt x="0" y="1964"/>
                </a:cubicBezTo>
                <a:lnTo>
                  <a:pt x="0" y="7855"/>
                </a:lnTo>
                <a:cubicBezTo>
                  <a:pt x="0" y="8939"/>
                  <a:pt x="879" y="9818"/>
                  <a:pt x="1964" y="9818"/>
                </a:cubicBezTo>
                <a:lnTo>
                  <a:pt x="7855" y="9818"/>
                </a:lnTo>
                <a:cubicBezTo>
                  <a:pt x="8939" y="9818"/>
                  <a:pt x="9818" y="8939"/>
                  <a:pt x="9818" y="7855"/>
                </a:cubicBezTo>
                <a:lnTo>
                  <a:pt x="9818" y="1964"/>
                </a:lnTo>
                <a:cubicBezTo>
                  <a:pt x="9818" y="879"/>
                  <a:pt x="8939" y="0"/>
                  <a:pt x="7855" y="0"/>
                </a:cubicBezTo>
                <a:moveTo>
                  <a:pt x="8836" y="19636"/>
                </a:moveTo>
                <a:cubicBezTo>
                  <a:pt x="8836" y="20178"/>
                  <a:pt x="8396" y="20618"/>
                  <a:pt x="7855" y="20618"/>
                </a:cubicBezTo>
                <a:lnTo>
                  <a:pt x="1964" y="20618"/>
                </a:lnTo>
                <a:cubicBezTo>
                  <a:pt x="1421" y="20618"/>
                  <a:pt x="982" y="20178"/>
                  <a:pt x="982" y="19636"/>
                </a:cubicBezTo>
                <a:lnTo>
                  <a:pt x="982" y="13745"/>
                </a:lnTo>
                <a:cubicBezTo>
                  <a:pt x="982" y="13204"/>
                  <a:pt x="1421" y="12764"/>
                  <a:pt x="1964" y="12764"/>
                </a:cubicBezTo>
                <a:lnTo>
                  <a:pt x="7855" y="12764"/>
                </a:lnTo>
                <a:cubicBezTo>
                  <a:pt x="8396" y="12764"/>
                  <a:pt x="8836" y="13204"/>
                  <a:pt x="8836" y="13745"/>
                </a:cubicBezTo>
                <a:cubicBezTo>
                  <a:pt x="8836" y="13745"/>
                  <a:pt x="8836" y="19636"/>
                  <a:pt x="8836" y="19636"/>
                </a:cubicBezTo>
                <a:close/>
                <a:moveTo>
                  <a:pt x="7855" y="11782"/>
                </a:moveTo>
                <a:lnTo>
                  <a:pt x="1964" y="11782"/>
                </a:lnTo>
                <a:cubicBezTo>
                  <a:pt x="879" y="11782"/>
                  <a:pt x="0" y="12661"/>
                  <a:pt x="0" y="13745"/>
                </a:cubicBezTo>
                <a:lnTo>
                  <a:pt x="0" y="19636"/>
                </a:lnTo>
                <a:cubicBezTo>
                  <a:pt x="0" y="20721"/>
                  <a:pt x="879" y="21600"/>
                  <a:pt x="1964" y="21600"/>
                </a:cubicBezTo>
                <a:lnTo>
                  <a:pt x="7855" y="21600"/>
                </a:lnTo>
                <a:cubicBezTo>
                  <a:pt x="8939" y="21600"/>
                  <a:pt x="9818" y="20721"/>
                  <a:pt x="9818" y="19636"/>
                </a:cubicBezTo>
                <a:lnTo>
                  <a:pt x="9818" y="13745"/>
                </a:lnTo>
                <a:cubicBezTo>
                  <a:pt x="9818" y="12661"/>
                  <a:pt x="8939" y="11782"/>
                  <a:pt x="7855" y="1178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46" name="Shape 2746">
            <a:extLst>
              <a:ext uri="{FF2B5EF4-FFF2-40B4-BE49-F238E27FC236}">
                <a16:creationId xmlns:a16="http://schemas.microsoft.com/office/drawing/2014/main" id="{D9E8115B-A8C6-9B4C-97D9-7216F1CF47C3}"/>
              </a:ext>
            </a:extLst>
          </p:cNvPr>
          <p:cNvSpPr/>
          <p:nvPr/>
        </p:nvSpPr>
        <p:spPr>
          <a:xfrm>
            <a:off x="10290175" y="114109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2764"/>
                </a:moveTo>
                <a:lnTo>
                  <a:pt x="16691" y="12764"/>
                </a:lnTo>
                <a:lnTo>
                  <a:pt x="16691" y="8836"/>
                </a:lnTo>
                <a:lnTo>
                  <a:pt x="20618" y="8836"/>
                </a:lnTo>
                <a:cubicBezTo>
                  <a:pt x="20618" y="8836"/>
                  <a:pt x="20618" y="12764"/>
                  <a:pt x="20618" y="12764"/>
                </a:cubicBezTo>
                <a:close/>
                <a:moveTo>
                  <a:pt x="20618" y="7855"/>
                </a:moveTo>
                <a:lnTo>
                  <a:pt x="16691" y="7855"/>
                </a:lnTo>
                <a:cubicBezTo>
                  <a:pt x="16149" y="7855"/>
                  <a:pt x="15709" y="8295"/>
                  <a:pt x="15709" y="8836"/>
                </a:cubicBezTo>
                <a:lnTo>
                  <a:pt x="15709" y="12764"/>
                </a:lnTo>
                <a:cubicBezTo>
                  <a:pt x="15709" y="13305"/>
                  <a:pt x="16149" y="13745"/>
                  <a:pt x="16691" y="13745"/>
                </a:cubicBezTo>
                <a:lnTo>
                  <a:pt x="20618" y="13745"/>
                </a:lnTo>
                <a:cubicBezTo>
                  <a:pt x="21160" y="13745"/>
                  <a:pt x="21600" y="13305"/>
                  <a:pt x="21600" y="12764"/>
                </a:cubicBezTo>
                <a:lnTo>
                  <a:pt x="21600" y="8836"/>
                </a:lnTo>
                <a:cubicBezTo>
                  <a:pt x="21600" y="8295"/>
                  <a:pt x="21160" y="7855"/>
                  <a:pt x="20618" y="7855"/>
                </a:cubicBezTo>
                <a:moveTo>
                  <a:pt x="12764" y="20618"/>
                </a:moveTo>
                <a:lnTo>
                  <a:pt x="8836" y="20618"/>
                </a:lnTo>
                <a:lnTo>
                  <a:pt x="8836" y="16691"/>
                </a:lnTo>
                <a:lnTo>
                  <a:pt x="12764" y="16691"/>
                </a:lnTo>
                <a:cubicBezTo>
                  <a:pt x="12764" y="16691"/>
                  <a:pt x="12764" y="20618"/>
                  <a:pt x="12764" y="20618"/>
                </a:cubicBezTo>
                <a:close/>
                <a:moveTo>
                  <a:pt x="12764" y="15709"/>
                </a:moveTo>
                <a:lnTo>
                  <a:pt x="8836" y="15709"/>
                </a:lnTo>
                <a:cubicBezTo>
                  <a:pt x="8295" y="15709"/>
                  <a:pt x="7855" y="16149"/>
                  <a:pt x="7855" y="16691"/>
                </a:cubicBezTo>
                <a:lnTo>
                  <a:pt x="7855" y="20618"/>
                </a:lnTo>
                <a:cubicBezTo>
                  <a:pt x="7855" y="21160"/>
                  <a:pt x="8295" y="21600"/>
                  <a:pt x="8836" y="21600"/>
                </a:cubicBezTo>
                <a:lnTo>
                  <a:pt x="12764" y="21600"/>
                </a:lnTo>
                <a:cubicBezTo>
                  <a:pt x="13305" y="21600"/>
                  <a:pt x="13745" y="21160"/>
                  <a:pt x="13745" y="20618"/>
                </a:cubicBezTo>
                <a:lnTo>
                  <a:pt x="13745" y="16691"/>
                </a:lnTo>
                <a:cubicBezTo>
                  <a:pt x="13745" y="16149"/>
                  <a:pt x="13305" y="15709"/>
                  <a:pt x="12764" y="15709"/>
                </a:cubicBezTo>
                <a:moveTo>
                  <a:pt x="12764" y="12764"/>
                </a:moveTo>
                <a:lnTo>
                  <a:pt x="8836" y="12764"/>
                </a:lnTo>
                <a:lnTo>
                  <a:pt x="8836" y="8836"/>
                </a:lnTo>
                <a:lnTo>
                  <a:pt x="12764" y="8836"/>
                </a:lnTo>
                <a:cubicBezTo>
                  <a:pt x="12764" y="8836"/>
                  <a:pt x="12764" y="12764"/>
                  <a:pt x="12764" y="12764"/>
                </a:cubicBezTo>
                <a:close/>
                <a:moveTo>
                  <a:pt x="12764" y="7855"/>
                </a:moveTo>
                <a:lnTo>
                  <a:pt x="8836" y="7855"/>
                </a:lnTo>
                <a:cubicBezTo>
                  <a:pt x="8295" y="7855"/>
                  <a:pt x="7855" y="8295"/>
                  <a:pt x="7855" y="8836"/>
                </a:cubicBezTo>
                <a:lnTo>
                  <a:pt x="7855" y="12764"/>
                </a:lnTo>
                <a:cubicBezTo>
                  <a:pt x="7855" y="13305"/>
                  <a:pt x="8295" y="13745"/>
                  <a:pt x="8836" y="13745"/>
                </a:cubicBezTo>
                <a:lnTo>
                  <a:pt x="12764" y="13745"/>
                </a:lnTo>
                <a:cubicBezTo>
                  <a:pt x="13305" y="13745"/>
                  <a:pt x="13745" y="13305"/>
                  <a:pt x="13745" y="12764"/>
                </a:cubicBezTo>
                <a:lnTo>
                  <a:pt x="13745" y="8836"/>
                </a:lnTo>
                <a:cubicBezTo>
                  <a:pt x="13745" y="8295"/>
                  <a:pt x="13305" y="7855"/>
                  <a:pt x="12764" y="7855"/>
                </a:cubicBezTo>
                <a:moveTo>
                  <a:pt x="4909" y="4909"/>
                </a:moveTo>
                <a:lnTo>
                  <a:pt x="982" y="4909"/>
                </a:lnTo>
                <a:lnTo>
                  <a:pt x="982" y="982"/>
                </a:lnTo>
                <a:lnTo>
                  <a:pt x="4909" y="982"/>
                </a:lnTo>
                <a:cubicBezTo>
                  <a:pt x="4909" y="982"/>
                  <a:pt x="4909" y="4909"/>
                  <a:pt x="4909" y="4909"/>
                </a:cubicBezTo>
                <a:close/>
                <a:moveTo>
                  <a:pt x="4909" y="0"/>
                </a:moveTo>
                <a:lnTo>
                  <a:pt x="982" y="0"/>
                </a:lnTo>
                <a:cubicBezTo>
                  <a:pt x="440" y="0"/>
                  <a:pt x="0" y="440"/>
                  <a:pt x="0" y="982"/>
                </a:cubicBezTo>
                <a:lnTo>
                  <a:pt x="0" y="4909"/>
                </a:lnTo>
                <a:cubicBezTo>
                  <a:pt x="0" y="5451"/>
                  <a:pt x="440" y="5891"/>
                  <a:pt x="982" y="5891"/>
                </a:cubicBezTo>
                <a:lnTo>
                  <a:pt x="4909" y="5891"/>
                </a:lnTo>
                <a:cubicBezTo>
                  <a:pt x="5451" y="5891"/>
                  <a:pt x="5891" y="5451"/>
                  <a:pt x="5891" y="4909"/>
                </a:cubicBezTo>
                <a:lnTo>
                  <a:pt x="5891" y="982"/>
                </a:lnTo>
                <a:cubicBezTo>
                  <a:pt x="5891" y="440"/>
                  <a:pt x="5451" y="0"/>
                  <a:pt x="4909" y="0"/>
                </a:cubicBezTo>
                <a:moveTo>
                  <a:pt x="20618" y="20618"/>
                </a:moveTo>
                <a:lnTo>
                  <a:pt x="16691" y="20618"/>
                </a:lnTo>
                <a:lnTo>
                  <a:pt x="16691" y="16691"/>
                </a:lnTo>
                <a:lnTo>
                  <a:pt x="20618" y="16691"/>
                </a:lnTo>
                <a:cubicBezTo>
                  <a:pt x="20618" y="16691"/>
                  <a:pt x="20618" y="20618"/>
                  <a:pt x="20618" y="20618"/>
                </a:cubicBezTo>
                <a:close/>
                <a:moveTo>
                  <a:pt x="20618" y="15709"/>
                </a:moveTo>
                <a:lnTo>
                  <a:pt x="16691" y="15709"/>
                </a:lnTo>
                <a:cubicBezTo>
                  <a:pt x="16149" y="15709"/>
                  <a:pt x="15709" y="16149"/>
                  <a:pt x="15709" y="16691"/>
                </a:cubicBezTo>
                <a:lnTo>
                  <a:pt x="15709" y="20618"/>
                </a:lnTo>
                <a:cubicBezTo>
                  <a:pt x="15709" y="21160"/>
                  <a:pt x="16149" y="21600"/>
                  <a:pt x="16691" y="21600"/>
                </a:cubicBezTo>
                <a:lnTo>
                  <a:pt x="20618" y="21600"/>
                </a:lnTo>
                <a:cubicBezTo>
                  <a:pt x="21160" y="21600"/>
                  <a:pt x="21600" y="21160"/>
                  <a:pt x="21600" y="20618"/>
                </a:cubicBezTo>
                <a:lnTo>
                  <a:pt x="21600" y="16691"/>
                </a:lnTo>
                <a:cubicBezTo>
                  <a:pt x="21600" y="16149"/>
                  <a:pt x="21160" y="15709"/>
                  <a:pt x="20618" y="15709"/>
                </a:cubicBezTo>
                <a:moveTo>
                  <a:pt x="20618" y="4909"/>
                </a:moveTo>
                <a:lnTo>
                  <a:pt x="16691" y="4909"/>
                </a:lnTo>
                <a:lnTo>
                  <a:pt x="16691" y="982"/>
                </a:lnTo>
                <a:lnTo>
                  <a:pt x="20618" y="982"/>
                </a:lnTo>
                <a:cubicBezTo>
                  <a:pt x="20618" y="982"/>
                  <a:pt x="20618" y="4909"/>
                  <a:pt x="20618" y="4909"/>
                </a:cubicBezTo>
                <a:close/>
                <a:moveTo>
                  <a:pt x="20618" y="0"/>
                </a:moveTo>
                <a:lnTo>
                  <a:pt x="16691" y="0"/>
                </a:lnTo>
                <a:cubicBezTo>
                  <a:pt x="16149" y="0"/>
                  <a:pt x="15709" y="440"/>
                  <a:pt x="15709" y="982"/>
                </a:cubicBezTo>
                <a:lnTo>
                  <a:pt x="15709" y="4909"/>
                </a:lnTo>
                <a:cubicBezTo>
                  <a:pt x="15709" y="5451"/>
                  <a:pt x="16149" y="5891"/>
                  <a:pt x="16691" y="5891"/>
                </a:cubicBezTo>
                <a:lnTo>
                  <a:pt x="20618" y="5891"/>
                </a:lnTo>
                <a:cubicBezTo>
                  <a:pt x="21160" y="5891"/>
                  <a:pt x="21600" y="5451"/>
                  <a:pt x="21600" y="4909"/>
                </a:cubicBezTo>
                <a:lnTo>
                  <a:pt x="21600" y="982"/>
                </a:lnTo>
                <a:cubicBezTo>
                  <a:pt x="21600" y="440"/>
                  <a:pt x="21160" y="0"/>
                  <a:pt x="20618" y="0"/>
                </a:cubicBezTo>
                <a:moveTo>
                  <a:pt x="4909" y="20618"/>
                </a:moveTo>
                <a:lnTo>
                  <a:pt x="982" y="20618"/>
                </a:lnTo>
                <a:lnTo>
                  <a:pt x="982" y="16691"/>
                </a:lnTo>
                <a:lnTo>
                  <a:pt x="4909" y="16691"/>
                </a:lnTo>
                <a:cubicBezTo>
                  <a:pt x="4909" y="16691"/>
                  <a:pt x="4909" y="20618"/>
                  <a:pt x="4909" y="20618"/>
                </a:cubicBezTo>
                <a:close/>
                <a:moveTo>
                  <a:pt x="4909" y="15709"/>
                </a:moveTo>
                <a:lnTo>
                  <a:pt x="982" y="15709"/>
                </a:lnTo>
                <a:cubicBezTo>
                  <a:pt x="440" y="15709"/>
                  <a:pt x="0" y="16149"/>
                  <a:pt x="0" y="16691"/>
                </a:cubicBezTo>
                <a:lnTo>
                  <a:pt x="0" y="20618"/>
                </a:lnTo>
                <a:cubicBezTo>
                  <a:pt x="0" y="21160"/>
                  <a:pt x="440" y="21600"/>
                  <a:pt x="982" y="21600"/>
                </a:cubicBezTo>
                <a:lnTo>
                  <a:pt x="4909" y="21600"/>
                </a:lnTo>
                <a:cubicBezTo>
                  <a:pt x="5451" y="21600"/>
                  <a:pt x="5891" y="21160"/>
                  <a:pt x="5891" y="20618"/>
                </a:cubicBezTo>
                <a:lnTo>
                  <a:pt x="5891" y="16691"/>
                </a:lnTo>
                <a:cubicBezTo>
                  <a:pt x="5891" y="16149"/>
                  <a:pt x="5451" y="15709"/>
                  <a:pt x="4909" y="15709"/>
                </a:cubicBezTo>
                <a:moveTo>
                  <a:pt x="12764" y="4909"/>
                </a:moveTo>
                <a:lnTo>
                  <a:pt x="8836" y="4909"/>
                </a:lnTo>
                <a:lnTo>
                  <a:pt x="8836" y="982"/>
                </a:lnTo>
                <a:lnTo>
                  <a:pt x="12764" y="982"/>
                </a:lnTo>
                <a:cubicBezTo>
                  <a:pt x="12764" y="982"/>
                  <a:pt x="12764" y="4909"/>
                  <a:pt x="12764" y="4909"/>
                </a:cubicBezTo>
                <a:close/>
                <a:moveTo>
                  <a:pt x="12764" y="0"/>
                </a:moveTo>
                <a:lnTo>
                  <a:pt x="8836" y="0"/>
                </a:lnTo>
                <a:cubicBezTo>
                  <a:pt x="8295" y="0"/>
                  <a:pt x="7855" y="440"/>
                  <a:pt x="7855" y="982"/>
                </a:cubicBezTo>
                <a:lnTo>
                  <a:pt x="7855" y="4909"/>
                </a:lnTo>
                <a:cubicBezTo>
                  <a:pt x="7855" y="5451"/>
                  <a:pt x="8295" y="5891"/>
                  <a:pt x="8836" y="5891"/>
                </a:cubicBezTo>
                <a:lnTo>
                  <a:pt x="12764" y="5891"/>
                </a:lnTo>
                <a:cubicBezTo>
                  <a:pt x="13305" y="5891"/>
                  <a:pt x="13745" y="5451"/>
                  <a:pt x="13745" y="4909"/>
                </a:cubicBezTo>
                <a:lnTo>
                  <a:pt x="13745" y="982"/>
                </a:lnTo>
                <a:cubicBezTo>
                  <a:pt x="13745" y="440"/>
                  <a:pt x="13305" y="0"/>
                  <a:pt x="12764" y="0"/>
                </a:cubicBezTo>
                <a:moveTo>
                  <a:pt x="4909" y="12764"/>
                </a:moveTo>
                <a:lnTo>
                  <a:pt x="982" y="12764"/>
                </a:lnTo>
                <a:lnTo>
                  <a:pt x="982" y="8836"/>
                </a:lnTo>
                <a:lnTo>
                  <a:pt x="4909" y="8836"/>
                </a:lnTo>
                <a:cubicBezTo>
                  <a:pt x="4909" y="8836"/>
                  <a:pt x="4909" y="12764"/>
                  <a:pt x="4909" y="12764"/>
                </a:cubicBezTo>
                <a:close/>
                <a:moveTo>
                  <a:pt x="4909" y="7855"/>
                </a:moveTo>
                <a:lnTo>
                  <a:pt x="982" y="7855"/>
                </a:lnTo>
                <a:cubicBezTo>
                  <a:pt x="440" y="7855"/>
                  <a:pt x="0" y="8295"/>
                  <a:pt x="0" y="8836"/>
                </a:cubicBezTo>
                <a:lnTo>
                  <a:pt x="0" y="12764"/>
                </a:lnTo>
                <a:cubicBezTo>
                  <a:pt x="0" y="13305"/>
                  <a:pt x="440" y="13745"/>
                  <a:pt x="982" y="13745"/>
                </a:cubicBezTo>
                <a:lnTo>
                  <a:pt x="4909" y="13745"/>
                </a:lnTo>
                <a:cubicBezTo>
                  <a:pt x="5451" y="13745"/>
                  <a:pt x="5891" y="13305"/>
                  <a:pt x="5891" y="12764"/>
                </a:cubicBezTo>
                <a:lnTo>
                  <a:pt x="5891" y="8836"/>
                </a:lnTo>
                <a:cubicBezTo>
                  <a:pt x="5891" y="8295"/>
                  <a:pt x="5451" y="7855"/>
                  <a:pt x="4909" y="785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47" name="Shape 2747">
            <a:extLst>
              <a:ext uri="{FF2B5EF4-FFF2-40B4-BE49-F238E27FC236}">
                <a16:creationId xmlns:a16="http://schemas.microsoft.com/office/drawing/2014/main" id="{65D67ACC-6F46-4846-AADD-C7032E855A68}"/>
              </a:ext>
            </a:extLst>
          </p:cNvPr>
          <p:cNvSpPr/>
          <p:nvPr/>
        </p:nvSpPr>
        <p:spPr>
          <a:xfrm>
            <a:off x="11356975" y="114109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20618"/>
                </a:moveTo>
                <a:lnTo>
                  <a:pt x="8836" y="20618"/>
                </a:lnTo>
                <a:lnTo>
                  <a:pt x="8836" y="8836"/>
                </a:lnTo>
                <a:lnTo>
                  <a:pt x="20618" y="8836"/>
                </a:lnTo>
                <a:cubicBezTo>
                  <a:pt x="20618" y="8836"/>
                  <a:pt x="20618" y="20618"/>
                  <a:pt x="20618" y="20618"/>
                </a:cubicBezTo>
                <a:close/>
                <a:moveTo>
                  <a:pt x="20618" y="7855"/>
                </a:moveTo>
                <a:lnTo>
                  <a:pt x="8836" y="7855"/>
                </a:lnTo>
                <a:cubicBezTo>
                  <a:pt x="8295" y="7855"/>
                  <a:pt x="7855" y="8295"/>
                  <a:pt x="7855" y="8836"/>
                </a:cubicBezTo>
                <a:lnTo>
                  <a:pt x="7855" y="20618"/>
                </a:lnTo>
                <a:cubicBezTo>
                  <a:pt x="7855" y="21160"/>
                  <a:pt x="8295" y="21600"/>
                  <a:pt x="8836" y="21600"/>
                </a:cubicBezTo>
                <a:lnTo>
                  <a:pt x="20618" y="21600"/>
                </a:lnTo>
                <a:cubicBezTo>
                  <a:pt x="21160" y="21600"/>
                  <a:pt x="21600" y="21160"/>
                  <a:pt x="21600" y="20618"/>
                </a:cubicBezTo>
                <a:lnTo>
                  <a:pt x="21600" y="8836"/>
                </a:lnTo>
                <a:cubicBezTo>
                  <a:pt x="21600" y="8295"/>
                  <a:pt x="21160" y="7855"/>
                  <a:pt x="20618" y="7855"/>
                </a:cubicBezTo>
                <a:moveTo>
                  <a:pt x="20618" y="4909"/>
                </a:moveTo>
                <a:lnTo>
                  <a:pt x="982" y="4909"/>
                </a:lnTo>
                <a:lnTo>
                  <a:pt x="982" y="982"/>
                </a:lnTo>
                <a:lnTo>
                  <a:pt x="20618" y="982"/>
                </a:lnTo>
                <a:cubicBezTo>
                  <a:pt x="20618" y="982"/>
                  <a:pt x="20618" y="4909"/>
                  <a:pt x="20618" y="4909"/>
                </a:cubicBezTo>
                <a:close/>
                <a:moveTo>
                  <a:pt x="20618" y="0"/>
                </a:moveTo>
                <a:lnTo>
                  <a:pt x="982" y="0"/>
                </a:lnTo>
                <a:cubicBezTo>
                  <a:pt x="440" y="0"/>
                  <a:pt x="0" y="440"/>
                  <a:pt x="0" y="982"/>
                </a:cubicBezTo>
                <a:lnTo>
                  <a:pt x="0" y="4909"/>
                </a:lnTo>
                <a:cubicBezTo>
                  <a:pt x="0" y="5451"/>
                  <a:pt x="440" y="5891"/>
                  <a:pt x="982" y="5891"/>
                </a:cubicBezTo>
                <a:lnTo>
                  <a:pt x="20618" y="5891"/>
                </a:lnTo>
                <a:cubicBezTo>
                  <a:pt x="21160" y="5891"/>
                  <a:pt x="21600" y="5451"/>
                  <a:pt x="21600" y="4909"/>
                </a:cubicBezTo>
                <a:lnTo>
                  <a:pt x="21600" y="982"/>
                </a:lnTo>
                <a:cubicBezTo>
                  <a:pt x="21600" y="440"/>
                  <a:pt x="21160" y="0"/>
                  <a:pt x="20618" y="0"/>
                </a:cubicBezTo>
                <a:moveTo>
                  <a:pt x="4909" y="20618"/>
                </a:moveTo>
                <a:lnTo>
                  <a:pt x="982" y="20618"/>
                </a:lnTo>
                <a:lnTo>
                  <a:pt x="982" y="8836"/>
                </a:lnTo>
                <a:lnTo>
                  <a:pt x="4909" y="8836"/>
                </a:lnTo>
                <a:cubicBezTo>
                  <a:pt x="4909" y="8836"/>
                  <a:pt x="4909" y="20618"/>
                  <a:pt x="4909" y="20618"/>
                </a:cubicBezTo>
                <a:close/>
                <a:moveTo>
                  <a:pt x="4909" y="7855"/>
                </a:moveTo>
                <a:lnTo>
                  <a:pt x="982" y="7855"/>
                </a:lnTo>
                <a:cubicBezTo>
                  <a:pt x="440" y="7855"/>
                  <a:pt x="0" y="8295"/>
                  <a:pt x="0" y="8836"/>
                </a:cubicBezTo>
                <a:lnTo>
                  <a:pt x="0" y="20618"/>
                </a:lnTo>
                <a:cubicBezTo>
                  <a:pt x="0" y="21160"/>
                  <a:pt x="440" y="21600"/>
                  <a:pt x="982" y="21600"/>
                </a:cubicBezTo>
                <a:lnTo>
                  <a:pt x="4909" y="21600"/>
                </a:lnTo>
                <a:cubicBezTo>
                  <a:pt x="5451" y="21600"/>
                  <a:pt x="5891" y="21160"/>
                  <a:pt x="5891" y="20618"/>
                </a:cubicBezTo>
                <a:lnTo>
                  <a:pt x="5891" y="8836"/>
                </a:lnTo>
                <a:cubicBezTo>
                  <a:pt x="5891" y="8295"/>
                  <a:pt x="5451" y="7855"/>
                  <a:pt x="4909" y="785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48" name="Shape 2748">
            <a:extLst>
              <a:ext uri="{FF2B5EF4-FFF2-40B4-BE49-F238E27FC236}">
                <a16:creationId xmlns:a16="http://schemas.microsoft.com/office/drawing/2014/main" id="{B1506B4C-19FD-5C49-9113-0F309F2169D4}"/>
              </a:ext>
            </a:extLst>
          </p:cNvPr>
          <p:cNvSpPr/>
          <p:nvPr/>
        </p:nvSpPr>
        <p:spPr>
          <a:xfrm>
            <a:off x="12474575" y="82121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49" name="Shape 2749">
            <a:extLst>
              <a:ext uri="{FF2B5EF4-FFF2-40B4-BE49-F238E27FC236}">
                <a16:creationId xmlns:a16="http://schemas.microsoft.com/office/drawing/2014/main" id="{6F128DDD-F770-D34C-A55B-33F5EF64155F}"/>
              </a:ext>
            </a:extLst>
          </p:cNvPr>
          <p:cNvSpPr/>
          <p:nvPr/>
        </p:nvSpPr>
        <p:spPr>
          <a:xfrm>
            <a:off x="13642975" y="8212138"/>
            <a:ext cx="3556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057" y="2884"/>
                </a:moveTo>
                <a:cubicBezTo>
                  <a:pt x="19862" y="3005"/>
                  <a:pt x="15661" y="5580"/>
                  <a:pt x="11606" y="4718"/>
                </a:cubicBezTo>
                <a:cubicBezTo>
                  <a:pt x="9681" y="4310"/>
                  <a:pt x="8390" y="3899"/>
                  <a:pt x="7251" y="3535"/>
                </a:cubicBezTo>
                <a:cubicBezTo>
                  <a:pt x="5426" y="2953"/>
                  <a:pt x="4042" y="2513"/>
                  <a:pt x="1543" y="2647"/>
                </a:cubicBezTo>
                <a:lnTo>
                  <a:pt x="1543" y="982"/>
                </a:lnTo>
                <a:lnTo>
                  <a:pt x="20057" y="982"/>
                </a:lnTo>
                <a:cubicBezTo>
                  <a:pt x="20057" y="982"/>
                  <a:pt x="20057" y="2884"/>
                  <a:pt x="20057" y="2884"/>
                </a:cubicBezTo>
                <a:close/>
                <a:moveTo>
                  <a:pt x="20057" y="5891"/>
                </a:moveTo>
                <a:cubicBezTo>
                  <a:pt x="20057" y="9144"/>
                  <a:pt x="15912" y="11782"/>
                  <a:pt x="10800" y="11782"/>
                </a:cubicBezTo>
                <a:cubicBezTo>
                  <a:pt x="5688" y="11782"/>
                  <a:pt x="1543" y="9144"/>
                  <a:pt x="1543" y="5891"/>
                </a:cubicBezTo>
                <a:lnTo>
                  <a:pt x="1543" y="3634"/>
                </a:lnTo>
                <a:cubicBezTo>
                  <a:pt x="3681" y="3500"/>
                  <a:pt x="4767" y="3841"/>
                  <a:pt x="6560" y="4413"/>
                </a:cubicBezTo>
                <a:cubicBezTo>
                  <a:pt x="7686" y="4772"/>
                  <a:pt x="9088" y="5219"/>
                  <a:pt x="11118" y="5650"/>
                </a:cubicBezTo>
                <a:cubicBezTo>
                  <a:pt x="11869" y="5809"/>
                  <a:pt x="12616" y="5877"/>
                  <a:pt x="13343" y="5877"/>
                </a:cubicBezTo>
                <a:cubicBezTo>
                  <a:pt x="16154" y="5877"/>
                  <a:pt x="18675" y="4862"/>
                  <a:pt x="20057" y="4176"/>
                </a:cubicBezTo>
                <a:cubicBezTo>
                  <a:pt x="20057" y="4176"/>
                  <a:pt x="20057" y="5891"/>
                  <a:pt x="20057" y="5891"/>
                </a:cubicBezTo>
                <a:close/>
                <a:moveTo>
                  <a:pt x="20829" y="0"/>
                </a:moveTo>
                <a:lnTo>
                  <a:pt x="771" y="0"/>
                </a:lnTo>
                <a:cubicBezTo>
                  <a:pt x="346" y="0"/>
                  <a:pt x="0" y="220"/>
                  <a:pt x="0" y="491"/>
                </a:cubicBezTo>
                <a:lnTo>
                  <a:pt x="0" y="5891"/>
                </a:lnTo>
                <a:cubicBezTo>
                  <a:pt x="0" y="9521"/>
                  <a:pt x="4426" y="12486"/>
                  <a:pt x="10029" y="12739"/>
                </a:cubicBezTo>
                <a:lnTo>
                  <a:pt x="10029" y="20618"/>
                </a:lnTo>
                <a:lnTo>
                  <a:pt x="3857" y="20618"/>
                </a:lnTo>
                <a:cubicBezTo>
                  <a:pt x="3432" y="20618"/>
                  <a:pt x="3086" y="20838"/>
                  <a:pt x="3086" y="21109"/>
                </a:cubicBezTo>
                <a:cubicBezTo>
                  <a:pt x="3086" y="21380"/>
                  <a:pt x="3432" y="21600"/>
                  <a:pt x="3857" y="21600"/>
                </a:cubicBezTo>
                <a:lnTo>
                  <a:pt x="17743" y="21600"/>
                </a:lnTo>
                <a:cubicBezTo>
                  <a:pt x="18168" y="21600"/>
                  <a:pt x="18514" y="21380"/>
                  <a:pt x="18514" y="21109"/>
                </a:cubicBezTo>
                <a:cubicBezTo>
                  <a:pt x="18514" y="20838"/>
                  <a:pt x="18168" y="20618"/>
                  <a:pt x="17743" y="20618"/>
                </a:cubicBezTo>
                <a:lnTo>
                  <a:pt x="11571" y="20618"/>
                </a:lnTo>
                <a:lnTo>
                  <a:pt x="11571" y="12739"/>
                </a:lnTo>
                <a:cubicBezTo>
                  <a:pt x="17174" y="12486"/>
                  <a:pt x="21600" y="9521"/>
                  <a:pt x="21600" y="5891"/>
                </a:cubicBezTo>
                <a:lnTo>
                  <a:pt x="21600" y="491"/>
                </a:lnTo>
                <a:cubicBezTo>
                  <a:pt x="21600" y="220"/>
                  <a:pt x="21254" y="0"/>
                  <a:pt x="20829"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50" name="Shape 2750">
            <a:extLst>
              <a:ext uri="{FF2B5EF4-FFF2-40B4-BE49-F238E27FC236}">
                <a16:creationId xmlns:a16="http://schemas.microsoft.com/office/drawing/2014/main" id="{72BF641B-2E9C-1C48-8D57-452E4263A2EB}"/>
              </a:ext>
            </a:extLst>
          </p:cNvPr>
          <p:cNvSpPr/>
          <p:nvPr/>
        </p:nvSpPr>
        <p:spPr>
          <a:xfrm>
            <a:off x="14760575" y="8212138"/>
            <a:ext cx="254000" cy="558800"/>
          </a:xfrm>
          <a:custGeom>
            <a:avLst/>
            <a:gdLst/>
            <a:ahLst/>
            <a:cxnLst>
              <a:cxn ang="0">
                <a:pos x="wd2" y="hd2"/>
              </a:cxn>
              <a:cxn ang="5400000">
                <a:pos x="wd2" y="hd2"/>
              </a:cxn>
              <a:cxn ang="10800000">
                <a:pos x="wd2" y="hd2"/>
              </a:cxn>
              <a:cxn ang="16200000">
                <a:pos x="wd2" y="hd2"/>
              </a:cxn>
            </a:cxnLst>
            <a:rect l="0" t="0" r="r" b="b"/>
            <a:pathLst>
              <a:path w="21600" h="21600" extrusionOk="0">
                <a:moveTo>
                  <a:pt x="19440" y="10800"/>
                </a:moveTo>
                <a:lnTo>
                  <a:pt x="2160" y="10800"/>
                </a:lnTo>
                <a:lnTo>
                  <a:pt x="2160" y="8836"/>
                </a:lnTo>
                <a:cubicBezTo>
                  <a:pt x="2160" y="7752"/>
                  <a:pt x="4094" y="6873"/>
                  <a:pt x="6480" y="6873"/>
                </a:cubicBezTo>
                <a:lnTo>
                  <a:pt x="15120" y="6873"/>
                </a:lnTo>
                <a:cubicBezTo>
                  <a:pt x="17506" y="6873"/>
                  <a:pt x="19440" y="7752"/>
                  <a:pt x="19440" y="8836"/>
                </a:cubicBezTo>
                <a:cubicBezTo>
                  <a:pt x="19440" y="8836"/>
                  <a:pt x="19440" y="10800"/>
                  <a:pt x="19440" y="10800"/>
                </a:cubicBezTo>
                <a:close/>
                <a:moveTo>
                  <a:pt x="19440" y="15709"/>
                </a:moveTo>
                <a:lnTo>
                  <a:pt x="2160" y="15709"/>
                </a:lnTo>
                <a:lnTo>
                  <a:pt x="2160" y="11782"/>
                </a:lnTo>
                <a:lnTo>
                  <a:pt x="19440" y="11782"/>
                </a:lnTo>
                <a:cubicBezTo>
                  <a:pt x="19440" y="11782"/>
                  <a:pt x="19440" y="15709"/>
                  <a:pt x="19440" y="15709"/>
                </a:cubicBezTo>
                <a:close/>
                <a:moveTo>
                  <a:pt x="19440" y="18655"/>
                </a:moveTo>
                <a:cubicBezTo>
                  <a:pt x="19440" y="19739"/>
                  <a:pt x="17506" y="20618"/>
                  <a:pt x="15120" y="20618"/>
                </a:cubicBezTo>
                <a:lnTo>
                  <a:pt x="6480" y="20618"/>
                </a:lnTo>
                <a:cubicBezTo>
                  <a:pt x="4094" y="20618"/>
                  <a:pt x="2160" y="19739"/>
                  <a:pt x="2160" y="18655"/>
                </a:cubicBezTo>
                <a:lnTo>
                  <a:pt x="2160" y="16691"/>
                </a:lnTo>
                <a:lnTo>
                  <a:pt x="19440" y="16691"/>
                </a:lnTo>
                <a:cubicBezTo>
                  <a:pt x="19440" y="16691"/>
                  <a:pt x="19440" y="18655"/>
                  <a:pt x="19440" y="18655"/>
                </a:cubicBezTo>
                <a:close/>
                <a:moveTo>
                  <a:pt x="8640" y="2945"/>
                </a:moveTo>
                <a:lnTo>
                  <a:pt x="12960" y="2945"/>
                </a:lnTo>
                <a:lnTo>
                  <a:pt x="12960" y="5891"/>
                </a:lnTo>
                <a:lnTo>
                  <a:pt x="8640" y="5891"/>
                </a:lnTo>
                <a:cubicBezTo>
                  <a:pt x="8640" y="5891"/>
                  <a:pt x="8640" y="2945"/>
                  <a:pt x="8640" y="2945"/>
                </a:cubicBezTo>
                <a:close/>
                <a:moveTo>
                  <a:pt x="8640" y="982"/>
                </a:moveTo>
                <a:lnTo>
                  <a:pt x="12960" y="982"/>
                </a:lnTo>
                <a:lnTo>
                  <a:pt x="12960" y="1964"/>
                </a:lnTo>
                <a:lnTo>
                  <a:pt x="8640" y="1964"/>
                </a:lnTo>
                <a:cubicBezTo>
                  <a:pt x="8640" y="1964"/>
                  <a:pt x="8640" y="982"/>
                  <a:pt x="8640" y="982"/>
                </a:cubicBezTo>
                <a:close/>
                <a:moveTo>
                  <a:pt x="15120" y="5891"/>
                </a:moveTo>
                <a:lnTo>
                  <a:pt x="15120" y="982"/>
                </a:lnTo>
                <a:cubicBezTo>
                  <a:pt x="15120" y="440"/>
                  <a:pt x="14152" y="0"/>
                  <a:pt x="12960" y="0"/>
                </a:cubicBezTo>
                <a:lnTo>
                  <a:pt x="8640" y="0"/>
                </a:lnTo>
                <a:cubicBezTo>
                  <a:pt x="7448" y="0"/>
                  <a:pt x="6480" y="440"/>
                  <a:pt x="6480" y="982"/>
                </a:cubicBezTo>
                <a:lnTo>
                  <a:pt x="6480" y="5891"/>
                </a:lnTo>
                <a:cubicBezTo>
                  <a:pt x="2901" y="5891"/>
                  <a:pt x="0" y="7209"/>
                  <a:pt x="0" y="8836"/>
                </a:cubicBezTo>
                <a:lnTo>
                  <a:pt x="0" y="18655"/>
                </a:lnTo>
                <a:cubicBezTo>
                  <a:pt x="0" y="20281"/>
                  <a:pt x="2901" y="21600"/>
                  <a:pt x="6480" y="21600"/>
                </a:cubicBezTo>
                <a:lnTo>
                  <a:pt x="15120" y="21600"/>
                </a:lnTo>
                <a:cubicBezTo>
                  <a:pt x="18698" y="21600"/>
                  <a:pt x="21600" y="20281"/>
                  <a:pt x="21600" y="18655"/>
                </a:cubicBezTo>
                <a:lnTo>
                  <a:pt x="21600" y="8836"/>
                </a:lnTo>
                <a:cubicBezTo>
                  <a:pt x="21600" y="7209"/>
                  <a:pt x="18698" y="5891"/>
                  <a:pt x="15120" y="589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51" name="Shape 2751">
            <a:extLst>
              <a:ext uri="{FF2B5EF4-FFF2-40B4-BE49-F238E27FC236}">
                <a16:creationId xmlns:a16="http://schemas.microsoft.com/office/drawing/2014/main" id="{8C4651A8-A05B-A94A-AC1F-2A9C6926E230}"/>
              </a:ext>
            </a:extLst>
          </p:cNvPr>
          <p:cNvSpPr/>
          <p:nvPr/>
        </p:nvSpPr>
        <p:spPr>
          <a:xfrm>
            <a:off x="15774988" y="8212138"/>
            <a:ext cx="355600" cy="558800"/>
          </a:xfrm>
          <a:custGeom>
            <a:avLst/>
            <a:gdLst/>
            <a:ahLst/>
            <a:cxnLst>
              <a:cxn ang="0">
                <a:pos x="wd2" y="hd2"/>
              </a:cxn>
              <a:cxn ang="5400000">
                <a:pos x="wd2" y="hd2"/>
              </a:cxn>
              <a:cxn ang="10800000">
                <a:pos x="wd2" y="hd2"/>
              </a:cxn>
              <a:cxn ang="16200000">
                <a:pos x="wd2" y="hd2"/>
              </a:cxn>
            </a:cxnLst>
            <a:rect l="0" t="0" r="r" b="b"/>
            <a:pathLst>
              <a:path w="21600" h="21600" extrusionOk="0">
                <a:moveTo>
                  <a:pt x="13114" y="15709"/>
                </a:moveTo>
                <a:cubicBezTo>
                  <a:pt x="12689" y="15709"/>
                  <a:pt x="12343" y="15929"/>
                  <a:pt x="12343" y="16200"/>
                </a:cubicBezTo>
                <a:cubicBezTo>
                  <a:pt x="12343" y="16471"/>
                  <a:pt x="12689" y="16691"/>
                  <a:pt x="13114" y="16691"/>
                </a:cubicBezTo>
                <a:cubicBezTo>
                  <a:pt x="13540" y="16691"/>
                  <a:pt x="13886" y="16471"/>
                  <a:pt x="13886" y="16200"/>
                </a:cubicBezTo>
                <a:cubicBezTo>
                  <a:pt x="13886" y="15929"/>
                  <a:pt x="13540" y="15709"/>
                  <a:pt x="13114" y="15709"/>
                </a:cubicBezTo>
                <a:moveTo>
                  <a:pt x="13886" y="7855"/>
                </a:moveTo>
                <a:cubicBezTo>
                  <a:pt x="13034" y="7855"/>
                  <a:pt x="12343" y="8295"/>
                  <a:pt x="12343" y="8836"/>
                </a:cubicBezTo>
                <a:cubicBezTo>
                  <a:pt x="12343" y="9379"/>
                  <a:pt x="13034" y="9818"/>
                  <a:pt x="13886" y="9818"/>
                </a:cubicBezTo>
                <a:cubicBezTo>
                  <a:pt x="14737" y="9818"/>
                  <a:pt x="15429" y="9379"/>
                  <a:pt x="15429" y="8836"/>
                </a:cubicBezTo>
                <a:cubicBezTo>
                  <a:pt x="15429" y="8295"/>
                  <a:pt x="14737" y="7855"/>
                  <a:pt x="13886" y="7855"/>
                </a:cubicBezTo>
                <a:moveTo>
                  <a:pt x="8486" y="17673"/>
                </a:moveTo>
                <a:cubicBezTo>
                  <a:pt x="8060" y="17673"/>
                  <a:pt x="7714" y="17892"/>
                  <a:pt x="7714" y="18164"/>
                </a:cubicBezTo>
                <a:cubicBezTo>
                  <a:pt x="7714" y="18435"/>
                  <a:pt x="8060" y="18655"/>
                  <a:pt x="8486" y="18655"/>
                </a:cubicBezTo>
                <a:cubicBezTo>
                  <a:pt x="8911" y="18655"/>
                  <a:pt x="9257" y="18435"/>
                  <a:pt x="9257" y="18164"/>
                </a:cubicBezTo>
                <a:cubicBezTo>
                  <a:pt x="9257" y="17892"/>
                  <a:pt x="8911" y="17673"/>
                  <a:pt x="8486" y="17673"/>
                </a:cubicBezTo>
                <a:moveTo>
                  <a:pt x="9257" y="10800"/>
                </a:moveTo>
                <a:cubicBezTo>
                  <a:pt x="9257" y="10258"/>
                  <a:pt x="8566" y="9818"/>
                  <a:pt x="7714" y="9818"/>
                </a:cubicBezTo>
                <a:cubicBezTo>
                  <a:pt x="6863" y="9818"/>
                  <a:pt x="6171" y="10258"/>
                  <a:pt x="6171" y="10800"/>
                </a:cubicBezTo>
                <a:cubicBezTo>
                  <a:pt x="6171" y="11343"/>
                  <a:pt x="6863" y="11782"/>
                  <a:pt x="7714" y="11782"/>
                </a:cubicBezTo>
                <a:cubicBezTo>
                  <a:pt x="8566" y="11782"/>
                  <a:pt x="9257" y="11343"/>
                  <a:pt x="9257" y="10800"/>
                </a:cubicBezTo>
                <a:moveTo>
                  <a:pt x="10029" y="13745"/>
                </a:moveTo>
                <a:cubicBezTo>
                  <a:pt x="9603" y="13745"/>
                  <a:pt x="9257" y="13965"/>
                  <a:pt x="9257" y="14236"/>
                </a:cubicBezTo>
                <a:cubicBezTo>
                  <a:pt x="9257" y="14508"/>
                  <a:pt x="9603" y="14727"/>
                  <a:pt x="10029" y="14727"/>
                </a:cubicBezTo>
                <a:cubicBezTo>
                  <a:pt x="10454" y="14727"/>
                  <a:pt x="10800" y="14508"/>
                  <a:pt x="10800" y="14236"/>
                </a:cubicBezTo>
                <a:cubicBezTo>
                  <a:pt x="10800" y="13965"/>
                  <a:pt x="10454" y="13745"/>
                  <a:pt x="10029" y="13745"/>
                </a:cubicBezTo>
                <a:moveTo>
                  <a:pt x="20057" y="1964"/>
                </a:moveTo>
                <a:lnTo>
                  <a:pt x="1543" y="1964"/>
                </a:lnTo>
                <a:lnTo>
                  <a:pt x="1543" y="982"/>
                </a:lnTo>
                <a:lnTo>
                  <a:pt x="20057" y="982"/>
                </a:lnTo>
                <a:cubicBezTo>
                  <a:pt x="20057" y="982"/>
                  <a:pt x="20057" y="1964"/>
                  <a:pt x="20057" y="1964"/>
                </a:cubicBezTo>
                <a:close/>
                <a:moveTo>
                  <a:pt x="16971" y="4033"/>
                </a:moveTo>
                <a:cubicBezTo>
                  <a:pt x="16079" y="4186"/>
                  <a:pt x="15266" y="4419"/>
                  <a:pt x="14349" y="4691"/>
                </a:cubicBezTo>
                <a:cubicBezTo>
                  <a:pt x="13209" y="5030"/>
                  <a:pt x="11919" y="5413"/>
                  <a:pt x="9994" y="5794"/>
                </a:cubicBezTo>
                <a:cubicBezTo>
                  <a:pt x="8093" y="6170"/>
                  <a:pt x="6167" y="5840"/>
                  <a:pt x="4629" y="5373"/>
                </a:cubicBezTo>
                <a:lnTo>
                  <a:pt x="4629" y="2945"/>
                </a:lnTo>
                <a:lnTo>
                  <a:pt x="16971" y="2945"/>
                </a:lnTo>
                <a:cubicBezTo>
                  <a:pt x="16971" y="2945"/>
                  <a:pt x="16971" y="4033"/>
                  <a:pt x="16971" y="4033"/>
                </a:cubicBezTo>
                <a:close/>
                <a:moveTo>
                  <a:pt x="16971" y="16691"/>
                </a:moveTo>
                <a:cubicBezTo>
                  <a:pt x="16971" y="18860"/>
                  <a:pt x="14208" y="20618"/>
                  <a:pt x="10800" y="20618"/>
                </a:cubicBezTo>
                <a:cubicBezTo>
                  <a:pt x="7391" y="20618"/>
                  <a:pt x="4629" y="18860"/>
                  <a:pt x="4629" y="16691"/>
                </a:cubicBezTo>
                <a:lnTo>
                  <a:pt x="4629" y="6384"/>
                </a:lnTo>
                <a:cubicBezTo>
                  <a:pt x="5722" y="6667"/>
                  <a:pt x="6954" y="6874"/>
                  <a:pt x="8257" y="6874"/>
                </a:cubicBezTo>
                <a:cubicBezTo>
                  <a:pt x="8984" y="6874"/>
                  <a:pt x="9731" y="6811"/>
                  <a:pt x="10481" y="6662"/>
                </a:cubicBezTo>
                <a:cubicBezTo>
                  <a:pt x="12512" y="6261"/>
                  <a:pt x="13914" y="5844"/>
                  <a:pt x="15040" y="5510"/>
                </a:cubicBezTo>
                <a:cubicBezTo>
                  <a:pt x="15760" y="5295"/>
                  <a:pt x="16366" y="5119"/>
                  <a:pt x="16971" y="4989"/>
                </a:cubicBezTo>
                <a:cubicBezTo>
                  <a:pt x="16971" y="4989"/>
                  <a:pt x="16971" y="16691"/>
                  <a:pt x="16971" y="16691"/>
                </a:cubicBezTo>
                <a:close/>
                <a:moveTo>
                  <a:pt x="20057" y="0"/>
                </a:moveTo>
                <a:lnTo>
                  <a:pt x="1543" y="0"/>
                </a:lnTo>
                <a:cubicBezTo>
                  <a:pt x="691" y="0"/>
                  <a:pt x="0" y="440"/>
                  <a:pt x="0" y="982"/>
                </a:cubicBezTo>
                <a:lnTo>
                  <a:pt x="0" y="1964"/>
                </a:lnTo>
                <a:cubicBezTo>
                  <a:pt x="0" y="2506"/>
                  <a:pt x="691" y="2945"/>
                  <a:pt x="1543" y="2945"/>
                </a:cubicBezTo>
                <a:lnTo>
                  <a:pt x="3086" y="2945"/>
                </a:lnTo>
                <a:lnTo>
                  <a:pt x="3086" y="16691"/>
                </a:lnTo>
                <a:cubicBezTo>
                  <a:pt x="3086" y="19402"/>
                  <a:pt x="6539" y="21600"/>
                  <a:pt x="10800" y="21600"/>
                </a:cubicBezTo>
                <a:cubicBezTo>
                  <a:pt x="15061" y="21600"/>
                  <a:pt x="18514" y="19402"/>
                  <a:pt x="18514" y="16691"/>
                </a:cubicBezTo>
                <a:lnTo>
                  <a:pt x="18514" y="2945"/>
                </a:lnTo>
                <a:lnTo>
                  <a:pt x="20057" y="2945"/>
                </a:lnTo>
                <a:cubicBezTo>
                  <a:pt x="20909" y="2945"/>
                  <a:pt x="21600" y="2506"/>
                  <a:pt x="21600" y="1964"/>
                </a:cubicBezTo>
                <a:lnTo>
                  <a:pt x="21600" y="982"/>
                </a:lnTo>
                <a:cubicBezTo>
                  <a:pt x="21600" y="440"/>
                  <a:pt x="20909" y="0"/>
                  <a:pt x="20057"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52" name="Shape 2752">
            <a:extLst>
              <a:ext uri="{FF2B5EF4-FFF2-40B4-BE49-F238E27FC236}">
                <a16:creationId xmlns:a16="http://schemas.microsoft.com/office/drawing/2014/main" id="{F03AF9DB-EEA8-F547-B7AF-C72D741F0A1E}"/>
              </a:ext>
            </a:extLst>
          </p:cNvPr>
          <p:cNvSpPr/>
          <p:nvPr/>
        </p:nvSpPr>
        <p:spPr>
          <a:xfrm>
            <a:off x="16790988" y="8212138"/>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12600" y="17673"/>
                </a:moveTo>
                <a:cubicBezTo>
                  <a:pt x="12269" y="17673"/>
                  <a:pt x="12000" y="17892"/>
                  <a:pt x="12000" y="18164"/>
                </a:cubicBezTo>
                <a:cubicBezTo>
                  <a:pt x="12000" y="18435"/>
                  <a:pt x="12269" y="18655"/>
                  <a:pt x="12600" y="18655"/>
                </a:cubicBezTo>
                <a:cubicBezTo>
                  <a:pt x="12931" y="18655"/>
                  <a:pt x="13200" y="18435"/>
                  <a:pt x="13200" y="18164"/>
                </a:cubicBezTo>
                <a:cubicBezTo>
                  <a:pt x="13200" y="17892"/>
                  <a:pt x="12931" y="17673"/>
                  <a:pt x="12600" y="17673"/>
                </a:cubicBezTo>
                <a:moveTo>
                  <a:pt x="10800" y="13745"/>
                </a:moveTo>
                <a:cubicBezTo>
                  <a:pt x="10138" y="13745"/>
                  <a:pt x="9600" y="14186"/>
                  <a:pt x="9600" y="14727"/>
                </a:cubicBezTo>
                <a:cubicBezTo>
                  <a:pt x="9600" y="15269"/>
                  <a:pt x="10138" y="15709"/>
                  <a:pt x="10800" y="15709"/>
                </a:cubicBezTo>
                <a:cubicBezTo>
                  <a:pt x="11462" y="15709"/>
                  <a:pt x="12000" y="15269"/>
                  <a:pt x="12000" y="14727"/>
                </a:cubicBezTo>
                <a:cubicBezTo>
                  <a:pt x="12000" y="14186"/>
                  <a:pt x="11462" y="13745"/>
                  <a:pt x="10800" y="13745"/>
                </a:cubicBezTo>
                <a:moveTo>
                  <a:pt x="12600" y="10800"/>
                </a:moveTo>
                <a:cubicBezTo>
                  <a:pt x="12269" y="10800"/>
                  <a:pt x="12000" y="10580"/>
                  <a:pt x="12000" y="10309"/>
                </a:cubicBezTo>
                <a:cubicBezTo>
                  <a:pt x="12000" y="10038"/>
                  <a:pt x="12269" y="9818"/>
                  <a:pt x="12600" y="9818"/>
                </a:cubicBezTo>
                <a:cubicBezTo>
                  <a:pt x="12931" y="9818"/>
                  <a:pt x="13200" y="10038"/>
                  <a:pt x="13200" y="10309"/>
                </a:cubicBezTo>
                <a:cubicBezTo>
                  <a:pt x="13200" y="10580"/>
                  <a:pt x="12931" y="10800"/>
                  <a:pt x="12600" y="10800"/>
                </a:cubicBezTo>
                <a:moveTo>
                  <a:pt x="12600" y="8836"/>
                </a:moveTo>
                <a:cubicBezTo>
                  <a:pt x="11606" y="8836"/>
                  <a:pt x="10800" y="9496"/>
                  <a:pt x="10800" y="10309"/>
                </a:cubicBezTo>
                <a:cubicBezTo>
                  <a:pt x="10800" y="11123"/>
                  <a:pt x="11606" y="11782"/>
                  <a:pt x="12600" y="11782"/>
                </a:cubicBezTo>
                <a:cubicBezTo>
                  <a:pt x="13594" y="11782"/>
                  <a:pt x="14400" y="11123"/>
                  <a:pt x="14400" y="10309"/>
                </a:cubicBezTo>
                <a:cubicBezTo>
                  <a:pt x="14400" y="9496"/>
                  <a:pt x="13594" y="8836"/>
                  <a:pt x="12600" y="8836"/>
                </a:cubicBezTo>
                <a:moveTo>
                  <a:pt x="17760" y="20618"/>
                </a:moveTo>
                <a:lnTo>
                  <a:pt x="3840" y="20618"/>
                </a:lnTo>
                <a:cubicBezTo>
                  <a:pt x="2134" y="19151"/>
                  <a:pt x="1200" y="17248"/>
                  <a:pt x="1200" y="15218"/>
                </a:cubicBezTo>
                <a:cubicBezTo>
                  <a:pt x="1200" y="12593"/>
                  <a:pt x="2796" y="10152"/>
                  <a:pt x="5468" y="8688"/>
                </a:cubicBezTo>
                <a:cubicBezTo>
                  <a:pt x="5800" y="8506"/>
                  <a:pt x="6000" y="8199"/>
                  <a:pt x="6000" y="7872"/>
                </a:cubicBezTo>
                <a:lnTo>
                  <a:pt x="6000" y="6529"/>
                </a:lnTo>
                <a:cubicBezTo>
                  <a:pt x="6729" y="6758"/>
                  <a:pt x="7567" y="6924"/>
                  <a:pt x="8484" y="6924"/>
                </a:cubicBezTo>
                <a:cubicBezTo>
                  <a:pt x="9499" y="6924"/>
                  <a:pt x="10603" y="6723"/>
                  <a:pt x="11748" y="6188"/>
                </a:cubicBezTo>
                <a:cubicBezTo>
                  <a:pt x="13252" y="5485"/>
                  <a:pt x="14575" y="5306"/>
                  <a:pt x="15600" y="5323"/>
                </a:cubicBezTo>
                <a:lnTo>
                  <a:pt x="15600" y="7872"/>
                </a:lnTo>
                <a:cubicBezTo>
                  <a:pt x="15600" y="8199"/>
                  <a:pt x="15800" y="8506"/>
                  <a:pt x="16132" y="8688"/>
                </a:cubicBezTo>
                <a:cubicBezTo>
                  <a:pt x="18804" y="10152"/>
                  <a:pt x="20400" y="12593"/>
                  <a:pt x="20400" y="15218"/>
                </a:cubicBezTo>
                <a:cubicBezTo>
                  <a:pt x="20400" y="17248"/>
                  <a:pt x="19466" y="19151"/>
                  <a:pt x="17760" y="20618"/>
                </a:cubicBezTo>
                <a:moveTo>
                  <a:pt x="15600" y="2945"/>
                </a:moveTo>
                <a:lnTo>
                  <a:pt x="15600" y="4340"/>
                </a:lnTo>
                <a:cubicBezTo>
                  <a:pt x="14391" y="4322"/>
                  <a:pt x="12860" y="4538"/>
                  <a:pt x="11152" y="5336"/>
                </a:cubicBezTo>
                <a:cubicBezTo>
                  <a:pt x="9163" y="6265"/>
                  <a:pt x="7312" y="5965"/>
                  <a:pt x="6000" y="5473"/>
                </a:cubicBezTo>
                <a:lnTo>
                  <a:pt x="6000" y="2945"/>
                </a:lnTo>
                <a:cubicBezTo>
                  <a:pt x="6000" y="2945"/>
                  <a:pt x="15600" y="2945"/>
                  <a:pt x="15600" y="2945"/>
                </a:cubicBezTo>
                <a:close/>
                <a:moveTo>
                  <a:pt x="3600" y="982"/>
                </a:moveTo>
                <a:lnTo>
                  <a:pt x="18000" y="982"/>
                </a:lnTo>
                <a:lnTo>
                  <a:pt x="18000" y="1964"/>
                </a:lnTo>
                <a:lnTo>
                  <a:pt x="3600" y="1964"/>
                </a:lnTo>
                <a:cubicBezTo>
                  <a:pt x="3600" y="1964"/>
                  <a:pt x="3600" y="982"/>
                  <a:pt x="3600" y="982"/>
                </a:cubicBezTo>
                <a:close/>
                <a:moveTo>
                  <a:pt x="16800" y="7872"/>
                </a:moveTo>
                <a:lnTo>
                  <a:pt x="16800" y="2945"/>
                </a:lnTo>
                <a:lnTo>
                  <a:pt x="18000" y="2945"/>
                </a:lnTo>
                <a:cubicBezTo>
                  <a:pt x="18662" y="2945"/>
                  <a:pt x="19200" y="2505"/>
                  <a:pt x="19200" y="1964"/>
                </a:cubicBezTo>
                <a:lnTo>
                  <a:pt x="19200" y="982"/>
                </a:lnTo>
                <a:cubicBezTo>
                  <a:pt x="19200" y="440"/>
                  <a:pt x="18662" y="0"/>
                  <a:pt x="18000" y="0"/>
                </a:cubicBezTo>
                <a:lnTo>
                  <a:pt x="3600" y="0"/>
                </a:lnTo>
                <a:cubicBezTo>
                  <a:pt x="2938" y="0"/>
                  <a:pt x="2400" y="440"/>
                  <a:pt x="2400" y="982"/>
                </a:cubicBezTo>
                <a:lnTo>
                  <a:pt x="2400" y="1964"/>
                </a:lnTo>
                <a:cubicBezTo>
                  <a:pt x="2400" y="2505"/>
                  <a:pt x="2938" y="2945"/>
                  <a:pt x="3600" y="2945"/>
                </a:cubicBezTo>
                <a:lnTo>
                  <a:pt x="4800" y="2945"/>
                </a:lnTo>
                <a:lnTo>
                  <a:pt x="4800" y="7872"/>
                </a:lnTo>
                <a:cubicBezTo>
                  <a:pt x="1906" y="9457"/>
                  <a:pt x="0" y="12155"/>
                  <a:pt x="0" y="15218"/>
                </a:cubicBezTo>
                <a:cubicBezTo>
                  <a:pt x="0" y="17730"/>
                  <a:pt x="1286" y="19991"/>
                  <a:pt x="3342" y="21600"/>
                </a:cubicBezTo>
                <a:lnTo>
                  <a:pt x="18258" y="21600"/>
                </a:lnTo>
                <a:cubicBezTo>
                  <a:pt x="20313" y="19991"/>
                  <a:pt x="21600" y="17730"/>
                  <a:pt x="21600" y="15218"/>
                </a:cubicBezTo>
                <a:cubicBezTo>
                  <a:pt x="21600" y="12155"/>
                  <a:pt x="19693" y="9457"/>
                  <a:pt x="16800" y="7872"/>
                </a:cubicBezTo>
                <a:moveTo>
                  <a:pt x="16200" y="15709"/>
                </a:moveTo>
                <a:cubicBezTo>
                  <a:pt x="15869" y="15709"/>
                  <a:pt x="15600" y="15929"/>
                  <a:pt x="15600" y="16200"/>
                </a:cubicBezTo>
                <a:cubicBezTo>
                  <a:pt x="15600" y="16471"/>
                  <a:pt x="15869" y="16691"/>
                  <a:pt x="16200" y="16691"/>
                </a:cubicBezTo>
                <a:cubicBezTo>
                  <a:pt x="16531" y="16691"/>
                  <a:pt x="16800" y="16471"/>
                  <a:pt x="16800" y="16200"/>
                </a:cubicBezTo>
                <a:cubicBezTo>
                  <a:pt x="16800" y="15929"/>
                  <a:pt x="16531" y="15709"/>
                  <a:pt x="16200" y="15709"/>
                </a:cubicBezTo>
                <a:moveTo>
                  <a:pt x="7800" y="11782"/>
                </a:moveTo>
                <a:cubicBezTo>
                  <a:pt x="7469" y="11782"/>
                  <a:pt x="7200" y="12001"/>
                  <a:pt x="7200" y="12273"/>
                </a:cubicBezTo>
                <a:cubicBezTo>
                  <a:pt x="7200" y="12544"/>
                  <a:pt x="7469" y="12764"/>
                  <a:pt x="7800" y="12764"/>
                </a:cubicBezTo>
                <a:cubicBezTo>
                  <a:pt x="8131" y="12764"/>
                  <a:pt x="8400" y="12544"/>
                  <a:pt x="8400" y="12273"/>
                </a:cubicBezTo>
                <a:cubicBezTo>
                  <a:pt x="8400" y="12001"/>
                  <a:pt x="8131" y="11782"/>
                  <a:pt x="7800" y="11782"/>
                </a:cubicBezTo>
                <a:moveTo>
                  <a:pt x="6000" y="15709"/>
                </a:moveTo>
                <a:cubicBezTo>
                  <a:pt x="5338" y="15709"/>
                  <a:pt x="4800" y="16149"/>
                  <a:pt x="4800" y="16691"/>
                </a:cubicBezTo>
                <a:cubicBezTo>
                  <a:pt x="4800" y="17233"/>
                  <a:pt x="5338" y="17673"/>
                  <a:pt x="6000" y="17673"/>
                </a:cubicBezTo>
                <a:cubicBezTo>
                  <a:pt x="6662" y="17673"/>
                  <a:pt x="7200" y="17233"/>
                  <a:pt x="7200" y="16691"/>
                </a:cubicBezTo>
                <a:cubicBezTo>
                  <a:pt x="7200" y="16149"/>
                  <a:pt x="6662" y="15709"/>
                  <a:pt x="6000" y="15709"/>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53" name="Shape 2753">
            <a:extLst>
              <a:ext uri="{FF2B5EF4-FFF2-40B4-BE49-F238E27FC236}">
                <a16:creationId xmlns:a16="http://schemas.microsoft.com/office/drawing/2014/main" id="{51BA3AF1-23D7-EF4A-8992-708892C06D8C}"/>
              </a:ext>
            </a:extLst>
          </p:cNvPr>
          <p:cNvSpPr/>
          <p:nvPr/>
        </p:nvSpPr>
        <p:spPr>
          <a:xfrm>
            <a:off x="17857788" y="8212138"/>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13800" y="18655"/>
                </a:moveTo>
                <a:cubicBezTo>
                  <a:pt x="13468" y="18655"/>
                  <a:pt x="13200" y="18874"/>
                  <a:pt x="13200" y="19145"/>
                </a:cubicBezTo>
                <a:cubicBezTo>
                  <a:pt x="13200" y="19417"/>
                  <a:pt x="13468" y="19636"/>
                  <a:pt x="13800" y="19636"/>
                </a:cubicBezTo>
                <a:cubicBezTo>
                  <a:pt x="14132" y="19636"/>
                  <a:pt x="14400" y="19417"/>
                  <a:pt x="14400" y="19145"/>
                </a:cubicBezTo>
                <a:cubicBezTo>
                  <a:pt x="14400" y="18874"/>
                  <a:pt x="14132" y="18655"/>
                  <a:pt x="13800" y="18655"/>
                </a:cubicBezTo>
                <a:moveTo>
                  <a:pt x="10200" y="15709"/>
                </a:moveTo>
                <a:cubicBezTo>
                  <a:pt x="9868" y="15709"/>
                  <a:pt x="9600" y="15490"/>
                  <a:pt x="9600" y="15218"/>
                </a:cubicBezTo>
                <a:cubicBezTo>
                  <a:pt x="9600" y="14947"/>
                  <a:pt x="9868" y="14727"/>
                  <a:pt x="10200" y="14727"/>
                </a:cubicBezTo>
                <a:cubicBezTo>
                  <a:pt x="10532" y="14727"/>
                  <a:pt x="10800" y="14947"/>
                  <a:pt x="10800" y="15218"/>
                </a:cubicBezTo>
                <a:cubicBezTo>
                  <a:pt x="10800" y="15490"/>
                  <a:pt x="10532" y="15709"/>
                  <a:pt x="10200" y="15709"/>
                </a:cubicBezTo>
                <a:moveTo>
                  <a:pt x="10200" y="13745"/>
                </a:moveTo>
                <a:cubicBezTo>
                  <a:pt x="9206" y="13745"/>
                  <a:pt x="8400" y="14405"/>
                  <a:pt x="8400" y="15218"/>
                </a:cubicBezTo>
                <a:cubicBezTo>
                  <a:pt x="8400" y="16031"/>
                  <a:pt x="9206" y="16691"/>
                  <a:pt x="10200" y="16691"/>
                </a:cubicBezTo>
                <a:cubicBezTo>
                  <a:pt x="11194" y="16691"/>
                  <a:pt x="12000" y="16031"/>
                  <a:pt x="12000" y="15218"/>
                </a:cubicBezTo>
                <a:cubicBezTo>
                  <a:pt x="12000" y="14405"/>
                  <a:pt x="11194" y="13745"/>
                  <a:pt x="10200" y="13745"/>
                </a:cubicBezTo>
                <a:moveTo>
                  <a:pt x="15600" y="13745"/>
                </a:moveTo>
                <a:cubicBezTo>
                  <a:pt x="14938" y="13745"/>
                  <a:pt x="14400" y="14186"/>
                  <a:pt x="14400" y="14727"/>
                </a:cubicBezTo>
                <a:cubicBezTo>
                  <a:pt x="14400" y="15269"/>
                  <a:pt x="14938" y="15709"/>
                  <a:pt x="15600" y="15709"/>
                </a:cubicBezTo>
                <a:cubicBezTo>
                  <a:pt x="16262" y="15709"/>
                  <a:pt x="16800" y="15269"/>
                  <a:pt x="16800" y="14727"/>
                </a:cubicBezTo>
                <a:cubicBezTo>
                  <a:pt x="16800" y="14186"/>
                  <a:pt x="16262" y="13745"/>
                  <a:pt x="15600" y="13745"/>
                </a:cubicBezTo>
                <a:moveTo>
                  <a:pt x="14400" y="20618"/>
                </a:moveTo>
                <a:lnTo>
                  <a:pt x="7200" y="20618"/>
                </a:lnTo>
                <a:cubicBezTo>
                  <a:pt x="3892" y="20618"/>
                  <a:pt x="1200" y="18416"/>
                  <a:pt x="1200" y="15709"/>
                </a:cubicBezTo>
                <a:cubicBezTo>
                  <a:pt x="1200" y="13123"/>
                  <a:pt x="2182" y="11620"/>
                  <a:pt x="3320" y="9880"/>
                </a:cubicBezTo>
                <a:cubicBezTo>
                  <a:pt x="3477" y="9639"/>
                  <a:pt x="3636" y="9392"/>
                  <a:pt x="3797" y="9140"/>
                </a:cubicBezTo>
                <a:cubicBezTo>
                  <a:pt x="3905" y="9093"/>
                  <a:pt x="6420" y="8038"/>
                  <a:pt x="9814" y="9625"/>
                </a:cubicBezTo>
                <a:cubicBezTo>
                  <a:pt x="10959" y="10160"/>
                  <a:pt x="12064" y="10360"/>
                  <a:pt x="13079" y="10360"/>
                </a:cubicBezTo>
                <a:cubicBezTo>
                  <a:pt x="15152" y="10360"/>
                  <a:pt x="16846" y="9523"/>
                  <a:pt x="17711" y="8991"/>
                </a:cubicBezTo>
                <a:cubicBezTo>
                  <a:pt x="17902" y="9295"/>
                  <a:pt x="18093" y="9592"/>
                  <a:pt x="18280" y="9880"/>
                </a:cubicBezTo>
                <a:cubicBezTo>
                  <a:pt x="19418" y="11620"/>
                  <a:pt x="20400" y="13123"/>
                  <a:pt x="20400" y="15709"/>
                </a:cubicBezTo>
                <a:cubicBezTo>
                  <a:pt x="20400" y="18416"/>
                  <a:pt x="17708" y="20618"/>
                  <a:pt x="14400" y="20618"/>
                </a:cubicBezTo>
                <a:moveTo>
                  <a:pt x="5967" y="2945"/>
                </a:moveTo>
                <a:lnTo>
                  <a:pt x="15633" y="2945"/>
                </a:lnTo>
                <a:cubicBezTo>
                  <a:pt x="15782" y="5133"/>
                  <a:pt x="16425" y="6735"/>
                  <a:pt x="17180" y="8090"/>
                </a:cubicBezTo>
                <a:cubicBezTo>
                  <a:pt x="16281" y="8690"/>
                  <a:pt x="13509" y="10220"/>
                  <a:pt x="10410" y="8772"/>
                </a:cubicBezTo>
                <a:cubicBezTo>
                  <a:pt x="7921" y="7609"/>
                  <a:pt x="5800" y="7679"/>
                  <a:pt x="4520" y="7912"/>
                </a:cubicBezTo>
                <a:cubicBezTo>
                  <a:pt x="5231" y="6594"/>
                  <a:pt x="5824" y="5037"/>
                  <a:pt x="5967" y="2945"/>
                </a:cubicBezTo>
                <a:moveTo>
                  <a:pt x="3600" y="982"/>
                </a:moveTo>
                <a:lnTo>
                  <a:pt x="18000" y="982"/>
                </a:lnTo>
                <a:lnTo>
                  <a:pt x="18000" y="1964"/>
                </a:lnTo>
                <a:lnTo>
                  <a:pt x="3600" y="1964"/>
                </a:lnTo>
                <a:cubicBezTo>
                  <a:pt x="3600" y="1964"/>
                  <a:pt x="3600" y="982"/>
                  <a:pt x="3600" y="982"/>
                </a:cubicBezTo>
                <a:close/>
                <a:moveTo>
                  <a:pt x="16843" y="2945"/>
                </a:moveTo>
                <a:lnTo>
                  <a:pt x="18000" y="2945"/>
                </a:lnTo>
                <a:cubicBezTo>
                  <a:pt x="18662" y="2945"/>
                  <a:pt x="19200" y="2505"/>
                  <a:pt x="19200" y="1964"/>
                </a:cubicBezTo>
                <a:lnTo>
                  <a:pt x="19200" y="982"/>
                </a:lnTo>
                <a:cubicBezTo>
                  <a:pt x="19200" y="440"/>
                  <a:pt x="18662" y="0"/>
                  <a:pt x="18000" y="0"/>
                </a:cubicBezTo>
                <a:lnTo>
                  <a:pt x="3600" y="0"/>
                </a:lnTo>
                <a:cubicBezTo>
                  <a:pt x="2938" y="0"/>
                  <a:pt x="2400" y="440"/>
                  <a:pt x="2400" y="982"/>
                </a:cubicBezTo>
                <a:lnTo>
                  <a:pt x="2400" y="1964"/>
                </a:lnTo>
                <a:cubicBezTo>
                  <a:pt x="2400" y="2505"/>
                  <a:pt x="2938" y="2945"/>
                  <a:pt x="3600" y="2945"/>
                </a:cubicBezTo>
                <a:lnTo>
                  <a:pt x="4757" y="2945"/>
                </a:lnTo>
                <a:cubicBezTo>
                  <a:pt x="4322" y="8937"/>
                  <a:pt x="0" y="10114"/>
                  <a:pt x="0" y="15709"/>
                </a:cubicBezTo>
                <a:cubicBezTo>
                  <a:pt x="0" y="18962"/>
                  <a:pt x="3224" y="21600"/>
                  <a:pt x="7200" y="21600"/>
                </a:cubicBezTo>
                <a:lnTo>
                  <a:pt x="14400" y="21600"/>
                </a:lnTo>
                <a:cubicBezTo>
                  <a:pt x="18376" y="21600"/>
                  <a:pt x="21600" y="18962"/>
                  <a:pt x="21600" y="15709"/>
                </a:cubicBezTo>
                <a:cubicBezTo>
                  <a:pt x="21600" y="10114"/>
                  <a:pt x="17278" y="8937"/>
                  <a:pt x="16843" y="2945"/>
                </a:cubicBezTo>
                <a:moveTo>
                  <a:pt x="17400" y="11782"/>
                </a:moveTo>
                <a:cubicBezTo>
                  <a:pt x="17068" y="11782"/>
                  <a:pt x="16800" y="12001"/>
                  <a:pt x="16800" y="12273"/>
                </a:cubicBezTo>
                <a:cubicBezTo>
                  <a:pt x="16800" y="12544"/>
                  <a:pt x="17068" y="12764"/>
                  <a:pt x="17400" y="12764"/>
                </a:cubicBezTo>
                <a:cubicBezTo>
                  <a:pt x="17732" y="12764"/>
                  <a:pt x="18000" y="12544"/>
                  <a:pt x="18000" y="12273"/>
                </a:cubicBezTo>
                <a:cubicBezTo>
                  <a:pt x="18000" y="12001"/>
                  <a:pt x="17732" y="11782"/>
                  <a:pt x="17400" y="11782"/>
                </a:cubicBezTo>
                <a:moveTo>
                  <a:pt x="6000" y="10800"/>
                </a:moveTo>
                <a:cubicBezTo>
                  <a:pt x="5338" y="10800"/>
                  <a:pt x="4800" y="11240"/>
                  <a:pt x="4800" y="11782"/>
                </a:cubicBezTo>
                <a:cubicBezTo>
                  <a:pt x="4800" y="12324"/>
                  <a:pt x="5338" y="12764"/>
                  <a:pt x="6000" y="12764"/>
                </a:cubicBezTo>
                <a:cubicBezTo>
                  <a:pt x="6662" y="12764"/>
                  <a:pt x="7200" y="12324"/>
                  <a:pt x="7200" y="11782"/>
                </a:cubicBezTo>
                <a:cubicBezTo>
                  <a:pt x="7200" y="11240"/>
                  <a:pt x="6662" y="10800"/>
                  <a:pt x="6000" y="10800"/>
                </a:cubicBezTo>
                <a:moveTo>
                  <a:pt x="5400" y="16691"/>
                </a:moveTo>
                <a:cubicBezTo>
                  <a:pt x="5068" y="16691"/>
                  <a:pt x="4800" y="16910"/>
                  <a:pt x="4800" y="17182"/>
                </a:cubicBezTo>
                <a:cubicBezTo>
                  <a:pt x="4800" y="17453"/>
                  <a:pt x="5068" y="17673"/>
                  <a:pt x="5400" y="17673"/>
                </a:cubicBezTo>
                <a:cubicBezTo>
                  <a:pt x="5732" y="17673"/>
                  <a:pt x="6000" y="17453"/>
                  <a:pt x="6000" y="17182"/>
                </a:cubicBezTo>
                <a:cubicBezTo>
                  <a:pt x="6000" y="16910"/>
                  <a:pt x="5732" y="16691"/>
                  <a:pt x="5400" y="1669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54" name="Shape 2754">
            <a:extLst>
              <a:ext uri="{FF2B5EF4-FFF2-40B4-BE49-F238E27FC236}">
                <a16:creationId xmlns:a16="http://schemas.microsoft.com/office/drawing/2014/main" id="{2317F49D-1911-144B-AE29-F7C101925F7E}"/>
              </a:ext>
            </a:extLst>
          </p:cNvPr>
          <p:cNvSpPr/>
          <p:nvPr/>
        </p:nvSpPr>
        <p:spPr>
          <a:xfrm>
            <a:off x="18899188" y="8212138"/>
            <a:ext cx="5080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55" name="Shape 2755">
            <a:extLst>
              <a:ext uri="{FF2B5EF4-FFF2-40B4-BE49-F238E27FC236}">
                <a16:creationId xmlns:a16="http://schemas.microsoft.com/office/drawing/2014/main" id="{4277F046-48E0-F440-B6D2-647881B72B08}"/>
              </a:ext>
            </a:extLst>
          </p:cNvPr>
          <p:cNvSpPr/>
          <p:nvPr/>
        </p:nvSpPr>
        <p:spPr>
          <a:xfrm>
            <a:off x="19991388" y="8212138"/>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400" y="4909"/>
                </a:moveTo>
                <a:lnTo>
                  <a:pt x="19200" y="4909"/>
                </a:lnTo>
                <a:lnTo>
                  <a:pt x="19200" y="2945"/>
                </a:lnTo>
                <a:cubicBezTo>
                  <a:pt x="19200" y="2674"/>
                  <a:pt x="18932" y="2455"/>
                  <a:pt x="18600" y="2455"/>
                </a:cubicBezTo>
                <a:cubicBezTo>
                  <a:pt x="18268" y="2455"/>
                  <a:pt x="18000" y="2674"/>
                  <a:pt x="18000" y="2945"/>
                </a:cubicBezTo>
                <a:lnTo>
                  <a:pt x="18000" y="4909"/>
                </a:lnTo>
                <a:lnTo>
                  <a:pt x="16800" y="4909"/>
                </a:lnTo>
                <a:lnTo>
                  <a:pt x="16800" y="2945"/>
                </a:lnTo>
                <a:cubicBezTo>
                  <a:pt x="16800" y="2674"/>
                  <a:pt x="16532" y="2455"/>
                  <a:pt x="16200" y="2455"/>
                </a:cubicBezTo>
                <a:cubicBezTo>
                  <a:pt x="15868" y="2455"/>
                  <a:pt x="15600" y="2674"/>
                  <a:pt x="15600" y="2945"/>
                </a:cubicBezTo>
                <a:lnTo>
                  <a:pt x="15600" y="4909"/>
                </a:lnTo>
                <a:lnTo>
                  <a:pt x="14400" y="4909"/>
                </a:lnTo>
                <a:lnTo>
                  <a:pt x="14400" y="2455"/>
                </a:lnTo>
                <a:cubicBezTo>
                  <a:pt x="14400" y="2183"/>
                  <a:pt x="14132" y="1964"/>
                  <a:pt x="13800" y="1964"/>
                </a:cubicBezTo>
                <a:cubicBezTo>
                  <a:pt x="13468" y="1964"/>
                  <a:pt x="13200" y="2183"/>
                  <a:pt x="13200" y="2455"/>
                </a:cubicBezTo>
                <a:lnTo>
                  <a:pt x="13200" y="4909"/>
                </a:lnTo>
                <a:lnTo>
                  <a:pt x="12000" y="4909"/>
                </a:lnTo>
                <a:lnTo>
                  <a:pt x="12000" y="2945"/>
                </a:lnTo>
                <a:cubicBezTo>
                  <a:pt x="12000" y="2674"/>
                  <a:pt x="11732" y="2455"/>
                  <a:pt x="11400" y="2455"/>
                </a:cubicBezTo>
                <a:cubicBezTo>
                  <a:pt x="11068" y="2455"/>
                  <a:pt x="10800" y="2674"/>
                  <a:pt x="10800" y="2945"/>
                </a:cubicBezTo>
                <a:lnTo>
                  <a:pt x="10800" y="4909"/>
                </a:lnTo>
                <a:lnTo>
                  <a:pt x="9600" y="4909"/>
                </a:lnTo>
                <a:lnTo>
                  <a:pt x="9600" y="2455"/>
                </a:lnTo>
                <a:cubicBezTo>
                  <a:pt x="9600" y="2183"/>
                  <a:pt x="9332" y="1964"/>
                  <a:pt x="9000" y="1964"/>
                </a:cubicBezTo>
                <a:cubicBezTo>
                  <a:pt x="8668" y="1964"/>
                  <a:pt x="8400" y="2183"/>
                  <a:pt x="8400" y="2455"/>
                </a:cubicBezTo>
                <a:lnTo>
                  <a:pt x="8400" y="4909"/>
                </a:lnTo>
                <a:lnTo>
                  <a:pt x="6000" y="4909"/>
                </a:lnTo>
                <a:lnTo>
                  <a:pt x="6000" y="2945"/>
                </a:lnTo>
                <a:cubicBezTo>
                  <a:pt x="6000" y="2674"/>
                  <a:pt x="5732" y="2455"/>
                  <a:pt x="5400" y="2455"/>
                </a:cubicBezTo>
                <a:cubicBezTo>
                  <a:pt x="5068" y="2455"/>
                  <a:pt x="4800" y="2674"/>
                  <a:pt x="4800" y="2945"/>
                </a:cubicBezTo>
                <a:lnTo>
                  <a:pt x="4800" y="4909"/>
                </a:lnTo>
                <a:lnTo>
                  <a:pt x="3600" y="4909"/>
                </a:lnTo>
                <a:lnTo>
                  <a:pt x="3600" y="2455"/>
                </a:lnTo>
                <a:cubicBezTo>
                  <a:pt x="3600" y="2183"/>
                  <a:pt x="3332" y="1964"/>
                  <a:pt x="3000" y="1964"/>
                </a:cubicBezTo>
                <a:cubicBezTo>
                  <a:pt x="2668" y="1964"/>
                  <a:pt x="2400" y="2183"/>
                  <a:pt x="2400" y="2455"/>
                </a:cubicBezTo>
                <a:lnTo>
                  <a:pt x="2400" y="4909"/>
                </a:lnTo>
                <a:lnTo>
                  <a:pt x="1200" y="4909"/>
                </a:lnTo>
                <a:lnTo>
                  <a:pt x="1200" y="982"/>
                </a:lnTo>
                <a:lnTo>
                  <a:pt x="20400" y="982"/>
                </a:lnTo>
                <a:cubicBezTo>
                  <a:pt x="20400" y="982"/>
                  <a:pt x="20400" y="4909"/>
                  <a:pt x="20400" y="4909"/>
                </a:cubicBezTo>
                <a:close/>
                <a:moveTo>
                  <a:pt x="20400" y="10309"/>
                </a:moveTo>
                <a:lnTo>
                  <a:pt x="19200" y="10309"/>
                </a:lnTo>
                <a:lnTo>
                  <a:pt x="19200" y="7855"/>
                </a:lnTo>
                <a:cubicBezTo>
                  <a:pt x="19200" y="7583"/>
                  <a:pt x="18932" y="7364"/>
                  <a:pt x="18600" y="7364"/>
                </a:cubicBezTo>
                <a:cubicBezTo>
                  <a:pt x="18268" y="7364"/>
                  <a:pt x="18000" y="7583"/>
                  <a:pt x="18000" y="7855"/>
                </a:cubicBezTo>
                <a:lnTo>
                  <a:pt x="18000" y="10309"/>
                </a:lnTo>
                <a:lnTo>
                  <a:pt x="16800" y="10309"/>
                </a:lnTo>
                <a:lnTo>
                  <a:pt x="16800" y="7364"/>
                </a:lnTo>
                <a:cubicBezTo>
                  <a:pt x="16800" y="7092"/>
                  <a:pt x="16532" y="6873"/>
                  <a:pt x="16200" y="6873"/>
                </a:cubicBezTo>
                <a:cubicBezTo>
                  <a:pt x="15868" y="6873"/>
                  <a:pt x="15600" y="7092"/>
                  <a:pt x="15600" y="7364"/>
                </a:cubicBezTo>
                <a:lnTo>
                  <a:pt x="15600" y="10309"/>
                </a:lnTo>
                <a:lnTo>
                  <a:pt x="14400" y="10309"/>
                </a:lnTo>
                <a:lnTo>
                  <a:pt x="14400" y="7855"/>
                </a:lnTo>
                <a:cubicBezTo>
                  <a:pt x="14400" y="7583"/>
                  <a:pt x="14132" y="7364"/>
                  <a:pt x="13800" y="7364"/>
                </a:cubicBezTo>
                <a:cubicBezTo>
                  <a:pt x="13468" y="7364"/>
                  <a:pt x="13200" y="7583"/>
                  <a:pt x="13200" y="7855"/>
                </a:cubicBezTo>
                <a:lnTo>
                  <a:pt x="13200" y="10309"/>
                </a:lnTo>
                <a:lnTo>
                  <a:pt x="12000" y="10309"/>
                </a:lnTo>
                <a:lnTo>
                  <a:pt x="12000" y="7364"/>
                </a:lnTo>
                <a:cubicBezTo>
                  <a:pt x="12000" y="7092"/>
                  <a:pt x="11732" y="6873"/>
                  <a:pt x="11400" y="6873"/>
                </a:cubicBezTo>
                <a:cubicBezTo>
                  <a:pt x="11068" y="6873"/>
                  <a:pt x="10800" y="7092"/>
                  <a:pt x="10800" y="7364"/>
                </a:cubicBezTo>
                <a:lnTo>
                  <a:pt x="10800" y="10309"/>
                </a:lnTo>
                <a:lnTo>
                  <a:pt x="8400" y="10309"/>
                </a:lnTo>
                <a:lnTo>
                  <a:pt x="8400" y="7855"/>
                </a:lnTo>
                <a:cubicBezTo>
                  <a:pt x="8400" y="7583"/>
                  <a:pt x="8132" y="7364"/>
                  <a:pt x="7800" y="7364"/>
                </a:cubicBezTo>
                <a:cubicBezTo>
                  <a:pt x="7468" y="7364"/>
                  <a:pt x="7200" y="7583"/>
                  <a:pt x="7200" y="7855"/>
                </a:cubicBezTo>
                <a:lnTo>
                  <a:pt x="7200" y="10309"/>
                </a:lnTo>
                <a:lnTo>
                  <a:pt x="6000" y="10309"/>
                </a:lnTo>
                <a:lnTo>
                  <a:pt x="6000" y="7855"/>
                </a:lnTo>
                <a:cubicBezTo>
                  <a:pt x="6000" y="7583"/>
                  <a:pt x="5732" y="7364"/>
                  <a:pt x="5400" y="7364"/>
                </a:cubicBezTo>
                <a:cubicBezTo>
                  <a:pt x="5068" y="7364"/>
                  <a:pt x="4800" y="7583"/>
                  <a:pt x="4800" y="7855"/>
                </a:cubicBezTo>
                <a:lnTo>
                  <a:pt x="4800" y="10309"/>
                </a:lnTo>
                <a:lnTo>
                  <a:pt x="3600" y="10309"/>
                </a:lnTo>
                <a:lnTo>
                  <a:pt x="3600" y="7364"/>
                </a:lnTo>
                <a:cubicBezTo>
                  <a:pt x="3600" y="7092"/>
                  <a:pt x="3332" y="6873"/>
                  <a:pt x="3000" y="6873"/>
                </a:cubicBezTo>
                <a:cubicBezTo>
                  <a:pt x="2668" y="6873"/>
                  <a:pt x="2400" y="7092"/>
                  <a:pt x="2400" y="7364"/>
                </a:cubicBezTo>
                <a:lnTo>
                  <a:pt x="2400" y="10309"/>
                </a:lnTo>
                <a:lnTo>
                  <a:pt x="1200" y="10309"/>
                </a:lnTo>
                <a:lnTo>
                  <a:pt x="1200" y="5891"/>
                </a:lnTo>
                <a:lnTo>
                  <a:pt x="20400" y="5891"/>
                </a:lnTo>
                <a:cubicBezTo>
                  <a:pt x="20400" y="5891"/>
                  <a:pt x="20400" y="10309"/>
                  <a:pt x="20400" y="10309"/>
                </a:cubicBezTo>
                <a:close/>
                <a:moveTo>
                  <a:pt x="20400" y="15709"/>
                </a:moveTo>
                <a:lnTo>
                  <a:pt x="19200" y="15709"/>
                </a:lnTo>
                <a:lnTo>
                  <a:pt x="19200" y="13255"/>
                </a:lnTo>
                <a:cubicBezTo>
                  <a:pt x="19200" y="12983"/>
                  <a:pt x="18932" y="12764"/>
                  <a:pt x="18600" y="12764"/>
                </a:cubicBezTo>
                <a:cubicBezTo>
                  <a:pt x="18268" y="12764"/>
                  <a:pt x="18000" y="12983"/>
                  <a:pt x="18000" y="13255"/>
                </a:cubicBezTo>
                <a:lnTo>
                  <a:pt x="18000" y="15709"/>
                </a:lnTo>
                <a:lnTo>
                  <a:pt x="16800" y="15709"/>
                </a:lnTo>
                <a:lnTo>
                  <a:pt x="16800" y="13255"/>
                </a:lnTo>
                <a:cubicBezTo>
                  <a:pt x="16800" y="12983"/>
                  <a:pt x="16532" y="12764"/>
                  <a:pt x="16200" y="12764"/>
                </a:cubicBezTo>
                <a:cubicBezTo>
                  <a:pt x="15868" y="12764"/>
                  <a:pt x="15600" y="12983"/>
                  <a:pt x="15600" y="13255"/>
                </a:cubicBezTo>
                <a:lnTo>
                  <a:pt x="15600" y="15709"/>
                </a:lnTo>
                <a:lnTo>
                  <a:pt x="13200" y="15709"/>
                </a:lnTo>
                <a:lnTo>
                  <a:pt x="13200" y="13745"/>
                </a:lnTo>
                <a:cubicBezTo>
                  <a:pt x="13200" y="13474"/>
                  <a:pt x="12932" y="13255"/>
                  <a:pt x="12600" y="13255"/>
                </a:cubicBezTo>
                <a:cubicBezTo>
                  <a:pt x="12268" y="13255"/>
                  <a:pt x="12000" y="13474"/>
                  <a:pt x="12000" y="13745"/>
                </a:cubicBezTo>
                <a:lnTo>
                  <a:pt x="12000" y="15709"/>
                </a:lnTo>
                <a:lnTo>
                  <a:pt x="10800" y="15709"/>
                </a:lnTo>
                <a:lnTo>
                  <a:pt x="10800" y="13745"/>
                </a:lnTo>
                <a:cubicBezTo>
                  <a:pt x="10800" y="13474"/>
                  <a:pt x="10532" y="13255"/>
                  <a:pt x="10200" y="13255"/>
                </a:cubicBezTo>
                <a:cubicBezTo>
                  <a:pt x="9868" y="13255"/>
                  <a:pt x="9600" y="13474"/>
                  <a:pt x="9600" y="13745"/>
                </a:cubicBezTo>
                <a:lnTo>
                  <a:pt x="9600" y="15709"/>
                </a:lnTo>
                <a:lnTo>
                  <a:pt x="8400" y="15709"/>
                </a:lnTo>
                <a:lnTo>
                  <a:pt x="8400" y="13255"/>
                </a:lnTo>
                <a:cubicBezTo>
                  <a:pt x="8400" y="12983"/>
                  <a:pt x="8132" y="12764"/>
                  <a:pt x="7800" y="12764"/>
                </a:cubicBezTo>
                <a:cubicBezTo>
                  <a:pt x="7468" y="12764"/>
                  <a:pt x="7200" y="12983"/>
                  <a:pt x="7200" y="13255"/>
                </a:cubicBezTo>
                <a:lnTo>
                  <a:pt x="7200" y="15709"/>
                </a:lnTo>
                <a:lnTo>
                  <a:pt x="6000" y="15709"/>
                </a:lnTo>
                <a:lnTo>
                  <a:pt x="6000" y="13745"/>
                </a:lnTo>
                <a:cubicBezTo>
                  <a:pt x="6000" y="13474"/>
                  <a:pt x="5732" y="13255"/>
                  <a:pt x="5400" y="13255"/>
                </a:cubicBezTo>
                <a:cubicBezTo>
                  <a:pt x="5068" y="13255"/>
                  <a:pt x="4800" y="13474"/>
                  <a:pt x="4800" y="13745"/>
                </a:cubicBezTo>
                <a:lnTo>
                  <a:pt x="4800" y="15709"/>
                </a:lnTo>
                <a:lnTo>
                  <a:pt x="1200" y="15709"/>
                </a:lnTo>
                <a:lnTo>
                  <a:pt x="1200" y="11291"/>
                </a:lnTo>
                <a:lnTo>
                  <a:pt x="20400" y="11291"/>
                </a:lnTo>
                <a:cubicBezTo>
                  <a:pt x="20400" y="11291"/>
                  <a:pt x="20400" y="15709"/>
                  <a:pt x="20400" y="15709"/>
                </a:cubicBezTo>
                <a:close/>
                <a:moveTo>
                  <a:pt x="20400" y="20618"/>
                </a:moveTo>
                <a:lnTo>
                  <a:pt x="19200" y="20618"/>
                </a:lnTo>
                <a:lnTo>
                  <a:pt x="19200" y="18655"/>
                </a:lnTo>
                <a:cubicBezTo>
                  <a:pt x="19200" y="18383"/>
                  <a:pt x="18932" y="18164"/>
                  <a:pt x="18600" y="18164"/>
                </a:cubicBezTo>
                <a:cubicBezTo>
                  <a:pt x="18268" y="18164"/>
                  <a:pt x="18000" y="18383"/>
                  <a:pt x="18000" y="18655"/>
                </a:cubicBezTo>
                <a:lnTo>
                  <a:pt x="18000" y="20618"/>
                </a:lnTo>
                <a:lnTo>
                  <a:pt x="16800" y="20618"/>
                </a:lnTo>
                <a:lnTo>
                  <a:pt x="16800" y="18655"/>
                </a:lnTo>
                <a:cubicBezTo>
                  <a:pt x="16800" y="18383"/>
                  <a:pt x="16532" y="18164"/>
                  <a:pt x="16200" y="18164"/>
                </a:cubicBezTo>
                <a:cubicBezTo>
                  <a:pt x="15868" y="18164"/>
                  <a:pt x="15600" y="18383"/>
                  <a:pt x="15600" y="18655"/>
                </a:cubicBezTo>
                <a:lnTo>
                  <a:pt x="15600" y="20618"/>
                </a:lnTo>
                <a:lnTo>
                  <a:pt x="14400" y="20618"/>
                </a:lnTo>
                <a:lnTo>
                  <a:pt x="14400" y="18164"/>
                </a:lnTo>
                <a:cubicBezTo>
                  <a:pt x="14400" y="17892"/>
                  <a:pt x="14132" y="17673"/>
                  <a:pt x="13800" y="17673"/>
                </a:cubicBezTo>
                <a:cubicBezTo>
                  <a:pt x="13468" y="17673"/>
                  <a:pt x="13200" y="17892"/>
                  <a:pt x="13200" y="18164"/>
                </a:cubicBezTo>
                <a:lnTo>
                  <a:pt x="13200" y="20618"/>
                </a:lnTo>
                <a:lnTo>
                  <a:pt x="10800" y="20618"/>
                </a:lnTo>
                <a:lnTo>
                  <a:pt x="10800" y="18164"/>
                </a:lnTo>
                <a:cubicBezTo>
                  <a:pt x="10800" y="17892"/>
                  <a:pt x="10532" y="17673"/>
                  <a:pt x="10200" y="17673"/>
                </a:cubicBezTo>
                <a:cubicBezTo>
                  <a:pt x="9868" y="17673"/>
                  <a:pt x="9600" y="17892"/>
                  <a:pt x="9600" y="18164"/>
                </a:cubicBezTo>
                <a:lnTo>
                  <a:pt x="9600" y="20618"/>
                </a:lnTo>
                <a:lnTo>
                  <a:pt x="8400" y="20618"/>
                </a:lnTo>
                <a:lnTo>
                  <a:pt x="8400" y="18655"/>
                </a:lnTo>
                <a:cubicBezTo>
                  <a:pt x="8400" y="18383"/>
                  <a:pt x="8132" y="18164"/>
                  <a:pt x="7800" y="18164"/>
                </a:cubicBezTo>
                <a:cubicBezTo>
                  <a:pt x="7468" y="18164"/>
                  <a:pt x="7200" y="18383"/>
                  <a:pt x="7200" y="18655"/>
                </a:cubicBezTo>
                <a:lnTo>
                  <a:pt x="7200" y="20618"/>
                </a:lnTo>
                <a:lnTo>
                  <a:pt x="6000" y="20618"/>
                </a:lnTo>
                <a:lnTo>
                  <a:pt x="6000" y="18164"/>
                </a:lnTo>
                <a:cubicBezTo>
                  <a:pt x="6000" y="17892"/>
                  <a:pt x="5732" y="17673"/>
                  <a:pt x="5400" y="17673"/>
                </a:cubicBezTo>
                <a:cubicBezTo>
                  <a:pt x="5068" y="17673"/>
                  <a:pt x="4800" y="17892"/>
                  <a:pt x="4800" y="18164"/>
                </a:cubicBezTo>
                <a:lnTo>
                  <a:pt x="4800" y="20618"/>
                </a:lnTo>
                <a:lnTo>
                  <a:pt x="3600" y="20618"/>
                </a:lnTo>
                <a:lnTo>
                  <a:pt x="3600" y="18655"/>
                </a:lnTo>
                <a:cubicBezTo>
                  <a:pt x="3600" y="18383"/>
                  <a:pt x="3332" y="18164"/>
                  <a:pt x="3000" y="18164"/>
                </a:cubicBezTo>
                <a:cubicBezTo>
                  <a:pt x="2668" y="18164"/>
                  <a:pt x="2400" y="18383"/>
                  <a:pt x="2400" y="18655"/>
                </a:cubicBezTo>
                <a:lnTo>
                  <a:pt x="2400" y="20618"/>
                </a:lnTo>
                <a:lnTo>
                  <a:pt x="1200" y="20618"/>
                </a:lnTo>
                <a:lnTo>
                  <a:pt x="1200" y="16691"/>
                </a:lnTo>
                <a:lnTo>
                  <a:pt x="20400" y="16691"/>
                </a:lnTo>
                <a:cubicBezTo>
                  <a:pt x="20400" y="16691"/>
                  <a:pt x="20400" y="20618"/>
                  <a:pt x="20400" y="20618"/>
                </a:cubicBezTo>
                <a:close/>
                <a:moveTo>
                  <a:pt x="20400" y="0"/>
                </a:moveTo>
                <a:lnTo>
                  <a:pt x="1200" y="0"/>
                </a:lnTo>
                <a:cubicBezTo>
                  <a:pt x="537" y="0"/>
                  <a:pt x="0" y="440"/>
                  <a:pt x="0" y="982"/>
                </a:cubicBezTo>
                <a:lnTo>
                  <a:pt x="0" y="20618"/>
                </a:lnTo>
                <a:cubicBezTo>
                  <a:pt x="0" y="21160"/>
                  <a:pt x="537" y="21600"/>
                  <a:pt x="1200" y="21600"/>
                </a:cubicBezTo>
                <a:lnTo>
                  <a:pt x="20400" y="21600"/>
                </a:lnTo>
                <a:cubicBezTo>
                  <a:pt x="21062" y="21600"/>
                  <a:pt x="21600" y="21160"/>
                  <a:pt x="21600" y="20618"/>
                </a:cubicBezTo>
                <a:lnTo>
                  <a:pt x="21600" y="982"/>
                </a:lnTo>
                <a:cubicBezTo>
                  <a:pt x="21600" y="440"/>
                  <a:pt x="21062" y="0"/>
                  <a:pt x="204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56" name="Shape 2756">
            <a:extLst>
              <a:ext uri="{FF2B5EF4-FFF2-40B4-BE49-F238E27FC236}">
                <a16:creationId xmlns:a16="http://schemas.microsoft.com/office/drawing/2014/main" id="{724C7F45-281A-314C-8DA9-93D49CCAA550}"/>
              </a:ext>
            </a:extLst>
          </p:cNvPr>
          <p:cNvSpPr/>
          <p:nvPr/>
        </p:nvSpPr>
        <p:spPr>
          <a:xfrm>
            <a:off x="21007388" y="8364538"/>
            <a:ext cx="557212" cy="254000"/>
          </a:xfrm>
          <a:custGeom>
            <a:avLst/>
            <a:gdLst/>
            <a:ahLst/>
            <a:cxnLst>
              <a:cxn ang="0">
                <a:pos x="wd2" y="hd2"/>
              </a:cxn>
              <a:cxn ang="5400000">
                <a:pos x="wd2" y="hd2"/>
              </a:cxn>
              <a:cxn ang="10800000">
                <a:pos x="wd2" y="hd2"/>
              </a:cxn>
              <a:cxn ang="16200000">
                <a:pos x="wd2" y="hd2"/>
              </a:cxn>
            </a:cxnLst>
            <a:rect l="0" t="0" r="r" b="b"/>
            <a:pathLst>
              <a:path w="21600" h="21600" extrusionOk="0">
                <a:moveTo>
                  <a:pt x="18900" y="19440"/>
                </a:moveTo>
                <a:cubicBezTo>
                  <a:pt x="17951" y="19440"/>
                  <a:pt x="17182" y="17747"/>
                  <a:pt x="17182" y="15660"/>
                </a:cubicBezTo>
                <a:cubicBezTo>
                  <a:pt x="17182" y="14601"/>
                  <a:pt x="17381" y="13647"/>
                  <a:pt x="17700" y="12960"/>
                </a:cubicBezTo>
                <a:lnTo>
                  <a:pt x="3900" y="12960"/>
                </a:lnTo>
                <a:cubicBezTo>
                  <a:pt x="4219" y="13647"/>
                  <a:pt x="4418" y="14601"/>
                  <a:pt x="4418" y="15660"/>
                </a:cubicBezTo>
                <a:cubicBezTo>
                  <a:pt x="4418" y="17747"/>
                  <a:pt x="3649" y="19440"/>
                  <a:pt x="2700" y="19440"/>
                </a:cubicBezTo>
                <a:cubicBezTo>
                  <a:pt x="1751" y="19440"/>
                  <a:pt x="982" y="17747"/>
                  <a:pt x="982" y="15660"/>
                </a:cubicBezTo>
                <a:cubicBezTo>
                  <a:pt x="982" y="13757"/>
                  <a:pt x="1623" y="12199"/>
                  <a:pt x="2455" y="11935"/>
                </a:cubicBezTo>
                <a:lnTo>
                  <a:pt x="2455" y="11880"/>
                </a:lnTo>
                <a:cubicBezTo>
                  <a:pt x="2726" y="11880"/>
                  <a:pt x="2945" y="11397"/>
                  <a:pt x="2945" y="10800"/>
                </a:cubicBezTo>
                <a:cubicBezTo>
                  <a:pt x="2945" y="10203"/>
                  <a:pt x="2726" y="9720"/>
                  <a:pt x="2455" y="9720"/>
                </a:cubicBezTo>
                <a:lnTo>
                  <a:pt x="2455" y="9665"/>
                </a:lnTo>
                <a:cubicBezTo>
                  <a:pt x="1623" y="9401"/>
                  <a:pt x="982" y="7843"/>
                  <a:pt x="982" y="5940"/>
                </a:cubicBezTo>
                <a:cubicBezTo>
                  <a:pt x="982" y="3852"/>
                  <a:pt x="1751" y="2160"/>
                  <a:pt x="2700" y="2160"/>
                </a:cubicBezTo>
                <a:cubicBezTo>
                  <a:pt x="3649" y="2160"/>
                  <a:pt x="4418" y="3852"/>
                  <a:pt x="4418" y="5940"/>
                </a:cubicBezTo>
                <a:cubicBezTo>
                  <a:pt x="4418" y="6999"/>
                  <a:pt x="4219" y="7954"/>
                  <a:pt x="3900" y="8640"/>
                </a:cubicBezTo>
                <a:lnTo>
                  <a:pt x="17700" y="8640"/>
                </a:lnTo>
                <a:cubicBezTo>
                  <a:pt x="17381" y="7954"/>
                  <a:pt x="17182" y="6999"/>
                  <a:pt x="17182" y="5940"/>
                </a:cubicBezTo>
                <a:cubicBezTo>
                  <a:pt x="17182" y="3852"/>
                  <a:pt x="17951" y="2160"/>
                  <a:pt x="18900" y="2160"/>
                </a:cubicBezTo>
                <a:cubicBezTo>
                  <a:pt x="19849" y="2160"/>
                  <a:pt x="20618" y="3852"/>
                  <a:pt x="20618" y="5940"/>
                </a:cubicBezTo>
                <a:cubicBezTo>
                  <a:pt x="20618" y="7843"/>
                  <a:pt x="19977" y="9401"/>
                  <a:pt x="19145" y="9665"/>
                </a:cubicBezTo>
                <a:lnTo>
                  <a:pt x="19145" y="9720"/>
                </a:lnTo>
                <a:cubicBezTo>
                  <a:pt x="18874" y="9720"/>
                  <a:pt x="18655" y="10203"/>
                  <a:pt x="18655" y="10800"/>
                </a:cubicBezTo>
                <a:cubicBezTo>
                  <a:pt x="18655" y="11397"/>
                  <a:pt x="18874" y="11880"/>
                  <a:pt x="19145" y="11880"/>
                </a:cubicBezTo>
                <a:lnTo>
                  <a:pt x="19145" y="11935"/>
                </a:lnTo>
                <a:cubicBezTo>
                  <a:pt x="19977" y="12199"/>
                  <a:pt x="20618" y="13757"/>
                  <a:pt x="20618" y="15660"/>
                </a:cubicBezTo>
                <a:cubicBezTo>
                  <a:pt x="20618" y="17747"/>
                  <a:pt x="19849" y="19440"/>
                  <a:pt x="18900" y="19440"/>
                </a:cubicBezTo>
                <a:moveTo>
                  <a:pt x="20449" y="10800"/>
                </a:moveTo>
                <a:cubicBezTo>
                  <a:pt x="21145" y="9725"/>
                  <a:pt x="21600" y="7950"/>
                  <a:pt x="21600" y="5940"/>
                </a:cubicBezTo>
                <a:cubicBezTo>
                  <a:pt x="21600" y="2660"/>
                  <a:pt x="20391" y="0"/>
                  <a:pt x="18900" y="0"/>
                </a:cubicBezTo>
                <a:cubicBezTo>
                  <a:pt x="17409" y="0"/>
                  <a:pt x="16200" y="2660"/>
                  <a:pt x="16200" y="5940"/>
                </a:cubicBezTo>
                <a:cubicBezTo>
                  <a:pt x="16200" y="6124"/>
                  <a:pt x="16208" y="6301"/>
                  <a:pt x="16215" y="6480"/>
                </a:cubicBezTo>
                <a:lnTo>
                  <a:pt x="5385" y="6480"/>
                </a:lnTo>
                <a:cubicBezTo>
                  <a:pt x="5392" y="6301"/>
                  <a:pt x="5400" y="6124"/>
                  <a:pt x="5400" y="5940"/>
                </a:cubicBezTo>
                <a:cubicBezTo>
                  <a:pt x="5400" y="2660"/>
                  <a:pt x="4191" y="0"/>
                  <a:pt x="2700" y="0"/>
                </a:cubicBezTo>
                <a:cubicBezTo>
                  <a:pt x="1209" y="0"/>
                  <a:pt x="0" y="2660"/>
                  <a:pt x="0" y="5940"/>
                </a:cubicBezTo>
                <a:cubicBezTo>
                  <a:pt x="0" y="7950"/>
                  <a:pt x="455" y="9725"/>
                  <a:pt x="1151" y="10800"/>
                </a:cubicBezTo>
                <a:cubicBezTo>
                  <a:pt x="455" y="11875"/>
                  <a:pt x="0" y="13649"/>
                  <a:pt x="0" y="15660"/>
                </a:cubicBezTo>
                <a:cubicBezTo>
                  <a:pt x="0" y="18940"/>
                  <a:pt x="1209" y="21600"/>
                  <a:pt x="2700" y="21600"/>
                </a:cubicBezTo>
                <a:cubicBezTo>
                  <a:pt x="4191" y="21600"/>
                  <a:pt x="5400" y="18940"/>
                  <a:pt x="5400" y="15660"/>
                </a:cubicBezTo>
                <a:cubicBezTo>
                  <a:pt x="5400" y="15476"/>
                  <a:pt x="5392" y="15298"/>
                  <a:pt x="5385" y="15120"/>
                </a:cubicBezTo>
                <a:lnTo>
                  <a:pt x="16215" y="15120"/>
                </a:lnTo>
                <a:cubicBezTo>
                  <a:pt x="16208" y="15298"/>
                  <a:pt x="16200" y="15476"/>
                  <a:pt x="16200" y="15660"/>
                </a:cubicBezTo>
                <a:cubicBezTo>
                  <a:pt x="16200" y="18940"/>
                  <a:pt x="17409" y="21600"/>
                  <a:pt x="18900" y="21600"/>
                </a:cubicBezTo>
                <a:cubicBezTo>
                  <a:pt x="20391" y="21600"/>
                  <a:pt x="21600" y="18940"/>
                  <a:pt x="21600" y="15660"/>
                </a:cubicBezTo>
                <a:cubicBezTo>
                  <a:pt x="21600" y="13649"/>
                  <a:pt x="21145" y="11875"/>
                  <a:pt x="20449" y="108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57" name="Shape 2757">
            <a:extLst>
              <a:ext uri="{FF2B5EF4-FFF2-40B4-BE49-F238E27FC236}">
                <a16:creationId xmlns:a16="http://schemas.microsoft.com/office/drawing/2014/main" id="{B11EEEC3-8532-F74A-AA49-441FAC340971}"/>
              </a:ext>
            </a:extLst>
          </p:cNvPr>
          <p:cNvSpPr/>
          <p:nvPr/>
        </p:nvSpPr>
        <p:spPr>
          <a:xfrm>
            <a:off x="22072600" y="8212138"/>
            <a:ext cx="558800" cy="558800"/>
          </a:xfrm>
          <a:custGeom>
            <a:avLst/>
            <a:gdLst/>
            <a:ahLst/>
            <a:cxnLst>
              <a:cxn ang="0">
                <a:pos x="wd2" y="hd2"/>
              </a:cxn>
              <a:cxn ang="5400000">
                <a:pos x="wd2" y="hd2"/>
              </a:cxn>
              <a:cxn ang="10800000">
                <a:pos x="wd2" y="hd2"/>
              </a:cxn>
              <a:cxn ang="16200000">
                <a:pos x="wd2" y="hd2"/>
              </a:cxn>
            </a:cxnLst>
            <a:rect l="0" t="0" r="r" b="b"/>
            <a:pathLst>
              <a:path w="21084" h="21085" extrusionOk="0">
                <a:moveTo>
                  <a:pt x="6690" y="19632"/>
                </a:moveTo>
                <a:cubicBezTo>
                  <a:pt x="6035" y="20288"/>
                  <a:pt x="4973" y="20288"/>
                  <a:pt x="4318" y="19632"/>
                </a:cubicBezTo>
                <a:cubicBezTo>
                  <a:pt x="3731" y="19043"/>
                  <a:pt x="3675" y="18127"/>
                  <a:pt x="4141" y="17471"/>
                </a:cubicBezTo>
                <a:lnTo>
                  <a:pt x="4127" y="17458"/>
                </a:lnTo>
                <a:cubicBezTo>
                  <a:pt x="4237" y="17311"/>
                  <a:pt x="4231" y="17106"/>
                  <a:pt x="4096" y="16973"/>
                </a:cubicBezTo>
                <a:cubicBezTo>
                  <a:pt x="3963" y="16842"/>
                  <a:pt x="3758" y="16835"/>
                  <a:pt x="3610" y="16939"/>
                </a:cubicBezTo>
                <a:lnTo>
                  <a:pt x="3601" y="16931"/>
                </a:lnTo>
                <a:cubicBezTo>
                  <a:pt x="2946" y="17395"/>
                  <a:pt x="2036" y="17338"/>
                  <a:pt x="1449" y="16752"/>
                </a:cubicBezTo>
                <a:cubicBezTo>
                  <a:pt x="794" y="16097"/>
                  <a:pt x="794" y="15035"/>
                  <a:pt x="1449" y="14381"/>
                </a:cubicBezTo>
                <a:cubicBezTo>
                  <a:pt x="2104" y="13726"/>
                  <a:pt x="3166" y="13726"/>
                  <a:pt x="3821" y="14381"/>
                </a:cubicBezTo>
                <a:cubicBezTo>
                  <a:pt x="4110" y="14670"/>
                  <a:pt x="4264" y="15040"/>
                  <a:pt x="4297" y="15418"/>
                </a:cubicBezTo>
                <a:lnTo>
                  <a:pt x="9862" y="9852"/>
                </a:lnTo>
                <a:lnTo>
                  <a:pt x="15417" y="4298"/>
                </a:lnTo>
                <a:cubicBezTo>
                  <a:pt x="15038" y="4264"/>
                  <a:pt x="14669" y="4111"/>
                  <a:pt x="14380" y="3821"/>
                </a:cubicBezTo>
                <a:cubicBezTo>
                  <a:pt x="13725" y="3166"/>
                  <a:pt x="13725" y="2105"/>
                  <a:pt x="14380" y="1450"/>
                </a:cubicBezTo>
                <a:cubicBezTo>
                  <a:pt x="15034" y="795"/>
                  <a:pt x="16096" y="795"/>
                  <a:pt x="16751" y="1450"/>
                </a:cubicBezTo>
                <a:cubicBezTo>
                  <a:pt x="17332" y="2031"/>
                  <a:pt x="17394" y="2932"/>
                  <a:pt x="16943" y="3585"/>
                </a:cubicBezTo>
                <a:lnTo>
                  <a:pt x="16949" y="3592"/>
                </a:lnTo>
                <a:cubicBezTo>
                  <a:pt x="16829" y="3738"/>
                  <a:pt x="16832" y="3953"/>
                  <a:pt x="16971" y="4089"/>
                </a:cubicBezTo>
                <a:cubicBezTo>
                  <a:pt x="17109" y="4225"/>
                  <a:pt x="17323" y="4230"/>
                  <a:pt x="17473" y="4114"/>
                </a:cubicBezTo>
                <a:lnTo>
                  <a:pt x="17487" y="4129"/>
                </a:lnTo>
                <a:cubicBezTo>
                  <a:pt x="18142" y="3675"/>
                  <a:pt x="19047" y="3737"/>
                  <a:pt x="19631" y="4319"/>
                </a:cubicBezTo>
                <a:cubicBezTo>
                  <a:pt x="20287" y="4974"/>
                  <a:pt x="20287" y="6036"/>
                  <a:pt x="19631" y="6691"/>
                </a:cubicBezTo>
                <a:cubicBezTo>
                  <a:pt x="18974" y="7346"/>
                  <a:pt x="17909" y="7346"/>
                  <a:pt x="17253" y="6691"/>
                </a:cubicBezTo>
                <a:cubicBezTo>
                  <a:pt x="16962" y="6400"/>
                  <a:pt x="16807" y="6029"/>
                  <a:pt x="16775" y="5650"/>
                </a:cubicBezTo>
                <a:lnTo>
                  <a:pt x="5650" y="16775"/>
                </a:lnTo>
                <a:cubicBezTo>
                  <a:pt x="6029" y="16808"/>
                  <a:pt x="6400" y="16963"/>
                  <a:pt x="6690" y="17254"/>
                </a:cubicBezTo>
                <a:cubicBezTo>
                  <a:pt x="7344" y="17910"/>
                  <a:pt x="7344" y="18975"/>
                  <a:pt x="6690" y="19632"/>
                </a:cubicBezTo>
                <a:moveTo>
                  <a:pt x="7277" y="16503"/>
                </a:moveTo>
                <a:lnTo>
                  <a:pt x="16501" y="7278"/>
                </a:lnTo>
                <a:cubicBezTo>
                  <a:pt x="16528" y="7307"/>
                  <a:pt x="16545" y="7340"/>
                  <a:pt x="16573" y="7368"/>
                </a:cubicBezTo>
                <a:cubicBezTo>
                  <a:pt x="17605" y="8397"/>
                  <a:pt x="19278" y="8397"/>
                  <a:pt x="20310" y="7368"/>
                </a:cubicBezTo>
                <a:cubicBezTo>
                  <a:pt x="21342" y="6339"/>
                  <a:pt x="21342" y="4671"/>
                  <a:pt x="20310" y="3641"/>
                </a:cubicBezTo>
                <a:cubicBezTo>
                  <a:pt x="19726" y="3059"/>
                  <a:pt x="18937" y="2818"/>
                  <a:pt x="18175" y="2895"/>
                </a:cubicBezTo>
                <a:cubicBezTo>
                  <a:pt x="18250" y="2137"/>
                  <a:pt x="18009" y="1353"/>
                  <a:pt x="17428" y="772"/>
                </a:cubicBezTo>
                <a:cubicBezTo>
                  <a:pt x="16399" y="-257"/>
                  <a:pt x="14731" y="-257"/>
                  <a:pt x="13702" y="772"/>
                </a:cubicBezTo>
                <a:cubicBezTo>
                  <a:pt x="12673" y="1802"/>
                  <a:pt x="12673" y="3470"/>
                  <a:pt x="13702" y="4498"/>
                </a:cubicBezTo>
                <a:cubicBezTo>
                  <a:pt x="13729" y="4526"/>
                  <a:pt x="13763" y="4543"/>
                  <a:pt x="13791" y="4569"/>
                </a:cubicBezTo>
                <a:lnTo>
                  <a:pt x="4568" y="13791"/>
                </a:lnTo>
                <a:cubicBezTo>
                  <a:pt x="4542" y="13763"/>
                  <a:pt x="4526" y="13730"/>
                  <a:pt x="4498" y="13703"/>
                </a:cubicBezTo>
                <a:cubicBezTo>
                  <a:pt x="3469" y="12674"/>
                  <a:pt x="1801" y="12674"/>
                  <a:pt x="772" y="13703"/>
                </a:cubicBezTo>
                <a:cubicBezTo>
                  <a:pt x="-258" y="14732"/>
                  <a:pt x="-258" y="16400"/>
                  <a:pt x="772" y="17429"/>
                </a:cubicBezTo>
                <a:cubicBezTo>
                  <a:pt x="1353" y="18010"/>
                  <a:pt x="2136" y="18251"/>
                  <a:pt x="2895" y="18176"/>
                </a:cubicBezTo>
                <a:cubicBezTo>
                  <a:pt x="2818" y="18938"/>
                  <a:pt x="3058" y="19727"/>
                  <a:pt x="3641" y="20311"/>
                </a:cubicBezTo>
                <a:cubicBezTo>
                  <a:pt x="4670" y="21343"/>
                  <a:pt x="6338" y="21343"/>
                  <a:pt x="7367" y="20311"/>
                </a:cubicBezTo>
                <a:cubicBezTo>
                  <a:pt x="8396" y="19279"/>
                  <a:pt x="8396" y="17606"/>
                  <a:pt x="7367" y="16574"/>
                </a:cubicBezTo>
                <a:cubicBezTo>
                  <a:pt x="7339" y="16546"/>
                  <a:pt x="7306" y="16529"/>
                  <a:pt x="7277" y="16503"/>
                </a:cubicBezTo>
                <a:moveTo>
                  <a:pt x="16558" y="13703"/>
                </a:moveTo>
                <a:cubicBezTo>
                  <a:pt x="16530" y="13731"/>
                  <a:pt x="16513" y="13764"/>
                  <a:pt x="16487" y="13793"/>
                </a:cubicBezTo>
                <a:lnTo>
                  <a:pt x="14254" y="11560"/>
                </a:lnTo>
                <a:cubicBezTo>
                  <a:pt x="14067" y="11391"/>
                  <a:pt x="13780" y="11393"/>
                  <a:pt x="13601" y="11573"/>
                </a:cubicBezTo>
                <a:cubicBezTo>
                  <a:pt x="13421" y="11753"/>
                  <a:pt x="13419" y="12039"/>
                  <a:pt x="13588" y="12226"/>
                </a:cubicBezTo>
                <a:lnTo>
                  <a:pt x="13576" y="12237"/>
                </a:lnTo>
                <a:lnTo>
                  <a:pt x="16759" y="15420"/>
                </a:lnTo>
                <a:cubicBezTo>
                  <a:pt x="16792" y="15041"/>
                  <a:pt x="16947" y="14671"/>
                  <a:pt x="17238" y="14381"/>
                </a:cubicBezTo>
                <a:cubicBezTo>
                  <a:pt x="17895" y="13726"/>
                  <a:pt x="18959" y="13726"/>
                  <a:pt x="19615" y="14381"/>
                </a:cubicBezTo>
                <a:cubicBezTo>
                  <a:pt x="20273" y="15035"/>
                  <a:pt x="20273" y="16097"/>
                  <a:pt x="19615" y="16752"/>
                </a:cubicBezTo>
                <a:cubicBezTo>
                  <a:pt x="19027" y="17339"/>
                  <a:pt x="18112" y="17395"/>
                  <a:pt x="17455" y="16929"/>
                </a:cubicBezTo>
                <a:lnTo>
                  <a:pt x="17442" y="16942"/>
                </a:lnTo>
                <a:cubicBezTo>
                  <a:pt x="17295" y="16832"/>
                  <a:pt x="17090" y="16839"/>
                  <a:pt x="16957" y="16974"/>
                </a:cubicBezTo>
                <a:cubicBezTo>
                  <a:pt x="16826" y="17107"/>
                  <a:pt x="16819" y="17312"/>
                  <a:pt x="16923" y="17460"/>
                </a:cubicBezTo>
                <a:lnTo>
                  <a:pt x="16915" y="17469"/>
                </a:lnTo>
                <a:cubicBezTo>
                  <a:pt x="17379" y="18124"/>
                  <a:pt x="17322" y="19034"/>
                  <a:pt x="16736" y="19621"/>
                </a:cubicBezTo>
                <a:cubicBezTo>
                  <a:pt x="16081" y="20276"/>
                  <a:pt x="15019" y="20276"/>
                  <a:pt x="14365" y="19621"/>
                </a:cubicBezTo>
                <a:cubicBezTo>
                  <a:pt x="13710" y="18966"/>
                  <a:pt x="13710" y="17904"/>
                  <a:pt x="14365" y="17250"/>
                </a:cubicBezTo>
                <a:cubicBezTo>
                  <a:pt x="14654" y="16960"/>
                  <a:pt x="15024" y="16807"/>
                  <a:pt x="15402" y="16773"/>
                </a:cubicBezTo>
                <a:lnTo>
                  <a:pt x="12222" y="13592"/>
                </a:lnTo>
                <a:lnTo>
                  <a:pt x="12218" y="13596"/>
                </a:lnTo>
                <a:cubicBezTo>
                  <a:pt x="12031" y="13427"/>
                  <a:pt x="11744" y="13428"/>
                  <a:pt x="11565" y="13609"/>
                </a:cubicBezTo>
                <a:cubicBezTo>
                  <a:pt x="11385" y="13789"/>
                  <a:pt x="11383" y="14075"/>
                  <a:pt x="11552" y="14262"/>
                </a:cubicBezTo>
                <a:lnTo>
                  <a:pt x="13776" y="16501"/>
                </a:lnTo>
                <a:cubicBezTo>
                  <a:pt x="13748" y="16528"/>
                  <a:pt x="13714" y="16544"/>
                  <a:pt x="13687" y="16572"/>
                </a:cubicBezTo>
                <a:cubicBezTo>
                  <a:pt x="12658" y="17601"/>
                  <a:pt x="12658" y="19269"/>
                  <a:pt x="13687" y="20298"/>
                </a:cubicBezTo>
                <a:cubicBezTo>
                  <a:pt x="14716" y="21328"/>
                  <a:pt x="16384" y="21328"/>
                  <a:pt x="17413" y="20298"/>
                </a:cubicBezTo>
                <a:cubicBezTo>
                  <a:pt x="17994" y="19717"/>
                  <a:pt x="18235" y="18934"/>
                  <a:pt x="18160" y="18175"/>
                </a:cubicBezTo>
                <a:cubicBezTo>
                  <a:pt x="18922" y="18252"/>
                  <a:pt x="19711" y="18011"/>
                  <a:pt x="20295" y="17429"/>
                </a:cubicBezTo>
                <a:cubicBezTo>
                  <a:pt x="21327" y="16400"/>
                  <a:pt x="21327" y="14732"/>
                  <a:pt x="20295" y="13703"/>
                </a:cubicBezTo>
                <a:cubicBezTo>
                  <a:pt x="19263" y="12674"/>
                  <a:pt x="17590" y="12674"/>
                  <a:pt x="16558" y="13703"/>
                </a:cubicBezTo>
                <a:moveTo>
                  <a:pt x="4511" y="7368"/>
                </a:moveTo>
                <a:cubicBezTo>
                  <a:pt x="4539" y="7340"/>
                  <a:pt x="4556" y="7306"/>
                  <a:pt x="4582" y="7278"/>
                </a:cubicBezTo>
                <a:lnTo>
                  <a:pt x="6815" y="9511"/>
                </a:lnTo>
                <a:cubicBezTo>
                  <a:pt x="7002" y="9679"/>
                  <a:pt x="7289" y="9678"/>
                  <a:pt x="7468" y="9498"/>
                </a:cubicBezTo>
                <a:cubicBezTo>
                  <a:pt x="7649" y="9318"/>
                  <a:pt x="7650" y="9031"/>
                  <a:pt x="7481" y="8844"/>
                </a:cubicBezTo>
                <a:lnTo>
                  <a:pt x="7493" y="8833"/>
                </a:lnTo>
                <a:lnTo>
                  <a:pt x="4309" y="5650"/>
                </a:lnTo>
                <a:cubicBezTo>
                  <a:pt x="4277" y="6029"/>
                  <a:pt x="4122" y="6400"/>
                  <a:pt x="3831" y="6691"/>
                </a:cubicBezTo>
                <a:cubicBezTo>
                  <a:pt x="3175" y="7346"/>
                  <a:pt x="2110" y="7346"/>
                  <a:pt x="1453" y="6691"/>
                </a:cubicBezTo>
                <a:cubicBezTo>
                  <a:pt x="797" y="6036"/>
                  <a:pt x="797" y="4974"/>
                  <a:pt x="1453" y="4319"/>
                </a:cubicBezTo>
                <a:cubicBezTo>
                  <a:pt x="2042" y="3732"/>
                  <a:pt x="2957" y="3676"/>
                  <a:pt x="3614" y="4142"/>
                </a:cubicBezTo>
                <a:lnTo>
                  <a:pt x="3627" y="4128"/>
                </a:lnTo>
                <a:cubicBezTo>
                  <a:pt x="3774" y="4238"/>
                  <a:pt x="3979" y="4232"/>
                  <a:pt x="4112" y="4097"/>
                </a:cubicBezTo>
                <a:cubicBezTo>
                  <a:pt x="4243" y="3963"/>
                  <a:pt x="4250" y="3759"/>
                  <a:pt x="4146" y="3610"/>
                </a:cubicBezTo>
                <a:lnTo>
                  <a:pt x="4154" y="3602"/>
                </a:lnTo>
                <a:cubicBezTo>
                  <a:pt x="3690" y="2947"/>
                  <a:pt x="3746" y="2036"/>
                  <a:pt x="4333" y="1450"/>
                </a:cubicBezTo>
                <a:cubicBezTo>
                  <a:pt x="4988" y="795"/>
                  <a:pt x="6050" y="795"/>
                  <a:pt x="6705" y="1450"/>
                </a:cubicBezTo>
                <a:cubicBezTo>
                  <a:pt x="7359" y="2105"/>
                  <a:pt x="7359" y="3166"/>
                  <a:pt x="6705" y="3821"/>
                </a:cubicBezTo>
                <a:cubicBezTo>
                  <a:pt x="6415" y="4111"/>
                  <a:pt x="6046" y="4264"/>
                  <a:pt x="5667" y="4298"/>
                </a:cubicBezTo>
                <a:lnTo>
                  <a:pt x="8847" y="7478"/>
                </a:lnTo>
                <a:lnTo>
                  <a:pt x="8851" y="7475"/>
                </a:lnTo>
                <a:cubicBezTo>
                  <a:pt x="9038" y="7644"/>
                  <a:pt x="9325" y="7642"/>
                  <a:pt x="9504" y="7462"/>
                </a:cubicBezTo>
                <a:cubicBezTo>
                  <a:pt x="9684" y="7282"/>
                  <a:pt x="9686" y="6995"/>
                  <a:pt x="9517" y="6808"/>
                </a:cubicBezTo>
                <a:lnTo>
                  <a:pt x="7293" y="4569"/>
                </a:lnTo>
                <a:cubicBezTo>
                  <a:pt x="7321" y="4543"/>
                  <a:pt x="7355" y="4526"/>
                  <a:pt x="7382" y="4498"/>
                </a:cubicBezTo>
                <a:cubicBezTo>
                  <a:pt x="8411" y="3470"/>
                  <a:pt x="8411" y="1802"/>
                  <a:pt x="7382" y="772"/>
                </a:cubicBezTo>
                <a:cubicBezTo>
                  <a:pt x="6353" y="-257"/>
                  <a:pt x="4685" y="-257"/>
                  <a:pt x="3656" y="772"/>
                </a:cubicBezTo>
                <a:cubicBezTo>
                  <a:pt x="3075" y="1353"/>
                  <a:pt x="2834" y="2137"/>
                  <a:pt x="2909" y="2895"/>
                </a:cubicBezTo>
                <a:cubicBezTo>
                  <a:pt x="2147" y="2818"/>
                  <a:pt x="1358" y="3059"/>
                  <a:pt x="774" y="3641"/>
                </a:cubicBezTo>
                <a:cubicBezTo>
                  <a:pt x="-258" y="4671"/>
                  <a:pt x="-258" y="6339"/>
                  <a:pt x="774" y="7368"/>
                </a:cubicBezTo>
                <a:cubicBezTo>
                  <a:pt x="1806" y="8397"/>
                  <a:pt x="3479" y="8397"/>
                  <a:pt x="4511" y="7368"/>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58" name="Shape 2758">
            <a:extLst>
              <a:ext uri="{FF2B5EF4-FFF2-40B4-BE49-F238E27FC236}">
                <a16:creationId xmlns:a16="http://schemas.microsoft.com/office/drawing/2014/main" id="{6DCEF82C-CC87-A843-991E-F76837619B5A}"/>
              </a:ext>
            </a:extLst>
          </p:cNvPr>
          <p:cNvSpPr/>
          <p:nvPr/>
        </p:nvSpPr>
        <p:spPr>
          <a:xfrm>
            <a:off x="12474575" y="92789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982" y="6873"/>
                </a:moveTo>
                <a:lnTo>
                  <a:pt x="14727" y="6873"/>
                </a:lnTo>
                <a:lnTo>
                  <a:pt x="14727" y="8836"/>
                </a:lnTo>
                <a:lnTo>
                  <a:pt x="982" y="8836"/>
                </a:lnTo>
                <a:cubicBezTo>
                  <a:pt x="982" y="8836"/>
                  <a:pt x="982" y="6873"/>
                  <a:pt x="982" y="6873"/>
                </a:cubicBezTo>
                <a:close/>
                <a:moveTo>
                  <a:pt x="982" y="9818"/>
                </a:moveTo>
                <a:lnTo>
                  <a:pt x="14727" y="9818"/>
                </a:lnTo>
                <a:cubicBezTo>
                  <a:pt x="15269" y="9818"/>
                  <a:pt x="15709" y="9378"/>
                  <a:pt x="15709" y="8836"/>
                </a:cubicBezTo>
                <a:lnTo>
                  <a:pt x="15709" y="6873"/>
                </a:lnTo>
                <a:cubicBezTo>
                  <a:pt x="15709" y="6331"/>
                  <a:pt x="15269" y="5891"/>
                  <a:pt x="14727" y="5891"/>
                </a:cubicBezTo>
                <a:lnTo>
                  <a:pt x="982" y="5891"/>
                </a:lnTo>
                <a:cubicBezTo>
                  <a:pt x="440" y="5891"/>
                  <a:pt x="0" y="6331"/>
                  <a:pt x="0" y="6873"/>
                </a:cubicBezTo>
                <a:lnTo>
                  <a:pt x="0" y="8836"/>
                </a:lnTo>
                <a:cubicBezTo>
                  <a:pt x="0" y="9378"/>
                  <a:pt x="440" y="9818"/>
                  <a:pt x="982" y="9818"/>
                </a:cubicBezTo>
                <a:moveTo>
                  <a:pt x="14727" y="20618"/>
                </a:moveTo>
                <a:lnTo>
                  <a:pt x="982" y="20618"/>
                </a:lnTo>
                <a:lnTo>
                  <a:pt x="982" y="18655"/>
                </a:lnTo>
                <a:lnTo>
                  <a:pt x="14727" y="18655"/>
                </a:lnTo>
                <a:cubicBezTo>
                  <a:pt x="14727" y="18655"/>
                  <a:pt x="14727" y="20618"/>
                  <a:pt x="14727" y="20618"/>
                </a:cubicBezTo>
                <a:close/>
                <a:moveTo>
                  <a:pt x="14727" y="17673"/>
                </a:moveTo>
                <a:lnTo>
                  <a:pt x="982" y="17673"/>
                </a:lnTo>
                <a:cubicBezTo>
                  <a:pt x="440" y="17673"/>
                  <a:pt x="0" y="18113"/>
                  <a:pt x="0" y="18655"/>
                </a:cubicBezTo>
                <a:lnTo>
                  <a:pt x="0" y="20618"/>
                </a:lnTo>
                <a:cubicBezTo>
                  <a:pt x="0" y="21160"/>
                  <a:pt x="440" y="21600"/>
                  <a:pt x="982" y="21600"/>
                </a:cubicBezTo>
                <a:lnTo>
                  <a:pt x="14727" y="21600"/>
                </a:lnTo>
                <a:cubicBezTo>
                  <a:pt x="15269" y="21600"/>
                  <a:pt x="15709" y="21160"/>
                  <a:pt x="15709" y="20618"/>
                </a:cubicBezTo>
                <a:lnTo>
                  <a:pt x="15709" y="18655"/>
                </a:lnTo>
                <a:cubicBezTo>
                  <a:pt x="15709" y="18113"/>
                  <a:pt x="15269" y="17673"/>
                  <a:pt x="14727" y="1767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59" name="Shape 2759">
            <a:extLst>
              <a:ext uri="{FF2B5EF4-FFF2-40B4-BE49-F238E27FC236}">
                <a16:creationId xmlns:a16="http://schemas.microsoft.com/office/drawing/2014/main" id="{C2179B59-332F-9945-AF92-6A85E2808539}"/>
              </a:ext>
            </a:extLst>
          </p:cNvPr>
          <p:cNvSpPr/>
          <p:nvPr/>
        </p:nvSpPr>
        <p:spPr>
          <a:xfrm>
            <a:off x="13541375" y="92789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3927" y="6873"/>
                </a:moveTo>
                <a:lnTo>
                  <a:pt x="17673" y="6873"/>
                </a:lnTo>
                <a:lnTo>
                  <a:pt x="17673" y="8836"/>
                </a:lnTo>
                <a:lnTo>
                  <a:pt x="3927" y="8836"/>
                </a:lnTo>
                <a:cubicBezTo>
                  <a:pt x="3927" y="8836"/>
                  <a:pt x="3927" y="6873"/>
                  <a:pt x="3927" y="6873"/>
                </a:cubicBezTo>
                <a:close/>
                <a:moveTo>
                  <a:pt x="17673" y="9818"/>
                </a:moveTo>
                <a:cubicBezTo>
                  <a:pt x="18215" y="9818"/>
                  <a:pt x="18655" y="9378"/>
                  <a:pt x="18655" y="8836"/>
                </a:cubicBezTo>
                <a:lnTo>
                  <a:pt x="18655" y="6873"/>
                </a:lnTo>
                <a:cubicBezTo>
                  <a:pt x="18655" y="6331"/>
                  <a:pt x="18215" y="5891"/>
                  <a:pt x="17673" y="5891"/>
                </a:cubicBezTo>
                <a:lnTo>
                  <a:pt x="3927" y="5891"/>
                </a:lnTo>
                <a:cubicBezTo>
                  <a:pt x="3385" y="5891"/>
                  <a:pt x="2945" y="6331"/>
                  <a:pt x="2945" y="6873"/>
                </a:cubicBezTo>
                <a:lnTo>
                  <a:pt x="2945" y="8836"/>
                </a:lnTo>
                <a:cubicBezTo>
                  <a:pt x="2945" y="9378"/>
                  <a:pt x="3385" y="9818"/>
                  <a:pt x="3927" y="9818"/>
                </a:cubicBezTo>
                <a:cubicBezTo>
                  <a:pt x="3927" y="9818"/>
                  <a:pt x="17673" y="9818"/>
                  <a:pt x="17673" y="9818"/>
                </a:cubicBezTo>
                <a:close/>
                <a:moveTo>
                  <a:pt x="17673" y="20618"/>
                </a:moveTo>
                <a:lnTo>
                  <a:pt x="3927" y="20618"/>
                </a:lnTo>
                <a:lnTo>
                  <a:pt x="3927" y="18655"/>
                </a:lnTo>
                <a:lnTo>
                  <a:pt x="17673" y="18655"/>
                </a:lnTo>
                <a:cubicBezTo>
                  <a:pt x="17673" y="18655"/>
                  <a:pt x="17673" y="20618"/>
                  <a:pt x="17673" y="20618"/>
                </a:cubicBezTo>
                <a:close/>
                <a:moveTo>
                  <a:pt x="17673" y="17673"/>
                </a:moveTo>
                <a:lnTo>
                  <a:pt x="3927" y="17673"/>
                </a:lnTo>
                <a:cubicBezTo>
                  <a:pt x="3385" y="17673"/>
                  <a:pt x="2945" y="18113"/>
                  <a:pt x="2945" y="18655"/>
                </a:cubicBezTo>
                <a:lnTo>
                  <a:pt x="2945" y="20618"/>
                </a:lnTo>
                <a:cubicBezTo>
                  <a:pt x="2945" y="21160"/>
                  <a:pt x="3385" y="21600"/>
                  <a:pt x="3927" y="21600"/>
                </a:cubicBezTo>
                <a:lnTo>
                  <a:pt x="17673" y="21600"/>
                </a:lnTo>
                <a:cubicBezTo>
                  <a:pt x="18215" y="21600"/>
                  <a:pt x="18655" y="21160"/>
                  <a:pt x="18655" y="20618"/>
                </a:cubicBezTo>
                <a:lnTo>
                  <a:pt x="18655" y="18655"/>
                </a:lnTo>
                <a:cubicBezTo>
                  <a:pt x="18655" y="18113"/>
                  <a:pt x="18215" y="17673"/>
                  <a:pt x="17673" y="1767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60" name="Shape 2760">
            <a:extLst>
              <a:ext uri="{FF2B5EF4-FFF2-40B4-BE49-F238E27FC236}">
                <a16:creationId xmlns:a16="http://schemas.microsoft.com/office/drawing/2014/main" id="{D02AF0B7-2DB8-A448-9AE2-E783147177AF}"/>
              </a:ext>
            </a:extLst>
          </p:cNvPr>
          <p:cNvSpPr/>
          <p:nvPr/>
        </p:nvSpPr>
        <p:spPr>
          <a:xfrm>
            <a:off x="14608175" y="92789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20618" y="8836"/>
                </a:moveTo>
                <a:lnTo>
                  <a:pt x="6873" y="8836"/>
                </a:lnTo>
                <a:lnTo>
                  <a:pt x="6873" y="6873"/>
                </a:lnTo>
                <a:lnTo>
                  <a:pt x="20618" y="6873"/>
                </a:lnTo>
                <a:cubicBezTo>
                  <a:pt x="20618" y="6873"/>
                  <a:pt x="20618" y="8836"/>
                  <a:pt x="20618" y="8836"/>
                </a:cubicBezTo>
                <a:close/>
                <a:moveTo>
                  <a:pt x="20618" y="5891"/>
                </a:moveTo>
                <a:lnTo>
                  <a:pt x="6873" y="5891"/>
                </a:lnTo>
                <a:cubicBezTo>
                  <a:pt x="6331" y="5891"/>
                  <a:pt x="5891" y="6331"/>
                  <a:pt x="5891" y="6873"/>
                </a:cubicBezTo>
                <a:lnTo>
                  <a:pt x="5891" y="8836"/>
                </a:lnTo>
                <a:cubicBezTo>
                  <a:pt x="5891" y="9378"/>
                  <a:pt x="6331" y="9818"/>
                  <a:pt x="6873" y="9818"/>
                </a:cubicBezTo>
                <a:lnTo>
                  <a:pt x="20618" y="9818"/>
                </a:lnTo>
                <a:cubicBezTo>
                  <a:pt x="21160" y="9818"/>
                  <a:pt x="21600" y="9378"/>
                  <a:pt x="21600" y="8836"/>
                </a:cubicBezTo>
                <a:lnTo>
                  <a:pt x="21600" y="6873"/>
                </a:lnTo>
                <a:cubicBezTo>
                  <a:pt x="21600" y="6331"/>
                  <a:pt x="21160" y="5891"/>
                  <a:pt x="20618" y="5891"/>
                </a:cubicBezTo>
                <a:moveTo>
                  <a:pt x="20618" y="20618"/>
                </a:moveTo>
                <a:lnTo>
                  <a:pt x="6873" y="20618"/>
                </a:lnTo>
                <a:lnTo>
                  <a:pt x="6873" y="18655"/>
                </a:lnTo>
                <a:lnTo>
                  <a:pt x="20618" y="18655"/>
                </a:lnTo>
                <a:cubicBezTo>
                  <a:pt x="20618" y="18655"/>
                  <a:pt x="20618" y="20618"/>
                  <a:pt x="20618" y="20618"/>
                </a:cubicBezTo>
                <a:close/>
                <a:moveTo>
                  <a:pt x="20618" y="17673"/>
                </a:moveTo>
                <a:lnTo>
                  <a:pt x="6873" y="17673"/>
                </a:lnTo>
                <a:cubicBezTo>
                  <a:pt x="6331" y="17673"/>
                  <a:pt x="5891" y="18113"/>
                  <a:pt x="5891" y="18655"/>
                </a:cubicBezTo>
                <a:lnTo>
                  <a:pt x="5891" y="20618"/>
                </a:lnTo>
                <a:cubicBezTo>
                  <a:pt x="5891" y="21160"/>
                  <a:pt x="6331" y="21600"/>
                  <a:pt x="6873" y="21600"/>
                </a:cubicBezTo>
                <a:lnTo>
                  <a:pt x="20618" y="21600"/>
                </a:lnTo>
                <a:cubicBezTo>
                  <a:pt x="21160" y="21600"/>
                  <a:pt x="21600" y="21160"/>
                  <a:pt x="21600" y="20618"/>
                </a:cubicBezTo>
                <a:lnTo>
                  <a:pt x="21600" y="18655"/>
                </a:lnTo>
                <a:cubicBezTo>
                  <a:pt x="21600" y="18113"/>
                  <a:pt x="21160" y="17673"/>
                  <a:pt x="20618" y="1767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61" name="Shape 2761">
            <a:extLst>
              <a:ext uri="{FF2B5EF4-FFF2-40B4-BE49-F238E27FC236}">
                <a16:creationId xmlns:a16="http://schemas.microsoft.com/office/drawing/2014/main" id="{942EE9C7-DEF7-C549-B47A-1677655F1283}"/>
              </a:ext>
            </a:extLst>
          </p:cNvPr>
          <p:cNvSpPr/>
          <p:nvPr/>
        </p:nvSpPr>
        <p:spPr>
          <a:xfrm>
            <a:off x="15673388" y="92789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20618" y="8836"/>
                </a:moveTo>
                <a:lnTo>
                  <a:pt x="982" y="8836"/>
                </a:lnTo>
                <a:lnTo>
                  <a:pt x="982" y="6873"/>
                </a:lnTo>
                <a:lnTo>
                  <a:pt x="20618" y="6873"/>
                </a:lnTo>
                <a:cubicBezTo>
                  <a:pt x="20618" y="6873"/>
                  <a:pt x="20618" y="8836"/>
                  <a:pt x="20618" y="8836"/>
                </a:cubicBezTo>
                <a:close/>
                <a:moveTo>
                  <a:pt x="20618" y="5891"/>
                </a:moveTo>
                <a:lnTo>
                  <a:pt x="982" y="5891"/>
                </a:lnTo>
                <a:cubicBezTo>
                  <a:pt x="440" y="5891"/>
                  <a:pt x="0" y="6331"/>
                  <a:pt x="0" y="6873"/>
                </a:cubicBezTo>
                <a:lnTo>
                  <a:pt x="0" y="8836"/>
                </a:lnTo>
                <a:cubicBezTo>
                  <a:pt x="0" y="9378"/>
                  <a:pt x="440" y="9818"/>
                  <a:pt x="982" y="9818"/>
                </a:cubicBezTo>
                <a:lnTo>
                  <a:pt x="20618" y="9818"/>
                </a:lnTo>
                <a:cubicBezTo>
                  <a:pt x="21160" y="9818"/>
                  <a:pt x="21600" y="9378"/>
                  <a:pt x="21600" y="8836"/>
                </a:cubicBezTo>
                <a:lnTo>
                  <a:pt x="21600" y="6873"/>
                </a:lnTo>
                <a:cubicBezTo>
                  <a:pt x="21600" y="6331"/>
                  <a:pt x="21160" y="5891"/>
                  <a:pt x="20618" y="5891"/>
                </a:cubicBezTo>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20618"/>
                </a:moveTo>
                <a:lnTo>
                  <a:pt x="982" y="20618"/>
                </a:lnTo>
                <a:lnTo>
                  <a:pt x="982" y="18655"/>
                </a:lnTo>
                <a:lnTo>
                  <a:pt x="20618" y="18655"/>
                </a:lnTo>
                <a:cubicBezTo>
                  <a:pt x="20618" y="18655"/>
                  <a:pt x="20618" y="20618"/>
                  <a:pt x="20618" y="20618"/>
                </a:cubicBezTo>
                <a:close/>
                <a:moveTo>
                  <a:pt x="20618" y="17673"/>
                </a:moveTo>
                <a:lnTo>
                  <a:pt x="982" y="17673"/>
                </a:lnTo>
                <a:cubicBezTo>
                  <a:pt x="440" y="17673"/>
                  <a:pt x="0" y="18113"/>
                  <a:pt x="0" y="18655"/>
                </a:cubicBezTo>
                <a:lnTo>
                  <a:pt x="0" y="20618"/>
                </a:lnTo>
                <a:cubicBezTo>
                  <a:pt x="0" y="21160"/>
                  <a:pt x="440" y="21600"/>
                  <a:pt x="982" y="21600"/>
                </a:cubicBezTo>
                <a:lnTo>
                  <a:pt x="20618" y="21600"/>
                </a:lnTo>
                <a:cubicBezTo>
                  <a:pt x="21160" y="21600"/>
                  <a:pt x="21600" y="21160"/>
                  <a:pt x="21600" y="20618"/>
                </a:cubicBezTo>
                <a:lnTo>
                  <a:pt x="21600" y="18655"/>
                </a:lnTo>
                <a:cubicBezTo>
                  <a:pt x="21600" y="18113"/>
                  <a:pt x="21160" y="17673"/>
                  <a:pt x="20618" y="1767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62" name="Shape 2762">
            <a:extLst>
              <a:ext uri="{FF2B5EF4-FFF2-40B4-BE49-F238E27FC236}">
                <a16:creationId xmlns:a16="http://schemas.microsoft.com/office/drawing/2014/main" id="{A01E4786-10DA-6A42-87DD-ACCD34568B84}"/>
              </a:ext>
            </a:extLst>
          </p:cNvPr>
          <p:cNvSpPr/>
          <p:nvPr/>
        </p:nvSpPr>
        <p:spPr>
          <a:xfrm>
            <a:off x="16740188" y="92789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8164" y="982"/>
                </a:moveTo>
                <a:cubicBezTo>
                  <a:pt x="19520" y="982"/>
                  <a:pt x="20618" y="2081"/>
                  <a:pt x="20618" y="3436"/>
                </a:cubicBezTo>
                <a:cubicBezTo>
                  <a:pt x="20618" y="4792"/>
                  <a:pt x="19520" y="5891"/>
                  <a:pt x="18164" y="5891"/>
                </a:cubicBezTo>
                <a:cubicBezTo>
                  <a:pt x="16808" y="5891"/>
                  <a:pt x="15709" y="4792"/>
                  <a:pt x="15709" y="3436"/>
                </a:cubicBezTo>
                <a:cubicBezTo>
                  <a:pt x="15709" y="2081"/>
                  <a:pt x="16808" y="982"/>
                  <a:pt x="18164" y="982"/>
                </a:cubicBezTo>
                <a:moveTo>
                  <a:pt x="18164" y="6873"/>
                </a:moveTo>
                <a:cubicBezTo>
                  <a:pt x="20062" y="6873"/>
                  <a:pt x="21600" y="5334"/>
                  <a:pt x="21600" y="3436"/>
                </a:cubicBezTo>
                <a:cubicBezTo>
                  <a:pt x="21600" y="1538"/>
                  <a:pt x="20062" y="0"/>
                  <a:pt x="18164" y="0"/>
                </a:cubicBezTo>
                <a:cubicBezTo>
                  <a:pt x="16266" y="0"/>
                  <a:pt x="14727" y="1538"/>
                  <a:pt x="14727" y="3436"/>
                </a:cubicBezTo>
                <a:cubicBezTo>
                  <a:pt x="14727" y="5334"/>
                  <a:pt x="16266" y="6873"/>
                  <a:pt x="18164" y="6873"/>
                </a:cubicBezTo>
                <a:moveTo>
                  <a:pt x="18164" y="3927"/>
                </a:moveTo>
                <a:lnTo>
                  <a:pt x="18655" y="3927"/>
                </a:lnTo>
                <a:cubicBezTo>
                  <a:pt x="18925" y="3927"/>
                  <a:pt x="19145" y="3708"/>
                  <a:pt x="19145" y="3436"/>
                </a:cubicBezTo>
                <a:cubicBezTo>
                  <a:pt x="19145" y="3165"/>
                  <a:pt x="18925" y="2945"/>
                  <a:pt x="18655" y="2945"/>
                </a:cubicBezTo>
                <a:lnTo>
                  <a:pt x="18655" y="2455"/>
                </a:lnTo>
                <a:cubicBezTo>
                  <a:pt x="18655" y="2183"/>
                  <a:pt x="18434" y="1964"/>
                  <a:pt x="18164" y="1964"/>
                </a:cubicBezTo>
                <a:cubicBezTo>
                  <a:pt x="17893" y="1964"/>
                  <a:pt x="17673" y="2183"/>
                  <a:pt x="17673" y="2455"/>
                </a:cubicBezTo>
                <a:lnTo>
                  <a:pt x="17673" y="3436"/>
                </a:lnTo>
                <a:cubicBezTo>
                  <a:pt x="17673" y="3708"/>
                  <a:pt x="17893" y="3927"/>
                  <a:pt x="18164" y="3927"/>
                </a:cubicBezTo>
                <a:moveTo>
                  <a:pt x="9818" y="11782"/>
                </a:moveTo>
                <a:lnTo>
                  <a:pt x="4909" y="11782"/>
                </a:lnTo>
                <a:lnTo>
                  <a:pt x="4909" y="8836"/>
                </a:lnTo>
                <a:lnTo>
                  <a:pt x="9818" y="8836"/>
                </a:lnTo>
                <a:cubicBezTo>
                  <a:pt x="9818" y="8836"/>
                  <a:pt x="9818" y="11782"/>
                  <a:pt x="9818" y="11782"/>
                </a:cubicBezTo>
                <a:close/>
                <a:moveTo>
                  <a:pt x="21109" y="12764"/>
                </a:moveTo>
                <a:lnTo>
                  <a:pt x="11291" y="12764"/>
                </a:lnTo>
                <a:cubicBezTo>
                  <a:pt x="11562" y="12764"/>
                  <a:pt x="11782" y="12544"/>
                  <a:pt x="11782" y="12273"/>
                </a:cubicBezTo>
                <a:cubicBezTo>
                  <a:pt x="11782" y="12001"/>
                  <a:pt x="11562" y="11782"/>
                  <a:pt x="11291" y="11782"/>
                </a:cubicBezTo>
                <a:lnTo>
                  <a:pt x="10800" y="11782"/>
                </a:lnTo>
                <a:lnTo>
                  <a:pt x="10800" y="8836"/>
                </a:lnTo>
                <a:cubicBezTo>
                  <a:pt x="10800" y="8295"/>
                  <a:pt x="10360" y="7855"/>
                  <a:pt x="9818" y="7855"/>
                </a:cubicBezTo>
                <a:lnTo>
                  <a:pt x="4909" y="7855"/>
                </a:lnTo>
                <a:cubicBezTo>
                  <a:pt x="4367" y="7855"/>
                  <a:pt x="3927" y="8295"/>
                  <a:pt x="3927" y="8836"/>
                </a:cubicBezTo>
                <a:lnTo>
                  <a:pt x="3927" y="11782"/>
                </a:lnTo>
                <a:lnTo>
                  <a:pt x="3436" y="11782"/>
                </a:lnTo>
                <a:cubicBezTo>
                  <a:pt x="3166" y="11782"/>
                  <a:pt x="2945" y="12001"/>
                  <a:pt x="2945" y="12273"/>
                </a:cubicBezTo>
                <a:cubicBezTo>
                  <a:pt x="2945" y="12544"/>
                  <a:pt x="3166" y="12764"/>
                  <a:pt x="3436" y="12764"/>
                </a:cubicBezTo>
                <a:lnTo>
                  <a:pt x="491" y="12764"/>
                </a:lnTo>
                <a:cubicBezTo>
                  <a:pt x="220" y="12764"/>
                  <a:pt x="0" y="12983"/>
                  <a:pt x="0" y="13255"/>
                </a:cubicBezTo>
                <a:cubicBezTo>
                  <a:pt x="0" y="13526"/>
                  <a:pt x="220" y="13745"/>
                  <a:pt x="491" y="13745"/>
                </a:cubicBezTo>
                <a:lnTo>
                  <a:pt x="2945" y="13745"/>
                </a:lnTo>
                <a:lnTo>
                  <a:pt x="2945" y="21109"/>
                </a:lnTo>
                <a:cubicBezTo>
                  <a:pt x="2945" y="21380"/>
                  <a:pt x="3166" y="21600"/>
                  <a:pt x="3436" y="21600"/>
                </a:cubicBezTo>
                <a:cubicBezTo>
                  <a:pt x="3707" y="21600"/>
                  <a:pt x="3927" y="21380"/>
                  <a:pt x="3927" y="21109"/>
                </a:cubicBezTo>
                <a:lnTo>
                  <a:pt x="3927" y="13745"/>
                </a:lnTo>
                <a:lnTo>
                  <a:pt x="17673" y="13745"/>
                </a:lnTo>
                <a:lnTo>
                  <a:pt x="17673" y="21109"/>
                </a:lnTo>
                <a:cubicBezTo>
                  <a:pt x="17673" y="21380"/>
                  <a:pt x="17893" y="21600"/>
                  <a:pt x="18164" y="21600"/>
                </a:cubicBezTo>
                <a:cubicBezTo>
                  <a:pt x="18434" y="21600"/>
                  <a:pt x="18655" y="21380"/>
                  <a:pt x="18655" y="21109"/>
                </a:cubicBezTo>
                <a:lnTo>
                  <a:pt x="18655" y="13745"/>
                </a:lnTo>
                <a:lnTo>
                  <a:pt x="21109" y="13745"/>
                </a:lnTo>
                <a:cubicBezTo>
                  <a:pt x="21380" y="13745"/>
                  <a:pt x="21600" y="13526"/>
                  <a:pt x="21600" y="13255"/>
                </a:cubicBezTo>
                <a:cubicBezTo>
                  <a:pt x="21600" y="12983"/>
                  <a:pt x="21380" y="12764"/>
                  <a:pt x="21109" y="12764"/>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63" name="Shape 2763">
            <a:extLst>
              <a:ext uri="{FF2B5EF4-FFF2-40B4-BE49-F238E27FC236}">
                <a16:creationId xmlns:a16="http://schemas.microsoft.com/office/drawing/2014/main" id="{82A86CB1-1C5D-5C4F-AE24-68CC30815519}"/>
              </a:ext>
            </a:extLst>
          </p:cNvPr>
          <p:cNvSpPr/>
          <p:nvPr/>
        </p:nvSpPr>
        <p:spPr>
          <a:xfrm>
            <a:off x="17806988" y="92789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5"/>
                  <a:pt x="3404" y="982"/>
                  <a:pt x="6382" y="982"/>
                </a:cubicBezTo>
                <a:cubicBezTo>
                  <a:pt x="7780" y="982"/>
                  <a:pt x="9107" y="1518"/>
                  <a:pt x="10120" y="2491"/>
                </a:cubicBezTo>
                <a:lnTo>
                  <a:pt x="10585" y="2939"/>
                </a:lnTo>
                <a:lnTo>
                  <a:pt x="8836" y="6873"/>
                </a:lnTo>
                <a:lnTo>
                  <a:pt x="11291" y="9818"/>
                </a:lnTo>
                <a:lnTo>
                  <a:pt x="9327" y="14236"/>
                </a:lnTo>
                <a:lnTo>
                  <a:pt x="10800" y="16691"/>
                </a:lnTo>
                <a:lnTo>
                  <a:pt x="10432" y="14236"/>
                </a:lnTo>
                <a:lnTo>
                  <a:pt x="12365" y="9542"/>
                </a:lnTo>
                <a:lnTo>
                  <a:pt x="10002" y="6781"/>
                </a:lnTo>
                <a:lnTo>
                  <a:pt x="12069" y="2007"/>
                </a:lnTo>
                <a:cubicBezTo>
                  <a:pt x="12984" y="1345"/>
                  <a:pt x="14076" y="982"/>
                  <a:pt x="15218" y="982"/>
                </a:cubicBezTo>
                <a:cubicBezTo>
                  <a:pt x="18196" y="982"/>
                  <a:pt x="20618" y="3405"/>
                  <a:pt x="20618" y="6382"/>
                </a:cubicBezTo>
                <a:cubicBezTo>
                  <a:pt x="20618" y="6725"/>
                  <a:pt x="20579" y="7008"/>
                  <a:pt x="20579" y="7008"/>
                </a:cubicBezTo>
                <a:moveTo>
                  <a:pt x="21600" y="6382"/>
                </a:moveTo>
                <a:cubicBezTo>
                  <a:pt x="21600" y="2857"/>
                  <a:pt x="18743" y="0"/>
                  <a:pt x="15218" y="0"/>
                </a:cubicBezTo>
                <a:cubicBezTo>
                  <a:pt x="13502" y="0"/>
                  <a:pt x="11947" y="681"/>
                  <a:pt x="10800" y="1783"/>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64" name="Shape 2764">
            <a:extLst>
              <a:ext uri="{FF2B5EF4-FFF2-40B4-BE49-F238E27FC236}">
                <a16:creationId xmlns:a16="http://schemas.microsoft.com/office/drawing/2014/main" id="{23EA4FA8-650E-7A49-8070-60DA3270C16B}"/>
              </a:ext>
            </a:extLst>
          </p:cNvPr>
          <p:cNvSpPr/>
          <p:nvPr/>
        </p:nvSpPr>
        <p:spPr>
          <a:xfrm>
            <a:off x="18873788" y="9304338"/>
            <a:ext cx="558800" cy="508000"/>
          </a:xfrm>
          <a:custGeom>
            <a:avLst/>
            <a:gdLst/>
            <a:ahLst/>
            <a:cxnLst>
              <a:cxn ang="0">
                <a:pos x="wd2" y="hd2"/>
              </a:cxn>
              <a:cxn ang="5400000">
                <a:pos x="wd2" y="hd2"/>
              </a:cxn>
              <a:cxn ang="10800000">
                <a:pos x="wd2" y="hd2"/>
              </a:cxn>
              <a:cxn ang="16200000">
                <a:pos x="wd2" y="hd2"/>
              </a:cxn>
            </a:cxnLst>
            <a:rect l="0" t="0" r="r" b="b"/>
            <a:pathLst>
              <a:path w="21600" h="21600" extrusionOk="0">
                <a:moveTo>
                  <a:pt x="20588" y="6611"/>
                </a:moveTo>
                <a:cubicBezTo>
                  <a:pt x="20587" y="6619"/>
                  <a:pt x="20587" y="6627"/>
                  <a:pt x="20586" y="6635"/>
                </a:cubicBezTo>
                <a:cubicBezTo>
                  <a:pt x="20585" y="6640"/>
                  <a:pt x="20582" y="6674"/>
                  <a:pt x="20581" y="6680"/>
                </a:cubicBezTo>
                <a:cubicBezTo>
                  <a:pt x="20107" y="11287"/>
                  <a:pt x="14607" y="17428"/>
                  <a:pt x="12595" y="19086"/>
                </a:cubicBezTo>
                <a:lnTo>
                  <a:pt x="11905" y="15660"/>
                </a:lnTo>
                <a:lnTo>
                  <a:pt x="13960" y="10631"/>
                </a:lnTo>
                <a:lnTo>
                  <a:pt x="11429" y="7425"/>
                </a:lnTo>
                <a:lnTo>
                  <a:pt x="12699" y="2550"/>
                </a:lnTo>
                <a:cubicBezTo>
                  <a:pt x="12708" y="2540"/>
                  <a:pt x="12713" y="2534"/>
                  <a:pt x="12723" y="2524"/>
                </a:cubicBezTo>
                <a:cubicBezTo>
                  <a:pt x="13572" y="1625"/>
                  <a:pt x="14916" y="1080"/>
                  <a:pt x="16088" y="1080"/>
                </a:cubicBezTo>
                <a:cubicBezTo>
                  <a:pt x="18586" y="1080"/>
                  <a:pt x="20618" y="3315"/>
                  <a:pt x="20618" y="6063"/>
                </a:cubicBezTo>
                <a:cubicBezTo>
                  <a:pt x="20618" y="6262"/>
                  <a:pt x="20598" y="6506"/>
                  <a:pt x="20588" y="6611"/>
                </a:cubicBezTo>
                <a:moveTo>
                  <a:pt x="21600" y="6063"/>
                </a:moveTo>
                <a:cubicBezTo>
                  <a:pt x="21600" y="2715"/>
                  <a:pt x="19132" y="0"/>
                  <a:pt x="16088" y="0"/>
                </a:cubicBezTo>
                <a:cubicBezTo>
                  <a:pt x="14607" y="0"/>
                  <a:pt x="12974" y="748"/>
                  <a:pt x="11983" y="1794"/>
                </a:cubicBezTo>
                <a:lnTo>
                  <a:pt x="11985" y="1802"/>
                </a:lnTo>
                <a:cubicBezTo>
                  <a:pt x="11900" y="1871"/>
                  <a:pt x="11839" y="1965"/>
                  <a:pt x="11809" y="2079"/>
                </a:cubicBezTo>
                <a:lnTo>
                  <a:pt x="11797" y="2076"/>
                </a:lnTo>
                <a:lnTo>
                  <a:pt x="10309" y="7560"/>
                </a:lnTo>
                <a:lnTo>
                  <a:pt x="12764" y="10800"/>
                </a:lnTo>
                <a:lnTo>
                  <a:pt x="10800" y="15660"/>
                </a:lnTo>
                <a:lnTo>
                  <a:pt x="11797" y="20098"/>
                </a:lnTo>
                <a:lnTo>
                  <a:pt x="11803" y="20097"/>
                </a:lnTo>
                <a:cubicBezTo>
                  <a:pt x="11853" y="20337"/>
                  <a:pt x="12039" y="20520"/>
                  <a:pt x="12273" y="20520"/>
                </a:cubicBezTo>
                <a:cubicBezTo>
                  <a:pt x="12410" y="20520"/>
                  <a:pt x="12534" y="20457"/>
                  <a:pt x="12623" y="20357"/>
                </a:cubicBezTo>
                <a:cubicBezTo>
                  <a:pt x="14361" y="19225"/>
                  <a:pt x="20995" y="12270"/>
                  <a:pt x="21558" y="6787"/>
                </a:cubicBezTo>
                <a:lnTo>
                  <a:pt x="21558" y="6791"/>
                </a:lnTo>
                <a:cubicBezTo>
                  <a:pt x="21559" y="6791"/>
                  <a:pt x="21600" y="6399"/>
                  <a:pt x="21600" y="6063"/>
                </a:cubicBezTo>
                <a:moveTo>
                  <a:pt x="1019" y="7760"/>
                </a:moveTo>
                <a:cubicBezTo>
                  <a:pt x="1018" y="7754"/>
                  <a:pt x="1015" y="7720"/>
                  <a:pt x="1014" y="7715"/>
                </a:cubicBezTo>
                <a:cubicBezTo>
                  <a:pt x="1013" y="7707"/>
                  <a:pt x="1013" y="7699"/>
                  <a:pt x="1012" y="7691"/>
                </a:cubicBezTo>
                <a:cubicBezTo>
                  <a:pt x="1002" y="7586"/>
                  <a:pt x="982" y="7342"/>
                  <a:pt x="982" y="7143"/>
                </a:cubicBezTo>
                <a:cubicBezTo>
                  <a:pt x="982" y="4395"/>
                  <a:pt x="3014" y="2160"/>
                  <a:pt x="5512" y="2160"/>
                </a:cubicBezTo>
                <a:cubicBezTo>
                  <a:pt x="6634" y="2160"/>
                  <a:pt x="7908" y="2664"/>
                  <a:pt x="8760" y="3495"/>
                </a:cubicBezTo>
                <a:lnTo>
                  <a:pt x="7364" y="8640"/>
                </a:lnTo>
                <a:lnTo>
                  <a:pt x="9818" y="11880"/>
                </a:lnTo>
                <a:lnTo>
                  <a:pt x="7855" y="16740"/>
                </a:lnTo>
                <a:lnTo>
                  <a:pt x="8531" y="19752"/>
                </a:lnTo>
                <a:cubicBezTo>
                  <a:pt x="6242" y="17649"/>
                  <a:pt x="1459" y="12041"/>
                  <a:pt x="1019" y="7760"/>
                </a:cubicBezTo>
                <a:moveTo>
                  <a:pt x="9803" y="20925"/>
                </a:moveTo>
                <a:lnTo>
                  <a:pt x="8959" y="16740"/>
                </a:lnTo>
                <a:lnTo>
                  <a:pt x="11015" y="11711"/>
                </a:lnTo>
                <a:lnTo>
                  <a:pt x="8484" y="8505"/>
                </a:lnTo>
                <a:lnTo>
                  <a:pt x="9799" y="3457"/>
                </a:lnTo>
                <a:lnTo>
                  <a:pt x="9791" y="3454"/>
                </a:lnTo>
                <a:cubicBezTo>
                  <a:pt x="9804" y="3407"/>
                  <a:pt x="9818" y="3360"/>
                  <a:pt x="9818" y="3308"/>
                </a:cubicBezTo>
                <a:cubicBezTo>
                  <a:pt x="9818" y="3130"/>
                  <a:pt x="9736" y="2981"/>
                  <a:pt x="9615" y="2882"/>
                </a:cubicBezTo>
                <a:lnTo>
                  <a:pt x="9617" y="2874"/>
                </a:lnTo>
                <a:cubicBezTo>
                  <a:pt x="8626" y="1827"/>
                  <a:pt x="6993" y="1080"/>
                  <a:pt x="5512" y="1080"/>
                </a:cubicBezTo>
                <a:cubicBezTo>
                  <a:pt x="2468" y="1080"/>
                  <a:pt x="0" y="3795"/>
                  <a:pt x="0" y="7143"/>
                </a:cubicBezTo>
                <a:cubicBezTo>
                  <a:pt x="0" y="7479"/>
                  <a:pt x="41" y="7871"/>
                  <a:pt x="42" y="7871"/>
                </a:cubicBezTo>
                <a:lnTo>
                  <a:pt x="42" y="7867"/>
                </a:lnTo>
                <a:cubicBezTo>
                  <a:pt x="605" y="13350"/>
                  <a:pt x="7239" y="20305"/>
                  <a:pt x="8977" y="21437"/>
                </a:cubicBezTo>
                <a:cubicBezTo>
                  <a:pt x="9066" y="21537"/>
                  <a:pt x="9190" y="21600"/>
                  <a:pt x="9327" y="21600"/>
                </a:cubicBezTo>
                <a:cubicBezTo>
                  <a:pt x="9599" y="21600"/>
                  <a:pt x="9818" y="21358"/>
                  <a:pt x="9818" y="21060"/>
                </a:cubicBezTo>
                <a:cubicBezTo>
                  <a:pt x="9818" y="21013"/>
                  <a:pt x="9804" y="20971"/>
                  <a:pt x="9794" y="20927"/>
                </a:cubicBezTo>
                <a:cubicBezTo>
                  <a:pt x="9794" y="20927"/>
                  <a:pt x="9803" y="20925"/>
                  <a:pt x="9803" y="20925"/>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65" name="Shape 2765">
            <a:extLst>
              <a:ext uri="{FF2B5EF4-FFF2-40B4-BE49-F238E27FC236}">
                <a16:creationId xmlns:a16="http://schemas.microsoft.com/office/drawing/2014/main" id="{3E58A087-CEBA-C64A-A562-00E8BC79D87F}"/>
              </a:ext>
            </a:extLst>
          </p:cNvPr>
          <p:cNvSpPr/>
          <p:nvPr/>
        </p:nvSpPr>
        <p:spPr>
          <a:xfrm>
            <a:off x="19940588" y="92789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1782" y="12764"/>
                </a:moveTo>
                <a:cubicBezTo>
                  <a:pt x="11510" y="12764"/>
                  <a:pt x="11291" y="12984"/>
                  <a:pt x="11291" y="13255"/>
                </a:cubicBezTo>
                <a:cubicBezTo>
                  <a:pt x="11291" y="13526"/>
                  <a:pt x="11510" y="13745"/>
                  <a:pt x="11782" y="13745"/>
                </a:cubicBezTo>
                <a:cubicBezTo>
                  <a:pt x="12053" y="13745"/>
                  <a:pt x="12273" y="13526"/>
                  <a:pt x="12273" y="13255"/>
                </a:cubicBezTo>
                <a:cubicBezTo>
                  <a:pt x="12273" y="12984"/>
                  <a:pt x="12053" y="12764"/>
                  <a:pt x="11782" y="12764"/>
                </a:cubicBezTo>
                <a:moveTo>
                  <a:pt x="14727" y="10800"/>
                </a:moveTo>
                <a:cubicBezTo>
                  <a:pt x="14999" y="10800"/>
                  <a:pt x="15218" y="10580"/>
                  <a:pt x="15218" y="10309"/>
                </a:cubicBezTo>
                <a:cubicBezTo>
                  <a:pt x="15218" y="10038"/>
                  <a:pt x="14999" y="9818"/>
                  <a:pt x="14727" y="9818"/>
                </a:cubicBezTo>
                <a:cubicBezTo>
                  <a:pt x="14456" y="9818"/>
                  <a:pt x="14236" y="10038"/>
                  <a:pt x="14236" y="10309"/>
                </a:cubicBezTo>
                <a:cubicBezTo>
                  <a:pt x="14236" y="10580"/>
                  <a:pt x="14456" y="10800"/>
                  <a:pt x="14727" y="10800"/>
                </a:cubicBezTo>
                <a:moveTo>
                  <a:pt x="19913" y="7150"/>
                </a:moveTo>
                <a:lnTo>
                  <a:pt x="19959" y="7195"/>
                </a:lnTo>
                <a:lnTo>
                  <a:pt x="19468" y="7686"/>
                </a:lnTo>
                <a:lnTo>
                  <a:pt x="19468" y="7687"/>
                </a:lnTo>
                <a:lnTo>
                  <a:pt x="17606" y="9549"/>
                </a:lnTo>
                <a:lnTo>
                  <a:pt x="12052" y="3994"/>
                </a:lnTo>
                <a:lnTo>
                  <a:pt x="13913" y="2132"/>
                </a:lnTo>
                <a:cubicBezTo>
                  <a:pt x="13914" y="2132"/>
                  <a:pt x="13914" y="2132"/>
                  <a:pt x="13914" y="2132"/>
                </a:cubicBezTo>
                <a:lnTo>
                  <a:pt x="14405" y="1641"/>
                </a:lnTo>
                <a:lnTo>
                  <a:pt x="14450" y="1687"/>
                </a:lnTo>
                <a:cubicBezTo>
                  <a:pt x="15086" y="1244"/>
                  <a:pt x="15857" y="982"/>
                  <a:pt x="16691" y="982"/>
                </a:cubicBezTo>
                <a:cubicBezTo>
                  <a:pt x="18860" y="982"/>
                  <a:pt x="20618" y="2740"/>
                  <a:pt x="20618" y="4909"/>
                </a:cubicBezTo>
                <a:cubicBezTo>
                  <a:pt x="20618" y="5743"/>
                  <a:pt x="20356" y="6514"/>
                  <a:pt x="19913" y="7150"/>
                </a:cubicBezTo>
                <a:moveTo>
                  <a:pt x="10242" y="16912"/>
                </a:moveTo>
                <a:lnTo>
                  <a:pt x="4689" y="11358"/>
                </a:lnTo>
                <a:lnTo>
                  <a:pt x="11358" y="4689"/>
                </a:lnTo>
                <a:lnTo>
                  <a:pt x="16911" y="10243"/>
                </a:lnTo>
                <a:cubicBezTo>
                  <a:pt x="16911" y="10243"/>
                  <a:pt x="10242" y="16912"/>
                  <a:pt x="10242" y="16912"/>
                </a:cubicBezTo>
                <a:close/>
                <a:moveTo>
                  <a:pt x="7686" y="19468"/>
                </a:moveTo>
                <a:cubicBezTo>
                  <a:pt x="6975" y="20179"/>
                  <a:pt x="5994" y="20618"/>
                  <a:pt x="4909" y="20618"/>
                </a:cubicBezTo>
                <a:cubicBezTo>
                  <a:pt x="2740" y="20618"/>
                  <a:pt x="982" y="18860"/>
                  <a:pt x="982" y="16691"/>
                </a:cubicBezTo>
                <a:cubicBezTo>
                  <a:pt x="982" y="15606"/>
                  <a:pt x="1421" y="14625"/>
                  <a:pt x="2132" y="13914"/>
                </a:cubicBezTo>
                <a:lnTo>
                  <a:pt x="3994" y="12052"/>
                </a:lnTo>
                <a:lnTo>
                  <a:pt x="9548" y="17606"/>
                </a:lnTo>
                <a:cubicBezTo>
                  <a:pt x="9548" y="17606"/>
                  <a:pt x="7686" y="19468"/>
                  <a:pt x="7686" y="19468"/>
                </a:cubicBezTo>
                <a:close/>
                <a:moveTo>
                  <a:pt x="21600" y="4909"/>
                </a:moveTo>
                <a:cubicBezTo>
                  <a:pt x="21600" y="2198"/>
                  <a:pt x="19402" y="0"/>
                  <a:pt x="16691" y="0"/>
                </a:cubicBezTo>
                <a:cubicBezTo>
                  <a:pt x="15586" y="0"/>
                  <a:pt x="14570" y="370"/>
                  <a:pt x="13749" y="986"/>
                </a:cubicBezTo>
                <a:lnTo>
                  <a:pt x="13710" y="947"/>
                </a:lnTo>
                <a:lnTo>
                  <a:pt x="13221" y="1437"/>
                </a:lnTo>
                <a:cubicBezTo>
                  <a:pt x="13220" y="1438"/>
                  <a:pt x="13220" y="1438"/>
                  <a:pt x="13219" y="1439"/>
                </a:cubicBezTo>
                <a:lnTo>
                  <a:pt x="1438" y="13220"/>
                </a:lnTo>
                <a:cubicBezTo>
                  <a:pt x="549" y="14108"/>
                  <a:pt x="0" y="15336"/>
                  <a:pt x="0" y="16691"/>
                </a:cubicBezTo>
                <a:cubicBezTo>
                  <a:pt x="0" y="19402"/>
                  <a:pt x="2198" y="21600"/>
                  <a:pt x="4909" y="21600"/>
                </a:cubicBezTo>
                <a:cubicBezTo>
                  <a:pt x="6265" y="21600"/>
                  <a:pt x="7492" y="21051"/>
                  <a:pt x="8380" y="20162"/>
                </a:cubicBezTo>
                <a:lnTo>
                  <a:pt x="20162" y="8381"/>
                </a:lnTo>
                <a:lnTo>
                  <a:pt x="20163" y="8380"/>
                </a:lnTo>
                <a:lnTo>
                  <a:pt x="20653" y="7890"/>
                </a:lnTo>
                <a:lnTo>
                  <a:pt x="20614" y="7851"/>
                </a:lnTo>
                <a:cubicBezTo>
                  <a:pt x="21230" y="7030"/>
                  <a:pt x="21600" y="6015"/>
                  <a:pt x="21600" y="4909"/>
                </a:cubicBezTo>
                <a:moveTo>
                  <a:pt x="10800" y="6873"/>
                </a:moveTo>
                <a:cubicBezTo>
                  <a:pt x="10800" y="7144"/>
                  <a:pt x="11020" y="7364"/>
                  <a:pt x="11291" y="7364"/>
                </a:cubicBezTo>
                <a:cubicBezTo>
                  <a:pt x="11562" y="7364"/>
                  <a:pt x="11782" y="7144"/>
                  <a:pt x="11782" y="6873"/>
                </a:cubicBezTo>
                <a:cubicBezTo>
                  <a:pt x="11782" y="6602"/>
                  <a:pt x="11562" y="6382"/>
                  <a:pt x="11291" y="6382"/>
                </a:cubicBezTo>
                <a:cubicBezTo>
                  <a:pt x="11020" y="6382"/>
                  <a:pt x="10800" y="6602"/>
                  <a:pt x="10800" y="6873"/>
                </a:cubicBezTo>
                <a:moveTo>
                  <a:pt x="13255" y="12273"/>
                </a:moveTo>
                <a:cubicBezTo>
                  <a:pt x="13526" y="12273"/>
                  <a:pt x="13745" y="12053"/>
                  <a:pt x="13745" y="11782"/>
                </a:cubicBezTo>
                <a:cubicBezTo>
                  <a:pt x="13745" y="11511"/>
                  <a:pt x="13526" y="11291"/>
                  <a:pt x="13255" y="11291"/>
                </a:cubicBezTo>
                <a:cubicBezTo>
                  <a:pt x="12983" y="11291"/>
                  <a:pt x="12764" y="11511"/>
                  <a:pt x="12764" y="11782"/>
                </a:cubicBezTo>
                <a:cubicBezTo>
                  <a:pt x="12764" y="12053"/>
                  <a:pt x="12983" y="12273"/>
                  <a:pt x="13255" y="12273"/>
                </a:cubicBezTo>
                <a:moveTo>
                  <a:pt x="12273" y="9818"/>
                </a:moveTo>
                <a:cubicBezTo>
                  <a:pt x="12544" y="9818"/>
                  <a:pt x="12764" y="9599"/>
                  <a:pt x="12764" y="9327"/>
                </a:cubicBezTo>
                <a:cubicBezTo>
                  <a:pt x="12764" y="9056"/>
                  <a:pt x="12544" y="8836"/>
                  <a:pt x="12273" y="8836"/>
                </a:cubicBezTo>
                <a:cubicBezTo>
                  <a:pt x="12001" y="8836"/>
                  <a:pt x="11782" y="9056"/>
                  <a:pt x="11782" y="9327"/>
                </a:cubicBezTo>
                <a:cubicBezTo>
                  <a:pt x="11782" y="9599"/>
                  <a:pt x="12001" y="9818"/>
                  <a:pt x="12273" y="9818"/>
                </a:cubicBezTo>
                <a:moveTo>
                  <a:pt x="10800" y="10309"/>
                </a:moveTo>
                <a:cubicBezTo>
                  <a:pt x="10529" y="10309"/>
                  <a:pt x="10309" y="10529"/>
                  <a:pt x="10309" y="10800"/>
                </a:cubicBezTo>
                <a:cubicBezTo>
                  <a:pt x="10309" y="11071"/>
                  <a:pt x="10529" y="11291"/>
                  <a:pt x="10800" y="11291"/>
                </a:cubicBezTo>
                <a:cubicBezTo>
                  <a:pt x="11071" y="11291"/>
                  <a:pt x="11291" y="11071"/>
                  <a:pt x="11291" y="10800"/>
                </a:cubicBezTo>
                <a:cubicBezTo>
                  <a:pt x="11291" y="10529"/>
                  <a:pt x="11071" y="10309"/>
                  <a:pt x="10800" y="10309"/>
                </a:cubicBezTo>
                <a:moveTo>
                  <a:pt x="10309" y="14236"/>
                </a:moveTo>
                <a:cubicBezTo>
                  <a:pt x="10038" y="14236"/>
                  <a:pt x="9818" y="14456"/>
                  <a:pt x="9818" y="14727"/>
                </a:cubicBezTo>
                <a:cubicBezTo>
                  <a:pt x="9818" y="14999"/>
                  <a:pt x="10038" y="15218"/>
                  <a:pt x="10309" y="15218"/>
                </a:cubicBezTo>
                <a:cubicBezTo>
                  <a:pt x="10580" y="15218"/>
                  <a:pt x="10800" y="14999"/>
                  <a:pt x="10800" y="14727"/>
                </a:cubicBezTo>
                <a:cubicBezTo>
                  <a:pt x="10800" y="14456"/>
                  <a:pt x="10580" y="14236"/>
                  <a:pt x="10309" y="14236"/>
                </a:cubicBezTo>
                <a:moveTo>
                  <a:pt x="9818" y="8836"/>
                </a:moveTo>
                <a:cubicBezTo>
                  <a:pt x="10090" y="8836"/>
                  <a:pt x="10309" y="8617"/>
                  <a:pt x="10309" y="8345"/>
                </a:cubicBezTo>
                <a:cubicBezTo>
                  <a:pt x="10309" y="8075"/>
                  <a:pt x="10090" y="7855"/>
                  <a:pt x="9818" y="7855"/>
                </a:cubicBezTo>
                <a:cubicBezTo>
                  <a:pt x="9547" y="7855"/>
                  <a:pt x="9327" y="8075"/>
                  <a:pt x="9327" y="8345"/>
                </a:cubicBezTo>
                <a:cubicBezTo>
                  <a:pt x="9327" y="8617"/>
                  <a:pt x="9547" y="8836"/>
                  <a:pt x="9818" y="8836"/>
                </a:cubicBezTo>
                <a:moveTo>
                  <a:pt x="6873" y="10800"/>
                </a:moveTo>
                <a:cubicBezTo>
                  <a:pt x="6601" y="10800"/>
                  <a:pt x="6382" y="11020"/>
                  <a:pt x="6382" y="11291"/>
                </a:cubicBezTo>
                <a:cubicBezTo>
                  <a:pt x="6382" y="11562"/>
                  <a:pt x="6601" y="11782"/>
                  <a:pt x="6873" y="11782"/>
                </a:cubicBezTo>
                <a:cubicBezTo>
                  <a:pt x="7144" y="11782"/>
                  <a:pt x="7364" y="11562"/>
                  <a:pt x="7364" y="11291"/>
                </a:cubicBezTo>
                <a:cubicBezTo>
                  <a:pt x="7364" y="11020"/>
                  <a:pt x="7144" y="10800"/>
                  <a:pt x="6873" y="10800"/>
                </a:cubicBezTo>
                <a:moveTo>
                  <a:pt x="8345" y="9327"/>
                </a:moveTo>
                <a:cubicBezTo>
                  <a:pt x="8074" y="9327"/>
                  <a:pt x="7855" y="9547"/>
                  <a:pt x="7855" y="9818"/>
                </a:cubicBezTo>
                <a:cubicBezTo>
                  <a:pt x="7855" y="10090"/>
                  <a:pt x="8074" y="10309"/>
                  <a:pt x="8345" y="10309"/>
                </a:cubicBezTo>
                <a:cubicBezTo>
                  <a:pt x="8617" y="10309"/>
                  <a:pt x="8836" y="10090"/>
                  <a:pt x="8836" y="9818"/>
                </a:cubicBezTo>
                <a:cubicBezTo>
                  <a:pt x="8836" y="9547"/>
                  <a:pt x="8617" y="9327"/>
                  <a:pt x="8345" y="9327"/>
                </a:cubicBezTo>
                <a:moveTo>
                  <a:pt x="9327" y="11782"/>
                </a:moveTo>
                <a:cubicBezTo>
                  <a:pt x="9056" y="11782"/>
                  <a:pt x="8836" y="12001"/>
                  <a:pt x="8836" y="12273"/>
                </a:cubicBezTo>
                <a:cubicBezTo>
                  <a:pt x="8836" y="12544"/>
                  <a:pt x="9056" y="12764"/>
                  <a:pt x="9327" y="12764"/>
                </a:cubicBezTo>
                <a:cubicBezTo>
                  <a:pt x="9599" y="12764"/>
                  <a:pt x="9818" y="12544"/>
                  <a:pt x="9818" y="12273"/>
                </a:cubicBezTo>
                <a:cubicBezTo>
                  <a:pt x="9818" y="12001"/>
                  <a:pt x="9599" y="11782"/>
                  <a:pt x="9327" y="1178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66" name="Shape 2766">
            <a:extLst>
              <a:ext uri="{FF2B5EF4-FFF2-40B4-BE49-F238E27FC236}">
                <a16:creationId xmlns:a16="http://schemas.microsoft.com/office/drawing/2014/main" id="{1CAB2AF3-8173-EC43-A984-0EDBE88069C1}"/>
              </a:ext>
            </a:extLst>
          </p:cNvPr>
          <p:cNvSpPr/>
          <p:nvPr/>
        </p:nvSpPr>
        <p:spPr>
          <a:xfrm>
            <a:off x="21007388" y="9278938"/>
            <a:ext cx="557212" cy="558800"/>
          </a:xfrm>
          <a:custGeom>
            <a:avLst/>
            <a:gdLst/>
            <a:ahLst/>
            <a:cxnLst>
              <a:cxn ang="0">
                <a:pos x="wd2" y="hd2"/>
              </a:cxn>
              <a:cxn ang="5400000">
                <a:pos x="wd2" y="hd2"/>
              </a:cxn>
              <a:cxn ang="10800000">
                <a:pos x="wd2" y="hd2"/>
              </a:cxn>
              <a:cxn ang="16200000">
                <a:pos x="wd2" y="hd2"/>
              </a:cxn>
            </a:cxnLst>
            <a:rect l="0" t="0" r="r" b="b"/>
            <a:pathLst>
              <a:path w="21600" h="21600" extrusionOk="0">
                <a:moveTo>
                  <a:pt x="15709" y="11782"/>
                </a:moveTo>
                <a:lnTo>
                  <a:pt x="11782" y="11782"/>
                </a:lnTo>
                <a:lnTo>
                  <a:pt x="11782" y="15709"/>
                </a:lnTo>
                <a:lnTo>
                  <a:pt x="9818" y="15709"/>
                </a:lnTo>
                <a:lnTo>
                  <a:pt x="9818" y="11782"/>
                </a:lnTo>
                <a:lnTo>
                  <a:pt x="5891" y="11782"/>
                </a:lnTo>
                <a:lnTo>
                  <a:pt x="5891" y="9818"/>
                </a:lnTo>
                <a:lnTo>
                  <a:pt x="9818" y="9818"/>
                </a:lnTo>
                <a:lnTo>
                  <a:pt x="9818" y="5891"/>
                </a:lnTo>
                <a:lnTo>
                  <a:pt x="11782" y="5891"/>
                </a:lnTo>
                <a:lnTo>
                  <a:pt x="11782" y="9818"/>
                </a:lnTo>
                <a:lnTo>
                  <a:pt x="15709" y="9818"/>
                </a:lnTo>
                <a:cubicBezTo>
                  <a:pt x="15709" y="9818"/>
                  <a:pt x="15709" y="11782"/>
                  <a:pt x="15709" y="11782"/>
                </a:cubicBezTo>
                <a:close/>
                <a:moveTo>
                  <a:pt x="15709" y="8836"/>
                </a:moveTo>
                <a:lnTo>
                  <a:pt x="12764" y="8836"/>
                </a:lnTo>
                <a:lnTo>
                  <a:pt x="12764" y="5891"/>
                </a:lnTo>
                <a:cubicBezTo>
                  <a:pt x="12764" y="5349"/>
                  <a:pt x="12324" y="4909"/>
                  <a:pt x="11782" y="4909"/>
                </a:cubicBezTo>
                <a:lnTo>
                  <a:pt x="9818" y="4909"/>
                </a:lnTo>
                <a:cubicBezTo>
                  <a:pt x="9276" y="4909"/>
                  <a:pt x="8836" y="5349"/>
                  <a:pt x="8836" y="5891"/>
                </a:cubicBezTo>
                <a:lnTo>
                  <a:pt x="8836" y="8836"/>
                </a:lnTo>
                <a:lnTo>
                  <a:pt x="5891" y="8836"/>
                </a:lnTo>
                <a:cubicBezTo>
                  <a:pt x="5349" y="8836"/>
                  <a:pt x="4909" y="9276"/>
                  <a:pt x="4909" y="9818"/>
                </a:cubicBezTo>
                <a:lnTo>
                  <a:pt x="4909" y="11782"/>
                </a:lnTo>
                <a:cubicBezTo>
                  <a:pt x="4909" y="12324"/>
                  <a:pt x="5349" y="12764"/>
                  <a:pt x="5891" y="12764"/>
                </a:cubicBezTo>
                <a:lnTo>
                  <a:pt x="8836" y="12764"/>
                </a:lnTo>
                <a:lnTo>
                  <a:pt x="8836" y="15709"/>
                </a:lnTo>
                <a:cubicBezTo>
                  <a:pt x="8836" y="16251"/>
                  <a:pt x="9276" y="16691"/>
                  <a:pt x="9818" y="16691"/>
                </a:cubicBezTo>
                <a:lnTo>
                  <a:pt x="11782" y="16691"/>
                </a:lnTo>
                <a:cubicBezTo>
                  <a:pt x="12324" y="16691"/>
                  <a:pt x="12764" y="16251"/>
                  <a:pt x="12764" y="15709"/>
                </a:cubicBezTo>
                <a:lnTo>
                  <a:pt x="12764" y="12764"/>
                </a:lnTo>
                <a:lnTo>
                  <a:pt x="15709" y="12764"/>
                </a:lnTo>
                <a:cubicBezTo>
                  <a:pt x="16251" y="12764"/>
                  <a:pt x="16691" y="12324"/>
                  <a:pt x="16691" y="11782"/>
                </a:cubicBezTo>
                <a:lnTo>
                  <a:pt x="16691" y="9818"/>
                </a:lnTo>
                <a:cubicBezTo>
                  <a:pt x="16691" y="9276"/>
                  <a:pt x="16251" y="8836"/>
                  <a:pt x="15709" y="8836"/>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67" name="Shape 2767">
            <a:extLst>
              <a:ext uri="{FF2B5EF4-FFF2-40B4-BE49-F238E27FC236}">
                <a16:creationId xmlns:a16="http://schemas.microsoft.com/office/drawing/2014/main" id="{05AC7D8A-9734-4442-BC4D-02122C45703C}"/>
              </a:ext>
            </a:extLst>
          </p:cNvPr>
          <p:cNvSpPr/>
          <p:nvPr/>
        </p:nvSpPr>
        <p:spPr>
          <a:xfrm>
            <a:off x="22072600" y="92789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5709" y="11782"/>
                </a:moveTo>
                <a:lnTo>
                  <a:pt x="11782" y="11782"/>
                </a:lnTo>
                <a:lnTo>
                  <a:pt x="11782" y="15709"/>
                </a:lnTo>
                <a:lnTo>
                  <a:pt x="9818" y="15709"/>
                </a:lnTo>
                <a:lnTo>
                  <a:pt x="9818" y="11782"/>
                </a:lnTo>
                <a:lnTo>
                  <a:pt x="5891" y="11782"/>
                </a:lnTo>
                <a:lnTo>
                  <a:pt x="5891" y="9818"/>
                </a:lnTo>
                <a:lnTo>
                  <a:pt x="9818" y="9818"/>
                </a:lnTo>
                <a:lnTo>
                  <a:pt x="9818" y="5891"/>
                </a:lnTo>
                <a:lnTo>
                  <a:pt x="11782" y="5891"/>
                </a:lnTo>
                <a:lnTo>
                  <a:pt x="11782" y="9818"/>
                </a:lnTo>
                <a:lnTo>
                  <a:pt x="15709" y="9818"/>
                </a:lnTo>
                <a:cubicBezTo>
                  <a:pt x="15709" y="9818"/>
                  <a:pt x="15709" y="11782"/>
                  <a:pt x="15709" y="11782"/>
                </a:cubicBezTo>
                <a:close/>
                <a:moveTo>
                  <a:pt x="15709" y="8836"/>
                </a:moveTo>
                <a:lnTo>
                  <a:pt x="12764" y="8836"/>
                </a:lnTo>
                <a:lnTo>
                  <a:pt x="12764" y="5891"/>
                </a:lnTo>
                <a:cubicBezTo>
                  <a:pt x="12764" y="5349"/>
                  <a:pt x="12324" y="4909"/>
                  <a:pt x="11782" y="4909"/>
                </a:cubicBezTo>
                <a:lnTo>
                  <a:pt x="9818" y="4909"/>
                </a:lnTo>
                <a:cubicBezTo>
                  <a:pt x="9276" y="4909"/>
                  <a:pt x="8836" y="5349"/>
                  <a:pt x="8836" y="5891"/>
                </a:cubicBezTo>
                <a:lnTo>
                  <a:pt x="8836" y="8836"/>
                </a:lnTo>
                <a:lnTo>
                  <a:pt x="5891" y="8836"/>
                </a:lnTo>
                <a:cubicBezTo>
                  <a:pt x="5349" y="8836"/>
                  <a:pt x="4909" y="9276"/>
                  <a:pt x="4909" y="9818"/>
                </a:cubicBezTo>
                <a:lnTo>
                  <a:pt x="4909" y="11782"/>
                </a:lnTo>
                <a:cubicBezTo>
                  <a:pt x="4909" y="12324"/>
                  <a:pt x="5349" y="12764"/>
                  <a:pt x="5891" y="12764"/>
                </a:cubicBezTo>
                <a:lnTo>
                  <a:pt x="8836" y="12764"/>
                </a:lnTo>
                <a:lnTo>
                  <a:pt x="8836" y="15709"/>
                </a:lnTo>
                <a:cubicBezTo>
                  <a:pt x="8836" y="16251"/>
                  <a:pt x="9276" y="16691"/>
                  <a:pt x="9818" y="16691"/>
                </a:cubicBezTo>
                <a:lnTo>
                  <a:pt x="11782" y="16691"/>
                </a:lnTo>
                <a:cubicBezTo>
                  <a:pt x="12324" y="16691"/>
                  <a:pt x="12764" y="16251"/>
                  <a:pt x="12764" y="15709"/>
                </a:cubicBezTo>
                <a:lnTo>
                  <a:pt x="12764" y="12764"/>
                </a:lnTo>
                <a:lnTo>
                  <a:pt x="15709" y="12764"/>
                </a:lnTo>
                <a:cubicBezTo>
                  <a:pt x="16251" y="12764"/>
                  <a:pt x="16691" y="12324"/>
                  <a:pt x="16691" y="11782"/>
                </a:cubicBezTo>
                <a:lnTo>
                  <a:pt x="16691" y="9818"/>
                </a:lnTo>
                <a:cubicBezTo>
                  <a:pt x="16691" y="9276"/>
                  <a:pt x="16251" y="8836"/>
                  <a:pt x="15709" y="8836"/>
                </a:cubicBezTo>
                <a:moveTo>
                  <a:pt x="10800" y="20618"/>
                </a:moveTo>
                <a:cubicBezTo>
                  <a:pt x="5377" y="20618"/>
                  <a:pt x="982" y="16222"/>
                  <a:pt x="982" y="10800"/>
                </a:cubicBezTo>
                <a:cubicBezTo>
                  <a:pt x="982" y="5377"/>
                  <a:pt x="5377" y="982"/>
                  <a:pt x="10800" y="982"/>
                </a:cubicBezTo>
                <a:cubicBezTo>
                  <a:pt x="16223" y="982"/>
                  <a:pt x="20618" y="5377"/>
                  <a:pt x="20618" y="10800"/>
                </a:cubicBezTo>
                <a:cubicBezTo>
                  <a:pt x="20618" y="16222"/>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68" name="Shape 2768">
            <a:extLst>
              <a:ext uri="{FF2B5EF4-FFF2-40B4-BE49-F238E27FC236}">
                <a16:creationId xmlns:a16="http://schemas.microsoft.com/office/drawing/2014/main" id="{2A372659-DA1E-DE4C-86F7-BBE8D6C6FD60}"/>
              </a:ext>
            </a:extLst>
          </p:cNvPr>
          <p:cNvSpPr/>
          <p:nvPr/>
        </p:nvSpPr>
        <p:spPr>
          <a:xfrm>
            <a:off x="12474575" y="10521950"/>
            <a:ext cx="558800" cy="203200"/>
          </a:xfrm>
          <a:custGeom>
            <a:avLst/>
            <a:gdLst/>
            <a:ahLst/>
            <a:cxnLst>
              <a:cxn ang="0">
                <a:pos x="wd2" y="hd2"/>
              </a:cxn>
              <a:cxn ang="5400000">
                <a:pos x="wd2" y="hd2"/>
              </a:cxn>
              <a:cxn ang="10800000">
                <a:pos x="wd2" y="hd2"/>
              </a:cxn>
              <a:cxn ang="16200000">
                <a:pos x="wd2" y="hd2"/>
              </a:cxn>
            </a:cxnLst>
            <a:rect l="0" t="0" r="r" b="b"/>
            <a:pathLst>
              <a:path w="21600" h="21600" extrusionOk="0">
                <a:moveTo>
                  <a:pt x="17673" y="18900"/>
                </a:moveTo>
                <a:lnTo>
                  <a:pt x="11291" y="18900"/>
                </a:lnTo>
                <a:lnTo>
                  <a:pt x="11291" y="2700"/>
                </a:lnTo>
                <a:lnTo>
                  <a:pt x="17673" y="2700"/>
                </a:lnTo>
                <a:cubicBezTo>
                  <a:pt x="19300" y="2700"/>
                  <a:pt x="20618" y="6328"/>
                  <a:pt x="20618" y="10800"/>
                </a:cubicBezTo>
                <a:cubicBezTo>
                  <a:pt x="20618" y="15273"/>
                  <a:pt x="19300" y="18900"/>
                  <a:pt x="17673" y="18900"/>
                </a:cubicBezTo>
                <a:moveTo>
                  <a:pt x="6382" y="13500"/>
                </a:moveTo>
                <a:cubicBezTo>
                  <a:pt x="6111" y="13500"/>
                  <a:pt x="5891" y="12896"/>
                  <a:pt x="5891" y="12150"/>
                </a:cubicBezTo>
                <a:cubicBezTo>
                  <a:pt x="5891" y="11404"/>
                  <a:pt x="6111" y="10800"/>
                  <a:pt x="6382" y="10800"/>
                </a:cubicBezTo>
                <a:cubicBezTo>
                  <a:pt x="6653" y="10800"/>
                  <a:pt x="6873" y="11404"/>
                  <a:pt x="6873" y="12150"/>
                </a:cubicBezTo>
                <a:cubicBezTo>
                  <a:pt x="6873" y="12896"/>
                  <a:pt x="6653" y="13500"/>
                  <a:pt x="6382" y="13500"/>
                </a:cubicBezTo>
                <a:moveTo>
                  <a:pt x="3927" y="10800"/>
                </a:moveTo>
                <a:cubicBezTo>
                  <a:pt x="3385" y="10800"/>
                  <a:pt x="2945" y="9592"/>
                  <a:pt x="2945" y="8100"/>
                </a:cubicBezTo>
                <a:cubicBezTo>
                  <a:pt x="2945" y="6610"/>
                  <a:pt x="3385" y="5400"/>
                  <a:pt x="3927" y="5400"/>
                </a:cubicBezTo>
                <a:cubicBezTo>
                  <a:pt x="4469" y="5400"/>
                  <a:pt x="4909" y="6610"/>
                  <a:pt x="4909" y="8100"/>
                </a:cubicBezTo>
                <a:cubicBezTo>
                  <a:pt x="4909" y="9592"/>
                  <a:pt x="4469" y="10800"/>
                  <a:pt x="3927" y="10800"/>
                </a:cubicBezTo>
                <a:moveTo>
                  <a:pt x="17673" y="0"/>
                </a:moveTo>
                <a:lnTo>
                  <a:pt x="3927" y="0"/>
                </a:lnTo>
                <a:cubicBezTo>
                  <a:pt x="1758" y="0"/>
                  <a:pt x="0" y="4836"/>
                  <a:pt x="0" y="10800"/>
                </a:cubicBezTo>
                <a:cubicBezTo>
                  <a:pt x="0" y="16764"/>
                  <a:pt x="1758" y="21600"/>
                  <a:pt x="3927" y="21600"/>
                </a:cubicBezTo>
                <a:lnTo>
                  <a:pt x="17673" y="21600"/>
                </a:lnTo>
                <a:cubicBezTo>
                  <a:pt x="19842" y="21600"/>
                  <a:pt x="21600" y="16764"/>
                  <a:pt x="21600" y="10800"/>
                </a:cubicBezTo>
                <a:cubicBezTo>
                  <a:pt x="21600" y="4836"/>
                  <a:pt x="19842" y="0"/>
                  <a:pt x="17673"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69" name="Shape 2769">
            <a:extLst>
              <a:ext uri="{FF2B5EF4-FFF2-40B4-BE49-F238E27FC236}">
                <a16:creationId xmlns:a16="http://schemas.microsoft.com/office/drawing/2014/main" id="{9586C920-B73B-4747-9508-ED92F23A9171}"/>
              </a:ext>
            </a:extLst>
          </p:cNvPr>
          <p:cNvSpPr/>
          <p:nvPr/>
        </p:nvSpPr>
        <p:spPr>
          <a:xfrm>
            <a:off x="13617575" y="10345738"/>
            <a:ext cx="406400" cy="557212"/>
          </a:xfrm>
          <a:custGeom>
            <a:avLst/>
            <a:gdLst/>
            <a:ahLst/>
            <a:cxnLst>
              <a:cxn ang="0">
                <a:pos x="wd2" y="hd2"/>
              </a:cxn>
              <a:cxn ang="5400000">
                <a:pos x="wd2" y="hd2"/>
              </a:cxn>
              <a:cxn ang="10800000">
                <a:pos x="wd2" y="hd2"/>
              </a:cxn>
              <a:cxn ang="16200000">
                <a:pos x="wd2" y="hd2"/>
              </a:cxn>
            </a:cxnLst>
            <a:rect l="0" t="0" r="r" b="b"/>
            <a:pathLst>
              <a:path w="21600" h="21600" extrusionOk="0">
                <a:moveTo>
                  <a:pt x="1350" y="8836"/>
                </a:moveTo>
                <a:cubicBezTo>
                  <a:pt x="1350" y="7752"/>
                  <a:pt x="2559" y="6873"/>
                  <a:pt x="4050" y="6873"/>
                </a:cubicBezTo>
                <a:lnTo>
                  <a:pt x="17550" y="6873"/>
                </a:lnTo>
                <a:cubicBezTo>
                  <a:pt x="19041" y="6873"/>
                  <a:pt x="20250" y="7752"/>
                  <a:pt x="20250" y="8836"/>
                </a:cubicBezTo>
                <a:cubicBezTo>
                  <a:pt x="20250" y="8836"/>
                  <a:pt x="1350" y="8836"/>
                  <a:pt x="1350" y="8836"/>
                </a:cubicBezTo>
                <a:close/>
                <a:moveTo>
                  <a:pt x="14850" y="12764"/>
                </a:moveTo>
                <a:lnTo>
                  <a:pt x="14850" y="14727"/>
                </a:lnTo>
                <a:lnTo>
                  <a:pt x="12150" y="14727"/>
                </a:lnTo>
                <a:lnTo>
                  <a:pt x="12150" y="16691"/>
                </a:lnTo>
                <a:lnTo>
                  <a:pt x="9450" y="16691"/>
                </a:lnTo>
                <a:lnTo>
                  <a:pt x="9450" y="14727"/>
                </a:lnTo>
                <a:lnTo>
                  <a:pt x="6750" y="14727"/>
                </a:lnTo>
                <a:lnTo>
                  <a:pt x="6750" y="12764"/>
                </a:lnTo>
                <a:lnTo>
                  <a:pt x="9450" y="12764"/>
                </a:lnTo>
                <a:lnTo>
                  <a:pt x="9450" y="10800"/>
                </a:lnTo>
                <a:lnTo>
                  <a:pt x="12150" y="10800"/>
                </a:lnTo>
                <a:lnTo>
                  <a:pt x="12150" y="12764"/>
                </a:lnTo>
                <a:cubicBezTo>
                  <a:pt x="12150" y="12764"/>
                  <a:pt x="14850" y="12764"/>
                  <a:pt x="14850" y="12764"/>
                </a:cubicBezTo>
                <a:close/>
                <a:moveTo>
                  <a:pt x="17550" y="20618"/>
                </a:moveTo>
                <a:lnTo>
                  <a:pt x="4050" y="20618"/>
                </a:lnTo>
                <a:cubicBezTo>
                  <a:pt x="2559" y="20618"/>
                  <a:pt x="1350" y="19739"/>
                  <a:pt x="1350" y="18655"/>
                </a:cubicBezTo>
                <a:lnTo>
                  <a:pt x="20250" y="18655"/>
                </a:lnTo>
                <a:cubicBezTo>
                  <a:pt x="20250" y="19739"/>
                  <a:pt x="19041" y="20618"/>
                  <a:pt x="17550" y="20618"/>
                </a:cubicBezTo>
                <a:moveTo>
                  <a:pt x="6750" y="2945"/>
                </a:moveTo>
                <a:lnTo>
                  <a:pt x="14850" y="2945"/>
                </a:lnTo>
                <a:lnTo>
                  <a:pt x="14850" y="4909"/>
                </a:lnTo>
                <a:lnTo>
                  <a:pt x="6750" y="4909"/>
                </a:lnTo>
                <a:cubicBezTo>
                  <a:pt x="6750" y="4909"/>
                  <a:pt x="6750" y="2945"/>
                  <a:pt x="6750" y="2945"/>
                </a:cubicBezTo>
                <a:close/>
                <a:moveTo>
                  <a:pt x="6750" y="982"/>
                </a:moveTo>
                <a:lnTo>
                  <a:pt x="14850" y="982"/>
                </a:lnTo>
                <a:lnTo>
                  <a:pt x="14850" y="1964"/>
                </a:lnTo>
                <a:lnTo>
                  <a:pt x="6750" y="1964"/>
                </a:lnTo>
                <a:cubicBezTo>
                  <a:pt x="6750" y="1964"/>
                  <a:pt x="6750" y="982"/>
                  <a:pt x="6750" y="982"/>
                </a:cubicBezTo>
                <a:close/>
                <a:moveTo>
                  <a:pt x="17550" y="5891"/>
                </a:moveTo>
                <a:lnTo>
                  <a:pt x="16200" y="5891"/>
                </a:lnTo>
                <a:lnTo>
                  <a:pt x="16200" y="4909"/>
                </a:lnTo>
                <a:lnTo>
                  <a:pt x="16200" y="982"/>
                </a:lnTo>
                <a:cubicBezTo>
                  <a:pt x="16200" y="440"/>
                  <a:pt x="15595" y="0"/>
                  <a:pt x="14850" y="0"/>
                </a:cubicBezTo>
                <a:lnTo>
                  <a:pt x="6750" y="0"/>
                </a:lnTo>
                <a:cubicBezTo>
                  <a:pt x="6005" y="0"/>
                  <a:pt x="5400" y="440"/>
                  <a:pt x="5400" y="982"/>
                </a:cubicBezTo>
                <a:lnTo>
                  <a:pt x="5400" y="4909"/>
                </a:lnTo>
                <a:lnTo>
                  <a:pt x="5400" y="5891"/>
                </a:lnTo>
                <a:lnTo>
                  <a:pt x="4050" y="5891"/>
                </a:lnTo>
                <a:cubicBezTo>
                  <a:pt x="1813" y="5891"/>
                  <a:pt x="0" y="7210"/>
                  <a:pt x="0" y="8836"/>
                </a:cubicBezTo>
                <a:lnTo>
                  <a:pt x="0" y="18655"/>
                </a:lnTo>
                <a:cubicBezTo>
                  <a:pt x="0" y="20282"/>
                  <a:pt x="1813" y="21600"/>
                  <a:pt x="4050" y="21600"/>
                </a:cubicBezTo>
                <a:lnTo>
                  <a:pt x="17550" y="21600"/>
                </a:lnTo>
                <a:cubicBezTo>
                  <a:pt x="19787" y="21600"/>
                  <a:pt x="21600" y="20282"/>
                  <a:pt x="21600" y="18655"/>
                </a:cubicBezTo>
                <a:lnTo>
                  <a:pt x="21600" y="8836"/>
                </a:lnTo>
                <a:cubicBezTo>
                  <a:pt x="21600" y="7210"/>
                  <a:pt x="19787" y="5891"/>
                  <a:pt x="17550" y="589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70" name="Shape 2770">
            <a:extLst>
              <a:ext uri="{FF2B5EF4-FFF2-40B4-BE49-F238E27FC236}">
                <a16:creationId xmlns:a16="http://schemas.microsoft.com/office/drawing/2014/main" id="{661EDC67-B7F0-5340-89DD-024376881410}"/>
              </a:ext>
            </a:extLst>
          </p:cNvPr>
          <p:cNvSpPr/>
          <p:nvPr/>
        </p:nvSpPr>
        <p:spPr>
          <a:xfrm>
            <a:off x="14608175" y="10345738"/>
            <a:ext cx="558800" cy="557212"/>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71" name="Shape 2771">
            <a:extLst>
              <a:ext uri="{FF2B5EF4-FFF2-40B4-BE49-F238E27FC236}">
                <a16:creationId xmlns:a16="http://schemas.microsoft.com/office/drawing/2014/main" id="{36F33C70-5B49-894A-89C2-2D27D82726F5}"/>
              </a:ext>
            </a:extLst>
          </p:cNvPr>
          <p:cNvSpPr/>
          <p:nvPr/>
        </p:nvSpPr>
        <p:spPr>
          <a:xfrm>
            <a:off x="15673388" y="10345738"/>
            <a:ext cx="558800" cy="557212"/>
          </a:xfrm>
          <a:custGeom>
            <a:avLst/>
            <a:gdLst/>
            <a:ahLst/>
            <a:cxnLst>
              <a:cxn ang="0">
                <a:pos x="wd2" y="hd2"/>
              </a:cxn>
              <a:cxn ang="5400000">
                <a:pos x="wd2" y="hd2"/>
              </a:cxn>
              <a:cxn ang="10800000">
                <a:pos x="wd2" y="hd2"/>
              </a:cxn>
              <a:cxn ang="16200000">
                <a:pos x="wd2" y="hd2"/>
              </a:cxn>
            </a:cxnLst>
            <a:rect l="0" t="0" r="r" b="b"/>
            <a:pathLst>
              <a:path w="21600" h="21600" extrusionOk="0">
                <a:moveTo>
                  <a:pt x="14727" y="8836"/>
                </a:moveTo>
                <a:cubicBezTo>
                  <a:pt x="15812" y="8836"/>
                  <a:pt x="16691" y="9716"/>
                  <a:pt x="16691" y="10800"/>
                </a:cubicBezTo>
                <a:cubicBezTo>
                  <a:pt x="16691" y="11884"/>
                  <a:pt x="15812" y="12764"/>
                  <a:pt x="14727" y="12764"/>
                </a:cubicBezTo>
                <a:cubicBezTo>
                  <a:pt x="13643" y="12764"/>
                  <a:pt x="12764" y="11884"/>
                  <a:pt x="12764" y="10800"/>
                </a:cubicBezTo>
                <a:cubicBezTo>
                  <a:pt x="12764" y="9716"/>
                  <a:pt x="13643" y="8836"/>
                  <a:pt x="14727" y="8836"/>
                </a:cubicBezTo>
                <a:moveTo>
                  <a:pt x="14727" y="13745"/>
                </a:moveTo>
                <a:cubicBezTo>
                  <a:pt x="16354" y="13745"/>
                  <a:pt x="17673" y="12427"/>
                  <a:pt x="17673" y="10800"/>
                </a:cubicBezTo>
                <a:cubicBezTo>
                  <a:pt x="17673" y="9174"/>
                  <a:pt x="16354" y="7855"/>
                  <a:pt x="14727" y="7855"/>
                </a:cubicBezTo>
                <a:cubicBezTo>
                  <a:pt x="13100" y="7855"/>
                  <a:pt x="11782" y="9174"/>
                  <a:pt x="11782" y="10800"/>
                </a:cubicBezTo>
                <a:cubicBezTo>
                  <a:pt x="11782" y="12427"/>
                  <a:pt x="13100" y="13745"/>
                  <a:pt x="14727" y="13745"/>
                </a:cubicBezTo>
                <a:moveTo>
                  <a:pt x="6873" y="7308"/>
                </a:moveTo>
                <a:lnTo>
                  <a:pt x="8442" y="9818"/>
                </a:lnTo>
                <a:lnTo>
                  <a:pt x="5304" y="9818"/>
                </a:lnTo>
                <a:cubicBezTo>
                  <a:pt x="5304" y="9818"/>
                  <a:pt x="6873" y="7308"/>
                  <a:pt x="6873" y="7308"/>
                </a:cubicBezTo>
                <a:close/>
                <a:moveTo>
                  <a:pt x="4418" y="10800"/>
                </a:moveTo>
                <a:lnTo>
                  <a:pt x="9327" y="10800"/>
                </a:lnTo>
                <a:cubicBezTo>
                  <a:pt x="9598" y="10800"/>
                  <a:pt x="9818" y="10580"/>
                  <a:pt x="9818" y="10309"/>
                </a:cubicBezTo>
                <a:cubicBezTo>
                  <a:pt x="9818" y="10208"/>
                  <a:pt x="9780" y="10120"/>
                  <a:pt x="9728" y="10042"/>
                </a:cubicBezTo>
                <a:lnTo>
                  <a:pt x="9736" y="10037"/>
                </a:lnTo>
                <a:lnTo>
                  <a:pt x="7281" y="6110"/>
                </a:lnTo>
                <a:lnTo>
                  <a:pt x="7274" y="6114"/>
                </a:lnTo>
                <a:cubicBezTo>
                  <a:pt x="7186" y="5983"/>
                  <a:pt x="7043" y="5891"/>
                  <a:pt x="6873" y="5891"/>
                </a:cubicBezTo>
                <a:cubicBezTo>
                  <a:pt x="6702" y="5891"/>
                  <a:pt x="6560" y="5983"/>
                  <a:pt x="6472" y="6114"/>
                </a:cubicBezTo>
                <a:lnTo>
                  <a:pt x="6464" y="6110"/>
                </a:lnTo>
                <a:lnTo>
                  <a:pt x="4010" y="10037"/>
                </a:lnTo>
                <a:lnTo>
                  <a:pt x="4018" y="10042"/>
                </a:lnTo>
                <a:cubicBezTo>
                  <a:pt x="3965" y="10120"/>
                  <a:pt x="3927" y="10208"/>
                  <a:pt x="3927" y="10309"/>
                </a:cubicBezTo>
                <a:cubicBezTo>
                  <a:pt x="3927" y="10580"/>
                  <a:pt x="4147" y="10800"/>
                  <a:pt x="4418" y="10800"/>
                </a:cubicBezTo>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72" name="Shape 2772">
            <a:extLst>
              <a:ext uri="{FF2B5EF4-FFF2-40B4-BE49-F238E27FC236}">
                <a16:creationId xmlns:a16="http://schemas.microsoft.com/office/drawing/2014/main" id="{0C283E41-260F-A040-9955-3AB091FCB7B1}"/>
              </a:ext>
            </a:extLst>
          </p:cNvPr>
          <p:cNvSpPr/>
          <p:nvPr/>
        </p:nvSpPr>
        <p:spPr>
          <a:xfrm>
            <a:off x="16740188" y="10345738"/>
            <a:ext cx="558800" cy="557212"/>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73" name="Shape 2773">
            <a:extLst>
              <a:ext uri="{FF2B5EF4-FFF2-40B4-BE49-F238E27FC236}">
                <a16:creationId xmlns:a16="http://schemas.microsoft.com/office/drawing/2014/main" id="{31250163-FFE3-2142-96F7-20E6D1C89159}"/>
              </a:ext>
            </a:extLst>
          </p:cNvPr>
          <p:cNvSpPr/>
          <p:nvPr/>
        </p:nvSpPr>
        <p:spPr>
          <a:xfrm>
            <a:off x="17806988" y="10345738"/>
            <a:ext cx="558800" cy="557212"/>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8"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4909" y="12764"/>
                </a:moveTo>
                <a:cubicBezTo>
                  <a:pt x="5180" y="12764"/>
                  <a:pt x="5400" y="12544"/>
                  <a:pt x="5400" y="12273"/>
                </a:cubicBezTo>
                <a:cubicBezTo>
                  <a:pt x="5400" y="9290"/>
                  <a:pt x="7818" y="6873"/>
                  <a:pt x="10800" y="6873"/>
                </a:cubicBezTo>
                <a:cubicBezTo>
                  <a:pt x="13782" y="6873"/>
                  <a:pt x="16200" y="9290"/>
                  <a:pt x="16200" y="12273"/>
                </a:cubicBezTo>
                <a:cubicBezTo>
                  <a:pt x="16200" y="12544"/>
                  <a:pt x="16420" y="12764"/>
                  <a:pt x="16691" y="12764"/>
                </a:cubicBezTo>
                <a:cubicBezTo>
                  <a:pt x="16962" y="12764"/>
                  <a:pt x="17182" y="12544"/>
                  <a:pt x="17182" y="12273"/>
                </a:cubicBezTo>
                <a:cubicBezTo>
                  <a:pt x="17182" y="8748"/>
                  <a:pt x="14325" y="5891"/>
                  <a:pt x="10800" y="5891"/>
                </a:cubicBezTo>
                <a:cubicBezTo>
                  <a:pt x="7275" y="5891"/>
                  <a:pt x="4418" y="8748"/>
                  <a:pt x="4418" y="12273"/>
                </a:cubicBezTo>
                <a:cubicBezTo>
                  <a:pt x="4418" y="12544"/>
                  <a:pt x="4638" y="12764"/>
                  <a:pt x="4909" y="12764"/>
                </a:cubicBezTo>
                <a:moveTo>
                  <a:pt x="10800" y="11782"/>
                </a:moveTo>
                <a:cubicBezTo>
                  <a:pt x="10529" y="11782"/>
                  <a:pt x="10309" y="12002"/>
                  <a:pt x="10309" y="12273"/>
                </a:cubicBezTo>
                <a:cubicBezTo>
                  <a:pt x="10309" y="12544"/>
                  <a:pt x="10529" y="12764"/>
                  <a:pt x="10800" y="12764"/>
                </a:cubicBezTo>
                <a:cubicBezTo>
                  <a:pt x="11071" y="12764"/>
                  <a:pt x="11291" y="12544"/>
                  <a:pt x="11291" y="12273"/>
                </a:cubicBezTo>
                <a:cubicBezTo>
                  <a:pt x="11291" y="12002"/>
                  <a:pt x="11071" y="11782"/>
                  <a:pt x="10800" y="11782"/>
                </a:cubicBezTo>
                <a:moveTo>
                  <a:pt x="10800" y="8836"/>
                </a:moveTo>
                <a:cubicBezTo>
                  <a:pt x="8903" y="8836"/>
                  <a:pt x="7364" y="10375"/>
                  <a:pt x="7364" y="12273"/>
                </a:cubicBezTo>
                <a:cubicBezTo>
                  <a:pt x="7364" y="12544"/>
                  <a:pt x="7583" y="12764"/>
                  <a:pt x="7855" y="12764"/>
                </a:cubicBezTo>
                <a:cubicBezTo>
                  <a:pt x="8126" y="12764"/>
                  <a:pt x="8345" y="12544"/>
                  <a:pt x="8345" y="12273"/>
                </a:cubicBezTo>
                <a:cubicBezTo>
                  <a:pt x="8345" y="10917"/>
                  <a:pt x="9444" y="9818"/>
                  <a:pt x="10800" y="9818"/>
                </a:cubicBezTo>
                <a:cubicBezTo>
                  <a:pt x="12156" y="9818"/>
                  <a:pt x="13255" y="10917"/>
                  <a:pt x="13255" y="12273"/>
                </a:cubicBezTo>
                <a:cubicBezTo>
                  <a:pt x="13255" y="12544"/>
                  <a:pt x="13474" y="12764"/>
                  <a:pt x="13745" y="12764"/>
                </a:cubicBezTo>
                <a:cubicBezTo>
                  <a:pt x="14017" y="12764"/>
                  <a:pt x="14236" y="12544"/>
                  <a:pt x="14236" y="12273"/>
                </a:cubicBezTo>
                <a:cubicBezTo>
                  <a:pt x="14236" y="10375"/>
                  <a:pt x="12698" y="8836"/>
                  <a:pt x="10800" y="8836"/>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74" name="Shape 2774">
            <a:extLst>
              <a:ext uri="{FF2B5EF4-FFF2-40B4-BE49-F238E27FC236}">
                <a16:creationId xmlns:a16="http://schemas.microsoft.com/office/drawing/2014/main" id="{2B8BEB51-7106-8A4A-8384-533A44DEE7E5}"/>
              </a:ext>
            </a:extLst>
          </p:cNvPr>
          <p:cNvSpPr/>
          <p:nvPr/>
        </p:nvSpPr>
        <p:spPr>
          <a:xfrm>
            <a:off x="18873788" y="10345738"/>
            <a:ext cx="558800" cy="557212"/>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75" name="Shape 2775">
            <a:extLst>
              <a:ext uri="{FF2B5EF4-FFF2-40B4-BE49-F238E27FC236}">
                <a16:creationId xmlns:a16="http://schemas.microsoft.com/office/drawing/2014/main" id="{BE7A831F-8748-EA4F-8827-B5273B725844}"/>
              </a:ext>
            </a:extLst>
          </p:cNvPr>
          <p:cNvSpPr/>
          <p:nvPr/>
        </p:nvSpPr>
        <p:spPr>
          <a:xfrm>
            <a:off x="19940588" y="10433050"/>
            <a:ext cx="558800" cy="406400"/>
          </a:xfrm>
          <a:custGeom>
            <a:avLst/>
            <a:gdLst/>
            <a:ahLst/>
            <a:cxnLst>
              <a:cxn ang="0">
                <a:pos x="wd2" y="hd2"/>
              </a:cxn>
              <a:cxn ang="5400000">
                <a:pos x="wd2" y="hd2"/>
              </a:cxn>
              <a:cxn ang="10800000">
                <a:pos x="wd2" y="hd2"/>
              </a:cxn>
              <a:cxn ang="16200000">
                <a:pos x="wd2" y="hd2"/>
              </a:cxn>
            </a:cxnLst>
            <a:rect l="0" t="0" r="r" b="b"/>
            <a:pathLst>
              <a:path w="21600" h="21600" extrusionOk="0">
                <a:moveTo>
                  <a:pt x="10800" y="10755"/>
                </a:moveTo>
                <a:lnTo>
                  <a:pt x="1866" y="6075"/>
                </a:lnTo>
                <a:lnTo>
                  <a:pt x="10800" y="1395"/>
                </a:lnTo>
                <a:lnTo>
                  <a:pt x="19735" y="6075"/>
                </a:lnTo>
                <a:cubicBezTo>
                  <a:pt x="19735" y="6075"/>
                  <a:pt x="10800" y="10755"/>
                  <a:pt x="10800" y="10755"/>
                </a:cubicBezTo>
                <a:close/>
                <a:moveTo>
                  <a:pt x="18031" y="17315"/>
                </a:moveTo>
                <a:lnTo>
                  <a:pt x="14834" y="16216"/>
                </a:lnTo>
                <a:lnTo>
                  <a:pt x="14832" y="16229"/>
                </a:lnTo>
                <a:cubicBezTo>
                  <a:pt x="14797" y="16218"/>
                  <a:pt x="14765" y="16200"/>
                  <a:pt x="14727" y="16200"/>
                </a:cubicBezTo>
                <a:cubicBezTo>
                  <a:pt x="14627" y="16200"/>
                  <a:pt x="14538" y="16251"/>
                  <a:pt x="14460" y="16324"/>
                </a:cubicBezTo>
                <a:lnTo>
                  <a:pt x="14455" y="16313"/>
                </a:lnTo>
                <a:lnTo>
                  <a:pt x="10820" y="20061"/>
                </a:lnTo>
                <a:lnTo>
                  <a:pt x="7658" y="16334"/>
                </a:lnTo>
                <a:lnTo>
                  <a:pt x="7653" y="16344"/>
                </a:lnTo>
                <a:cubicBezTo>
                  <a:pt x="7571" y="16259"/>
                  <a:pt x="7474" y="16200"/>
                  <a:pt x="7364" y="16200"/>
                </a:cubicBezTo>
                <a:cubicBezTo>
                  <a:pt x="7327" y="16200"/>
                  <a:pt x="7294" y="16218"/>
                  <a:pt x="7259" y="16229"/>
                </a:cubicBezTo>
                <a:lnTo>
                  <a:pt x="7257" y="16216"/>
                </a:lnTo>
                <a:lnTo>
                  <a:pt x="4013" y="17331"/>
                </a:lnTo>
                <a:lnTo>
                  <a:pt x="4767" y="9035"/>
                </a:lnTo>
                <a:lnTo>
                  <a:pt x="10589" y="12084"/>
                </a:lnTo>
                <a:lnTo>
                  <a:pt x="10591" y="12080"/>
                </a:lnTo>
                <a:cubicBezTo>
                  <a:pt x="10655" y="12122"/>
                  <a:pt x="10724" y="12150"/>
                  <a:pt x="10800" y="12150"/>
                </a:cubicBezTo>
                <a:cubicBezTo>
                  <a:pt x="10876" y="12150"/>
                  <a:pt x="10946" y="12122"/>
                  <a:pt x="11009" y="12080"/>
                </a:cubicBezTo>
                <a:lnTo>
                  <a:pt x="11011" y="12084"/>
                </a:lnTo>
                <a:lnTo>
                  <a:pt x="16897" y="9001"/>
                </a:lnTo>
                <a:cubicBezTo>
                  <a:pt x="16897" y="9001"/>
                  <a:pt x="18031" y="17315"/>
                  <a:pt x="18031" y="17315"/>
                </a:cubicBezTo>
                <a:close/>
                <a:moveTo>
                  <a:pt x="21600" y="6075"/>
                </a:moveTo>
                <a:cubicBezTo>
                  <a:pt x="21600" y="5806"/>
                  <a:pt x="21484" y="5579"/>
                  <a:pt x="21319" y="5470"/>
                </a:cubicBezTo>
                <a:lnTo>
                  <a:pt x="21320" y="5466"/>
                </a:lnTo>
                <a:lnTo>
                  <a:pt x="21306" y="5458"/>
                </a:lnTo>
                <a:cubicBezTo>
                  <a:pt x="21301" y="5455"/>
                  <a:pt x="21296" y="5453"/>
                  <a:pt x="21292" y="5451"/>
                </a:cubicBezTo>
                <a:lnTo>
                  <a:pt x="11011" y="66"/>
                </a:lnTo>
                <a:lnTo>
                  <a:pt x="11009" y="70"/>
                </a:lnTo>
                <a:cubicBezTo>
                  <a:pt x="10946" y="28"/>
                  <a:pt x="10876" y="0"/>
                  <a:pt x="10800" y="0"/>
                </a:cubicBezTo>
                <a:cubicBezTo>
                  <a:pt x="10724" y="0"/>
                  <a:pt x="10655" y="28"/>
                  <a:pt x="10591" y="70"/>
                </a:cubicBezTo>
                <a:lnTo>
                  <a:pt x="10589" y="66"/>
                </a:lnTo>
                <a:lnTo>
                  <a:pt x="309" y="5451"/>
                </a:lnTo>
                <a:cubicBezTo>
                  <a:pt x="304" y="5453"/>
                  <a:pt x="299" y="5455"/>
                  <a:pt x="295" y="5458"/>
                </a:cubicBezTo>
                <a:lnTo>
                  <a:pt x="280" y="5466"/>
                </a:lnTo>
                <a:lnTo>
                  <a:pt x="281" y="5470"/>
                </a:lnTo>
                <a:cubicBezTo>
                  <a:pt x="116" y="5579"/>
                  <a:pt x="0" y="5806"/>
                  <a:pt x="0" y="6075"/>
                </a:cubicBezTo>
                <a:cubicBezTo>
                  <a:pt x="0" y="6344"/>
                  <a:pt x="116" y="6571"/>
                  <a:pt x="281" y="6680"/>
                </a:cubicBezTo>
                <a:lnTo>
                  <a:pt x="280" y="6684"/>
                </a:lnTo>
                <a:lnTo>
                  <a:pt x="295" y="6692"/>
                </a:lnTo>
                <a:cubicBezTo>
                  <a:pt x="299" y="6695"/>
                  <a:pt x="304" y="6697"/>
                  <a:pt x="309" y="6699"/>
                </a:cubicBezTo>
                <a:lnTo>
                  <a:pt x="1230" y="7182"/>
                </a:lnTo>
                <a:lnTo>
                  <a:pt x="608" y="13603"/>
                </a:lnTo>
                <a:cubicBezTo>
                  <a:pt x="251" y="13805"/>
                  <a:pt x="0" y="14287"/>
                  <a:pt x="0" y="14850"/>
                </a:cubicBezTo>
                <a:cubicBezTo>
                  <a:pt x="0" y="15596"/>
                  <a:pt x="439" y="16200"/>
                  <a:pt x="982" y="16200"/>
                </a:cubicBezTo>
                <a:cubicBezTo>
                  <a:pt x="1524" y="16200"/>
                  <a:pt x="1964" y="15596"/>
                  <a:pt x="1964" y="14850"/>
                </a:cubicBezTo>
                <a:cubicBezTo>
                  <a:pt x="1964" y="14416"/>
                  <a:pt x="1812" y="14034"/>
                  <a:pt x="1580" y="13787"/>
                </a:cubicBezTo>
                <a:lnTo>
                  <a:pt x="2173" y="7676"/>
                </a:lnTo>
                <a:lnTo>
                  <a:pt x="3822" y="8540"/>
                </a:lnTo>
                <a:lnTo>
                  <a:pt x="2950" y="18135"/>
                </a:lnTo>
                <a:lnTo>
                  <a:pt x="2958" y="18138"/>
                </a:lnTo>
                <a:cubicBezTo>
                  <a:pt x="2955" y="18167"/>
                  <a:pt x="2945" y="18193"/>
                  <a:pt x="2945" y="18225"/>
                </a:cubicBezTo>
                <a:cubicBezTo>
                  <a:pt x="2945" y="18598"/>
                  <a:pt x="3165" y="18900"/>
                  <a:pt x="3436" y="18900"/>
                </a:cubicBezTo>
                <a:cubicBezTo>
                  <a:pt x="3474" y="18900"/>
                  <a:pt x="3506" y="18884"/>
                  <a:pt x="3541" y="18873"/>
                </a:cubicBezTo>
                <a:lnTo>
                  <a:pt x="3543" y="18884"/>
                </a:lnTo>
                <a:lnTo>
                  <a:pt x="7238" y="17613"/>
                </a:lnTo>
                <a:lnTo>
                  <a:pt x="10506" y="21465"/>
                </a:lnTo>
                <a:lnTo>
                  <a:pt x="10510" y="21456"/>
                </a:lnTo>
                <a:cubicBezTo>
                  <a:pt x="10593" y="21541"/>
                  <a:pt x="10690" y="21600"/>
                  <a:pt x="10800" y="21600"/>
                </a:cubicBezTo>
                <a:cubicBezTo>
                  <a:pt x="10901" y="21600"/>
                  <a:pt x="10989" y="21548"/>
                  <a:pt x="11068" y="21476"/>
                </a:cubicBezTo>
                <a:lnTo>
                  <a:pt x="11072" y="21487"/>
                </a:lnTo>
                <a:lnTo>
                  <a:pt x="14834" y="17607"/>
                </a:lnTo>
                <a:lnTo>
                  <a:pt x="18548" y="18884"/>
                </a:lnTo>
                <a:lnTo>
                  <a:pt x="18550" y="18871"/>
                </a:lnTo>
                <a:cubicBezTo>
                  <a:pt x="18585" y="18882"/>
                  <a:pt x="18618" y="18900"/>
                  <a:pt x="18655" y="18900"/>
                </a:cubicBezTo>
                <a:cubicBezTo>
                  <a:pt x="18926" y="18900"/>
                  <a:pt x="19145" y="18598"/>
                  <a:pt x="19145" y="18225"/>
                </a:cubicBezTo>
                <a:cubicBezTo>
                  <a:pt x="19145" y="18181"/>
                  <a:pt x="19135" y="18143"/>
                  <a:pt x="19130" y="18102"/>
                </a:cubicBezTo>
                <a:lnTo>
                  <a:pt x="19137" y="18100"/>
                </a:lnTo>
                <a:lnTo>
                  <a:pt x="17830" y="8513"/>
                </a:lnTo>
                <a:lnTo>
                  <a:pt x="21292" y="6699"/>
                </a:lnTo>
                <a:cubicBezTo>
                  <a:pt x="21296" y="6697"/>
                  <a:pt x="21301" y="6695"/>
                  <a:pt x="21306" y="6692"/>
                </a:cubicBezTo>
                <a:lnTo>
                  <a:pt x="21320" y="6684"/>
                </a:lnTo>
                <a:lnTo>
                  <a:pt x="21319" y="6680"/>
                </a:lnTo>
                <a:cubicBezTo>
                  <a:pt x="21484" y="6571"/>
                  <a:pt x="21600" y="6344"/>
                  <a:pt x="21600" y="607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76" name="Shape 2776">
            <a:extLst>
              <a:ext uri="{FF2B5EF4-FFF2-40B4-BE49-F238E27FC236}">
                <a16:creationId xmlns:a16="http://schemas.microsoft.com/office/drawing/2014/main" id="{DA48E7D6-A86F-6547-AC35-B26392EEDCAB}"/>
              </a:ext>
            </a:extLst>
          </p:cNvPr>
          <p:cNvSpPr/>
          <p:nvPr/>
        </p:nvSpPr>
        <p:spPr>
          <a:xfrm>
            <a:off x="21134388" y="10345738"/>
            <a:ext cx="304800" cy="557212"/>
          </a:xfrm>
          <a:custGeom>
            <a:avLst/>
            <a:gdLst/>
            <a:ahLst/>
            <a:cxnLst>
              <a:cxn ang="0">
                <a:pos x="wd2" y="hd2"/>
              </a:cxn>
              <a:cxn ang="5400000">
                <a:pos x="wd2" y="hd2"/>
              </a:cxn>
              <a:cxn ang="10800000">
                <a:pos x="wd2" y="hd2"/>
              </a:cxn>
              <a:cxn ang="16200000">
                <a:pos x="wd2" y="hd2"/>
              </a:cxn>
            </a:cxnLst>
            <a:rect l="0" t="0" r="r" b="b"/>
            <a:pathLst>
              <a:path w="21600" h="21600" extrusionOk="0">
                <a:moveTo>
                  <a:pt x="6300" y="7855"/>
                </a:moveTo>
                <a:lnTo>
                  <a:pt x="9900" y="7855"/>
                </a:lnTo>
                <a:lnTo>
                  <a:pt x="9900" y="9818"/>
                </a:lnTo>
                <a:cubicBezTo>
                  <a:pt x="9900" y="10090"/>
                  <a:pt x="10303" y="10309"/>
                  <a:pt x="10800" y="10309"/>
                </a:cubicBezTo>
                <a:cubicBezTo>
                  <a:pt x="11297" y="10309"/>
                  <a:pt x="11700" y="10090"/>
                  <a:pt x="11700" y="9818"/>
                </a:cubicBezTo>
                <a:lnTo>
                  <a:pt x="11700" y="7855"/>
                </a:lnTo>
                <a:lnTo>
                  <a:pt x="15300" y="7855"/>
                </a:lnTo>
                <a:cubicBezTo>
                  <a:pt x="15797" y="7855"/>
                  <a:pt x="16200" y="7635"/>
                  <a:pt x="16200" y="7364"/>
                </a:cubicBezTo>
                <a:cubicBezTo>
                  <a:pt x="16200" y="7092"/>
                  <a:pt x="15797" y="6873"/>
                  <a:pt x="15300" y="6873"/>
                </a:cubicBezTo>
                <a:lnTo>
                  <a:pt x="11700" y="6873"/>
                </a:lnTo>
                <a:lnTo>
                  <a:pt x="11700" y="4909"/>
                </a:lnTo>
                <a:cubicBezTo>
                  <a:pt x="11700" y="4638"/>
                  <a:pt x="11297" y="4418"/>
                  <a:pt x="10800" y="4418"/>
                </a:cubicBezTo>
                <a:cubicBezTo>
                  <a:pt x="10303" y="4418"/>
                  <a:pt x="9900" y="4638"/>
                  <a:pt x="9900" y="4909"/>
                </a:cubicBezTo>
                <a:lnTo>
                  <a:pt x="9900" y="6873"/>
                </a:lnTo>
                <a:lnTo>
                  <a:pt x="6300" y="6873"/>
                </a:lnTo>
                <a:cubicBezTo>
                  <a:pt x="5803" y="6873"/>
                  <a:pt x="5400" y="7092"/>
                  <a:pt x="5400" y="7364"/>
                </a:cubicBezTo>
                <a:cubicBezTo>
                  <a:pt x="5400" y="7635"/>
                  <a:pt x="5803" y="7855"/>
                  <a:pt x="6300" y="7855"/>
                </a:cubicBezTo>
                <a:moveTo>
                  <a:pt x="19800" y="19847"/>
                </a:moveTo>
                <a:lnTo>
                  <a:pt x="11464" y="14886"/>
                </a:lnTo>
                <a:lnTo>
                  <a:pt x="11457" y="14889"/>
                </a:lnTo>
                <a:cubicBezTo>
                  <a:pt x="11294" y="14791"/>
                  <a:pt x="11063" y="14727"/>
                  <a:pt x="10800" y="14727"/>
                </a:cubicBezTo>
                <a:cubicBezTo>
                  <a:pt x="10537" y="14727"/>
                  <a:pt x="10306" y="14791"/>
                  <a:pt x="10142" y="14889"/>
                </a:cubicBezTo>
                <a:lnTo>
                  <a:pt x="10136" y="14886"/>
                </a:lnTo>
                <a:lnTo>
                  <a:pt x="1800" y="19847"/>
                </a:lnTo>
                <a:lnTo>
                  <a:pt x="1800" y="982"/>
                </a:lnTo>
                <a:lnTo>
                  <a:pt x="19800" y="982"/>
                </a:lnTo>
                <a:cubicBezTo>
                  <a:pt x="19800" y="982"/>
                  <a:pt x="19800" y="19847"/>
                  <a:pt x="19800" y="19847"/>
                </a:cubicBezTo>
                <a:close/>
                <a:moveTo>
                  <a:pt x="20700" y="0"/>
                </a:moveTo>
                <a:lnTo>
                  <a:pt x="900" y="0"/>
                </a:lnTo>
                <a:cubicBezTo>
                  <a:pt x="403" y="0"/>
                  <a:pt x="0" y="220"/>
                  <a:pt x="0" y="491"/>
                </a:cubicBezTo>
                <a:lnTo>
                  <a:pt x="0" y="21109"/>
                </a:lnTo>
                <a:cubicBezTo>
                  <a:pt x="0" y="21380"/>
                  <a:pt x="403" y="21600"/>
                  <a:pt x="900" y="21600"/>
                </a:cubicBezTo>
                <a:cubicBezTo>
                  <a:pt x="1163" y="21600"/>
                  <a:pt x="1394" y="21536"/>
                  <a:pt x="1559" y="21438"/>
                </a:cubicBezTo>
                <a:lnTo>
                  <a:pt x="1564" y="21441"/>
                </a:lnTo>
                <a:lnTo>
                  <a:pt x="10800" y="15945"/>
                </a:lnTo>
                <a:lnTo>
                  <a:pt x="20036" y="21441"/>
                </a:lnTo>
                <a:lnTo>
                  <a:pt x="20041" y="21438"/>
                </a:lnTo>
                <a:cubicBezTo>
                  <a:pt x="20206" y="21536"/>
                  <a:pt x="20437" y="21600"/>
                  <a:pt x="20700" y="21600"/>
                </a:cubicBezTo>
                <a:cubicBezTo>
                  <a:pt x="21197" y="21600"/>
                  <a:pt x="21600" y="21380"/>
                  <a:pt x="21600" y="21109"/>
                </a:cubicBezTo>
                <a:lnTo>
                  <a:pt x="21600" y="491"/>
                </a:lnTo>
                <a:cubicBezTo>
                  <a:pt x="21600" y="220"/>
                  <a:pt x="21197" y="0"/>
                  <a:pt x="207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77" name="Shape 2777">
            <a:extLst>
              <a:ext uri="{FF2B5EF4-FFF2-40B4-BE49-F238E27FC236}">
                <a16:creationId xmlns:a16="http://schemas.microsoft.com/office/drawing/2014/main" id="{022D05CE-908F-F745-9B0B-860CD1EBB994}"/>
              </a:ext>
            </a:extLst>
          </p:cNvPr>
          <p:cNvSpPr/>
          <p:nvPr/>
        </p:nvSpPr>
        <p:spPr>
          <a:xfrm>
            <a:off x="22148800" y="10345738"/>
            <a:ext cx="406400" cy="557212"/>
          </a:xfrm>
          <a:custGeom>
            <a:avLst/>
            <a:gdLst/>
            <a:ahLst/>
            <a:cxnLst>
              <a:cxn ang="0">
                <a:pos x="wd2" y="hd2"/>
              </a:cxn>
              <a:cxn ang="5400000">
                <a:pos x="wd2" y="hd2"/>
              </a:cxn>
              <a:cxn ang="10800000">
                <a:pos x="wd2" y="hd2"/>
              </a:cxn>
              <a:cxn ang="16200000">
                <a:pos x="wd2" y="hd2"/>
              </a:cxn>
            </a:cxnLst>
            <a:rect l="0" t="0" r="r" b="b"/>
            <a:pathLst>
              <a:path w="21600" h="21600" extrusionOk="0">
                <a:moveTo>
                  <a:pt x="20250" y="20095"/>
                </a:moveTo>
                <a:lnTo>
                  <a:pt x="11298" y="14886"/>
                </a:lnTo>
                <a:lnTo>
                  <a:pt x="11293" y="14890"/>
                </a:lnTo>
                <a:cubicBezTo>
                  <a:pt x="11170" y="14791"/>
                  <a:pt x="10997" y="14727"/>
                  <a:pt x="10800" y="14727"/>
                </a:cubicBezTo>
                <a:cubicBezTo>
                  <a:pt x="10603" y="14727"/>
                  <a:pt x="10430" y="14791"/>
                  <a:pt x="10306" y="14890"/>
                </a:cubicBezTo>
                <a:lnTo>
                  <a:pt x="10302" y="14886"/>
                </a:lnTo>
                <a:lnTo>
                  <a:pt x="1350" y="20095"/>
                </a:lnTo>
                <a:lnTo>
                  <a:pt x="1350" y="982"/>
                </a:lnTo>
                <a:lnTo>
                  <a:pt x="20250" y="982"/>
                </a:lnTo>
                <a:cubicBezTo>
                  <a:pt x="20250" y="982"/>
                  <a:pt x="20250" y="20095"/>
                  <a:pt x="20250" y="20095"/>
                </a:cubicBezTo>
                <a:close/>
                <a:moveTo>
                  <a:pt x="20925" y="0"/>
                </a:moveTo>
                <a:lnTo>
                  <a:pt x="675" y="0"/>
                </a:lnTo>
                <a:cubicBezTo>
                  <a:pt x="302" y="0"/>
                  <a:pt x="0" y="220"/>
                  <a:pt x="0" y="491"/>
                </a:cubicBezTo>
                <a:lnTo>
                  <a:pt x="0" y="21109"/>
                </a:lnTo>
                <a:cubicBezTo>
                  <a:pt x="0" y="21380"/>
                  <a:pt x="302" y="21600"/>
                  <a:pt x="675" y="21600"/>
                </a:cubicBezTo>
                <a:cubicBezTo>
                  <a:pt x="872" y="21600"/>
                  <a:pt x="1045" y="21537"/>
                  <a:pt x="1169" y="21438"/>
                </a:cubicBezTo>
                <a:lnTo>
                  <a:pt x="1173" y="21441"/>
                </a:lnTo>
                <a:lnTo>
                  <a:pt x="10800" y="15839"/>
                </a:lnTo>
                <a:lnTo>
                  <a:pt x="20427" y="21441"/>
                </a:lnTo>
                <a:lnTo>
                  <a:pt x="20431" y="21438"/>
                </a:lnTo>
                <a:cubicBezTo>
                  <a:pt x="20555" y="21537"/>
                  <a:pt x="20728" y="21600"/>
                  <a:pt x="20925" y="21600"/>
                </a:cubicBezTo>
                <a:cubicBezTo>
                  <a:pt x="21298" y="21600"/>
                  <a:pt x="21600" y="21380"/>
                  <a:pt x="21600" y="21109"/>
                </a:cubicBezTo>
                <a:lnTo>
                  <a:pt x="21600" y="491"/>
                </a:lnTo>
                <a:cubicBezTo>
                  <a:pt x="21600" y="220"/>
                  <a:pt x="21298" y="0"/>
                  <a:pt x="20925" y="0"/>
                </a:cubicBezTo>
                <a:moveTo>
                  <a:pt x="7337" y="7850"/>
                </a:moveTo>
                <a:lnTo>
                  <a:pt x="9710" y="7850"/>
                </a:lnTo>
                <a:lnTo>
                  <a:pt x="10039" y="7213"/>
                </a:lnTo>
                <a:lnTo>
                  <a:pt x="10800" y="5738"/>
                </a:lnTo>
                <a:lnTo>
                  <a:pt x="11561" y="7213"/>
                </a:lnTo>
                <a:lnTo>
                  <a:pt x="11890" y="7850"/>
                </a:lnTo>
                <a:lnTo>
                  <a:pt x="14263" y="7850"/>
                </a:lnTo>
                <a:lnTo>
                  <a:pt x="13014" y="8550"/>
                </a:lnTo>
                <a:lnTo>
                  <a:pt x="12253" y="8976"/>
                </a:lnTo>
                <a:lnTo>
                  <a:pt x="12557" y="9638"/>
                </a:lnTo>
                <a:lnTo>
                  <a:pt x="13240" y="11130"/>
                </a:lnTo>
                <a:lnTo>
                  <a:pt x="11598" y="10254"/>
                </a:lnTo>
                <a:lnTo>
                  <a:pt x="10800" y="9828"/>
                </a:lnTo>
                <a:lnTo>
                  <a:pt x="10002" y="10254"/>
                </a:lnTo>
                <a:lnTo>
                  <a:pt x="8360" y="11130"/>
                </a:lnTo>
                <a:lnTo>
                  <a:pt x="9043" y="9638"/>
                </a:lnTo>
                <a:lnTo>
                  <a:pt x="9347" y="8976"/>
                </a:lnTo>
                <a:lnTo>
                  <a:pt x="8586" y="8550"/>
                </a:lnTo>
                <a:cubicBezTo>
                  <a:pt x="8586" y="8550"/>
                  <a:pt x="7337" y="7850"/>
                  <a:pt x="7337" y="7850"/>
                </a:cubicBezTo>
                <a:close/>
                <a:moveTo>
                  <a:pt x="5737" y="13745"/>
                </a:moveTo>
                <a:lnTo>
                  <a:pt x="10800" y="11045"/>
                </a:lnTo>
                <a:lnTo>
                  <a:pt x="15863" y="13745"/>
                </a:lnTo>
                <a:lnTo>
                  <a:pt x="13838" y="9328"/>
                </a:lnTo>
                <a:lnTo>
                  <a:pt x="18225" y="6868"/>
                </a:lnTo>
                <a:lnTo>
                  <a:pt x="12825" y="6868"/>
                </a:lnTo>
                <a:lnTo>
                  <a:pt x="10800" y="2945"/>
                </a:lnTo>
                <a:lnTo>
                  <a:pt x="8775" y="6868"/>
                </a:lnTo>
                <a:lnTo>
                  <a:pt x="3375" y="6868"/>
                </a:lnTo>
                <a:lnTo>
                  <a:pt x="7762" y="9328"/>
                </a:lnTo>
                <a:cubicBezTo>
                  <a:pt x="7762" y="9328"/>
                  <a:pt x="5737" y="13745"/>
                  <a:pt x="5737" y="13745"/>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78" name="Shape 2778">
            <a:extLst>
              <a:ext uri="{FF2B5EF4-FFF2-40B4-BE49-F238E27FC236}">
                <a16:creationId xmlns:a16="http://schemas.microsoft.com/office/drawing/2014/main" id="{CC2DAF62-6438-6244-9A59-B170188554A5}"/>
              </a:ext>
            </a:extLst>
          </p:cNvPr>
          <p:cNvSpPr/>
          <p:nvPr/>
        </p:nvSpPr>
        <p:spPr>
          <a:xfrm>
            <a:off x="12474575" y="114109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79" name="Shape 2779">
            <a:extLst>
              <a:ext uri="{FF2B5EF4-FFF2-40B4-BE49-F238E27FC236}">
                <a16:creationId xmlns:a16="http://schemas.microsoft.com/office/drawing/2014/main" id="{B02A7CF7-D980-AF43-9CC3-0BC035EFEA0A}"/>
              </a:ext>
            </a:extLst>
          </p:cNvPr>
          <p:cNvSpPr/>
          <p:nvPr/>
        </p:nvSpPr>
        <p:spPr>
          <a:xfrm>
            <a:off x="13617575" y="11410950"/>
            <a:ext cx="406400" cy="558800"/>
          </a:xfrm>
          <a:custGeom>
            <a:avLst/>
            <a:gdLst/>
            <a:ahLst/>
            <a:cxnLst>
              <a:cxn ang="0">
                <a:pos x="wd2" y="hd2"/>
              </a:cxn>
              <a:cxn ang="5400000">
                <a:pos x="wd2" y="hd2"/>
              </a:cxn>
              <a:cxn ang="10800000">
                <a:pos x="wd2" y="hd2"/>
              </a:cxn>
              <a:cxn ang="16200000">
                <a:pos x="wd2" y="hd2"/>
              </a:cxn>
            </a:cxnLst>
            <a:rect l="0" t="0" r="r" b="b"/>
            <a:pathLst>
              <a:path w="21600" h="21600" extrusionOk="0">
                <a:moveTo>
                  <a:pt x="1867" y="16691"/>
                </a:moveTo>
                <a:lnTo>
                  <a:pt x="5303" y="12525"/>
                </a:lnTo>
                <a:lnTo>
                  <a:pt x="5294" y="12521"/>
                </a:lnTo>
                <a:cubicBezTo>
                  <a:pt x="5355" y="12447"/>
                  <a:pt x="5400" y="12365"/>
                  <a:pt x="5400" y="12273"/>
                </a:cubicBezTo>
                <a:cubicBezTo>
                  <a:pt x="5400" y="12001"/>
                  <a:pt x="5098" y="11782"/>
                  <a:pt x="4725" y="11782"/>
                </a:cubicBezTo>
                <a:lnTo>
                  <a:pt x="3375" y="11782"/>
                </a:lnTo>
                <a:lnTo>
                  <a:pt x="6615" y="8640"/>
                </a:lnTo>
                <a:lnTo>
                  <a:pt x="6606" y="8635"/>
                </a:lnTo>
                <a:cubicBezTo>
                  <a:pt x="6691" y="8553"/>
                  <a:pt x="6750" y="8456"/>
                  <a:pt x="6750" y="8345"/>
                </a:cubicBezTo>
                <a:cubicBezTo>
                  <a:pt x="6750" y="8075"/>
                  <a:pt x="6448" y="7855"/>
                  <a:pt x="6075" y="7855"/>
                </a:cubicBezTo>
                <a:lnTo>
                  <a:pt x="4855" y="7855"/>
                </a:lnTo>
                <a:lnTo>
                  <a:pt x="8548" y="4785"/>
                </a:lnTo>
                <a:lnTo>
                  <a:pt x="8544" y="4782"/>
                </a:lnTo>
                <a:cubicBezTo>
                  <a:pt x="8683" y="4691"/>
                  <a:pt x="8775" y="4564"/>
                  <a:pt x="8775" y="4418"/>
                </a:cubicBezTo>
                <a:cubicBezTo>
                  <a:pt x="8775" y="4147"/>
                  <a:pt x="8473" y="3927"/>
                  <a:pt x="8100" y="3927"/>
                </a:cubicBezTo>
                <a:lnTo>
                  <a:pt x="7029" y="3927"/>
                </a:lnTo>
                <a:lnTo>
                  <a:pt x="10800" y="1185"/>
                </a:lnTo>
                <a:lnTo>
                  <a:pt x="14571" y="3927"/>
                </a:lnTo>
                <a:lnTo>
                  <a:pt x="13500" y="3927"/>
                </a:lnTo>
                <a:cubicBezTo>
                  <a:pt x="13128" y="3927"/>
                  <a:pt x="12825" y="4147"/>
                  <a:pt x="12825" y="4418"/>
                </a:cubicBezTo>
                <a:cubicBezTo>
                  <a:pt x="12825" y="4564"/>
                  <a:pt x="12917" y="4691"/>
                  <a:pt x="13056" y="4782"/>
                </a:cubicBezTo>
                <a:lnTo>
                  <a:pt x="13052" y="4785"/>
                </a:lnTo>
                <a:lnTo>
                  <a:pt x="16744" y="7855"/>
                </a:lnTo>
                <a:lnTo>
                  <a:pt x="15525" y="7855"/>
                </a:lnTo>
                <a:cubicBezTo>
                  <a:pt x="15153" y="7855"/>
                  <a:pt x="14850" y="8075"/>
                  <a:pt x="14850" y="8345"/>
                </a:cubicBezTo>
                <a:cubicBezTo>
                  <a:pt x="14850" y="8456"/>
                  <a:pt x="14909" y="8553"/>
                  <a:pt x="14994" y="8635"/>
                </a:cubicBezTo>
                <a:lnTo>
                  <a:pt x="14985" y="8640"/>
                </a:lnTo>
                <a:lnTo>
                  <a:pt x="18225" y="11782"/>
                </a:lnTo>
                <a:lnTo>
                  <a:pt x="16875" y="11782"/>
                </a:lnTo>
                <a:cubicBezTo>
                  <a:pt x="16503" y="11782"/>
                  <a:pt x="16200" y="12001"/>
                  <a:pt x="16200" y="12273"/>
                </a:cubicBezTo>
                <a:cubicBezTo>
                  <a:pt x="16200" y="12365"/>
                  <a:pt x="16244" y="12447"/>
                  <a:pt x="16306" y="12521"/>
                </a:cubicBezTo>
                <a:lnTo>
                  <a:pt x="16296" y="12525"/>
                </a:lnTo>
                <a:lnTo>
                  <a:pt x="19733" y="16691"/>
                </a:lnTo>
                <a:cubicBezTo>
                  <a:pt x="19733" y="16691"/>
                  <a:pt x="1867" y="16691"/>
                  <a:pt x="1867" y="16691"/>
                </a:cubicBezTo>
                <a:close/>
                <a:moveTo>
                  <a:pt x="12150" y="20618"/>
                </a:moveTo>
                <a:lnTo>
                  <a:pt x="9450" y="20618"/>
                </a:lnTo>
                <a:lnTo>
                  <a:pt x="9450" y="17673"/>
                </a:lnTo>
                <a:lnTo>
                  <a:pt x="12150" y="17673"/>
                </a:lnTo>
                <a:cubicBezTo>
                  <a:pt x="12150" y="17673"/>
                  <a:pt x="12150" y="20618"/>
                  <a:pt x="12150" y="20618"/>
                </a:cubicBezTo>
                <a:close/>
                <a:moveTo>
                  <a:pt x="21494" y="16933"/>
                </a:moveTo>
                <a:lnTo>
                  <a:pt x="21503" y="16929"/>
                </a:lnTo>
                <a:lnTo>
                  <a:pt x="18067" y="12764"/>
                </a:lnTo>
                <a:lnTo>
                  <a:pt x="19575" y="12764"/>
                </a:lnTo>
                <a:cubicBezTo>
                  <a:pt x="19948" y="12764"/>
                  <a:pt x="20250" y="12544"/>
                  <a:pt x="20250" y="12273"/>
                </a:cubicBezTo>
                <a:cubicBezTo>
                  <a:pt x="20250" y="12162"/>
                  <a:pt x="20191" y="12066"/>
                  <a:pt x="20106" y="11983"/>
                </a:cubicBezTo>
                <a:lnTo>
                  <a:pt x="20115" y="11978"/>
                </a:lnTo>
                <a:lnTo>
                  <a:pt x="16875" y="8836"/>
                </a:lnTo>
                <a:lnTo>
                  <a:pt x="18225" y="8836"/>
                </a:lnTo>
                <a:cubicBezTo>
                  <a:pt x="18598" y="8836"/>
                  <a:pt x="18900" y="8617"/>
                  <a:pt x="18900" y="8345"/>
                </a:cubicBezTo>
                <a:cubicBezTo>
                  <a:pt x="18900" y="8200"/>
                  <a:pt x="18808" y="8072"/>
                  <a:pt x="18669" y="7982"/>
                </a:cubicBezTo>
                <a:lnTo>
                  <a:pt x="18673" y="7978"/>
                </a:lnTo>
                <a:lnTo>
                  <a:pt x="14980" y="4909"/>
                </a:lnTo>
                <a:lnTo>
                  <a:pt x="16200" y="4909"/>
                </a:lnTo>
                <a:cubicBezTo>
                  <a:pt x="16573" y="4909"/>
                  <a:pt x="16875" y="4690"/>
                  <a:pt x="16875" y="4418"/>
                </a:cubicBezTo>
                <a:cubicBezTo>
                  <a:pt x="16875" y="4283"/>
                  <a:pt x="16800" y="4160"/>
                  <a:pt x="16677" y="4071"/>
                </a:cubicBezTo>
                <a:lnTo>
                  <a:pt x="11277" y="144"/>
                </a:lnTo>
                <a:cubicBezTo>
                  <a:pt x="11155" y="55"/>
                  <a:pt x="10986" y="0"/>
                  <a:pt x="10800" y="0"/>
                </a:cubicBezTo>
                <a:cubicBezTo>
                  <a:pt x="10614" y="0"/>
                  <a:pt x="10445" y="55"/>
                  <a:pt x="10323" y="144"/>
                </a:cubicBezTo>
                <a:lnTo>
                  <a:pt x="4923" y="4071"/>
                </a:lnTo>
                <a:cubicBezTo>
                  <a:pt x="4801" y="4160"/>
                  <a:pt x="4725" y="4283"/>
                  <a:pt x="4725" y="4418"/>
                </a:cubicBezTo>
                <a:cubicBezTo>
                  <a:pt x="4725" y="4690"/>
                  <a:pt x="5028" y="4909"/>
                  <a:pt x="5400" y="4909"/>
                </a:cubicBezTo>
                <a:lnTo>
                  <a:pt x="6619" y="4909"/>
                </a:lnTo>
                <a:lnTo>
                  <a:pt x="2927" y="7978"/>
                </a:lnTo>
                <a:lnTo>
                  <a:pt x="2931" y="7982"/>
                </a:lnTo>
                <a:cubicBezTo>
                  <a:pt x="2792" y="8072"/>
                  <a:pt x="2700" y="8200"/>
                  <a:pt x="2700" y="8345"/>
                </a:cubicBezTo>
                <a:cubicBezTo>
                  <a:pt x="2700" y="8617"/>
                  <a:pt x="3003" y="8836"/>
                  <a:pt x="3375" y="8836"/>
                </a:cubicBezTo>
                <a:lnTo>
                  <a:pt x="4725" y="8836"/>
                </a:lnTo>
                <a:lnTo>
                  <a:pt x="1485" y="11978"/>
                </a:lnTo>
                <a:lnTo>
                  <a:pt x="1494" y="11983"/>
                </a:lnTo>
                <a:cubicBezTo>
                  <a:pt x="1409" y="12066"/>
                  <a:pt x="1350" y="12162"/>
                  <a:pt x="1350" y="12273"/>
                </a:cubicBezTo>
                <a:cubicBezTo>
                  <a:pt x="1350" y="12544"/>
                  <a:pt x="1653" y="12764"/>
                  <a:pt x="2025" y="12764"/>
                </a:cubicBezTo>
                <a:lnTo>
                  <a:pt x="3533" y="12764"/>
                </a:lnTo>
                <a:lnTo>
                  <a:pt x="96" y="16929"/>
                </a:lnTo>
                <a:lnTo>
                  <a:pt x="106" y="16933"/>
                </a:lnTo>
                <a:cubicBezTo>
                  <a:pt x="44" y="17007"/>
                  <a:pt x="0" y="17089"/>
                  <a:pt x="0" y="17182"/>
                </a:cubicBezTo>
                <a:cubicBezTo>
                  <a:pt x="0" y="17453"/>
                  <a:pt x="303" y="17673"/>
                  <a:pt x="675" y="17673"/>
                </a:cubicBezTo>
                <a:lnTo>
                  <a:pt x="8100" y="17673"/>
                </a:lnTo>
                <a:lnTo>
                  <a:pt x="8100" y="21109"/>
                </a:lnTo>
                <a:cubicBezTo>
                  <a:pt x="8100" y="21380"/>
                  <a:pt x="8403" y="21600"/>
                  <a:pt x="8775" y="21600"/>
                </a:cubicBezTo>
                <a:lnTo>
                  <a:pt x="12825" y="21600"/>
                </a:lnTo>
                <a:cubicBezTo>
                  <a:pt x="13198" y="21600"/>
                  <a:pt x="13500" y="21380"/>
                  <a:pt x="13500" y="21109"/>
                </a:cubicBezTo>
                <a:lnTo>
                  <a:pt x="13500" y="17673"/>
                </a:lnTo>
                <a:lnTo>
                  <a:pt x="20925" y="17673"/>
                </a:lnTo>
                <a:cubicBezTo>
                  <a:pt x="21298" y="17673"/>
                  <a:pt x="21600" y="17453"/>
                  <a:pt x="21600" y="17182"/>
                </a:cubicBezTo>
                <a:cubicBezTo>
                  <a:pt x="21600" y="17089"/>
                  <a:pt x="21555" y="17007"/>
                  <a:pt x="21494" y="1693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80" name="Shape 2780">
            <a:extLst>
              <a:ext uri="{FF2B5EF4-FFF2-40B4-BE49-F238E27FC236}">
                <a16:creationId xmlns:a16="http://schemas.microsoft.com/office/drawing/2014/main" id="{6E71A044-AF88-9A46-A70D-F6218B32265A}"/>
              </a:ext>
            </a:extLst>
          </p:cNvPr>
          <p:cNvSpPr/>
          <p:nvPr/>
        </p:nvSpPr>
        <p:spPr>
          <a:xfrm>
            <a:off x="14760575" y="11410950"/>
            <a:ext cx="254000" cy="558800"/>
          </a:xfrm>
          <a:custGeom>
            <a:avLst/>
            <a:gdLst/>
            <a:ahLst/>
            <a:cxnLst>
              <a:cxn ang="0">
                <a:pos x="wd2" y="hd2"/>
              </a:cxn>
              <a:cxn ang="5400000">
                <a:pos x="wd2" y="hd2"/>
              </a:cxn>
              <a:cxn ang="10800000">
                <a:pos x="wd2" y="hd2"/>
              </a:cxn>
              <a:cxn ang="16200000">
                <a:pos x="wd2" y="hd2"/>
              </a:cxn>
            </a:cxnLst>
            <a:rect l="0" t="0" r="r" b="b"/>
            <a:pathLst>
              <a:path w="21600" h="21600" extrusionOk="0">
                <a:moveTo>
                  <a:pt x="19440" y="14727"/>
                </a:moveTo>
                <a:lnTo>
                  <a:pt x="2160" y="14727"/>
                </a:lnTo>
                <a:lnTo>
                  <a:pt x="2160" y="4909"/>
                </a:lnTo>
                <a:cubicBezTo>
                  <a:pt x="2160" y="2740"/>
                  <a:pt x="6028" y="982"/>
                  <a:pt x="10800" y="982"/>
                </a:cubicBezTo>
                <a:cubicBezTo>
                  <a:pt x="15571" y="982"/>
                  <a:pt x="19440" y="2740"/>
                  <a:pt x="19440" y="4909"/>
                </a:cubicBezTo>
                <a:cubicBezTo>
                  <a:pt x="19440" y="4909"/>
                  <a:pt x="19440" y="14727"/>
                  <a:pt x="19440" y="14727"/>
                </a:cubicBezTo>
                <a:close/>
                <a:moveTo>
                  <a:pt x="10800" y="0"/>
                </a:moveTo>
                <a:cubicBezTo>
                  <a:pt x="4835" y="0"/>
                  <a:pt x="0" y="2198"/>
                  <a:pt x="0" y="4909"/>
                </a:cubicBezTo>
                <a:lnTo>
                  <a:pt x="0" y="14727"/>
                </a:lnTo>
                <a:cubicBezTo>
                  <a:pt x="0" y="15269"/>
                  <a:pt x="968" y="15709"/>
                  <a:pt x="2160" y="15709"/>
                </a:cubicBezTo>
                <a:lnTo>
                  <a:pt x="9720" y="15709"/>
                </a:lnTo>
                <a:lnTo>
                  <a:pt x="9720" y="21109"/>
                </a:lnTo>
                <a:cubicBezTo>
                  <a:pt x="9720" y="21380"/>
                  <a:pt x="10204" y="21600"/>
                  <a:pt x="10800" y="21600"/>
                </a:cubicBezTo>
                <a:cubicBezTo>
                  <a:pt x="11396" y="21600"/>
                  <a:pt x="11880" y="21380"/>
                  <a:pt x="11880" y="21109"/>
                </a:cubicBezTo>
                <a:lnTo>
                  <a:pt x="11880" y="15709"/>
                </a:lnTo>
                <a:lnTo>
                  <a:pt x="19440" y="15709"/>
                </a:lnTo>
                <a:cubicBezTo>
                  <a:pt x="20632" y="15709"/>
                  <a:pt x="21600" y="15269"/>
                  <a:pt x="21600" y="14727"/>
                </a:cubicBezTo>
                <a:lnTo>
                  <a:pt x="21600" y="4909"/>
                </a:lnTo>
                <a:cubicBezTo>
                  <a:pt x="21600" y="2198"/>
                  <a:pt x="16765" y="0"/>
                  <a:pt x="10800" y="0"/>
                </a:cubicBezTo>
                <a:moveTo>
                  <a:pt x="7560" y="4909"/>
                </a:moveTo>
                <a:cubicBezTo>
                  <a:pt x="6964" y="4909"/>
                  <a:pt x="6480" y="5129"/>
                  <a:pt x="6480" y="5400"/>
                </a:cubicBezTo>
                <a:lnTo>
                  <a:pt x="6480" y="12273"/>
                </a:lnTo>
                <a:cubicBezTo>
                  <a:pt x="6480" y="12544"/>
                  <a:pt x="6964" y="12764"/>
                  <a:pt x="7560" y="12764"/>
                </a:cubicBezTo>
                <a:cubicBezTo>
                  <a:pt x="8156" y="12764"/>
                  <a:pt x="8640" y="12544"/>
                  <a:pt x="8640" y="12273"/>
                </a:cubicBezTo>
                <a:lnTo>
                  <a:pt x="8640" y="5400"/>
                </a:lnTo>
                <a:cubicBezTo>
                  <a:pt x="8640" y="5129"/>
                  <a:pt x="8156" y="4909"/>
                  <a:pt x="7560" y="4909"/>
                </a:cubicBezTo>
                <a:moveTo>
                  <a:pt x="14040" y="4909"/>
                </a:moveTo>
                <a:cubicBezTo>
                  <a:pt x="13444" y="4909"/>
                  <a:pt x="12960" y="5129"/>
                  <a:pt x="12960" y="5400"/>
                </a:cubicBezTo>
                <a:lnTo>
                  <a:pt x="12960" y="12273"/>
                </a:lnTo>
                <a:cubicBezTo>
                  <a:pt x="12960" y="12544"/>
                  <a:pt x="13444" y="12764"/>
                  <a:pt x="14040" y="12764"/>
                </a:cubicBezTo>
                <a:cubicBezTo>
                  <a:pt x="14636" y="12764"/>
                  <a:pt x="15120" y="12544"/>
                  <a:pt x="15120" y="12273"/>
                </a:cubicBezTo>
                <a:lnTo>
                  <a:pt x="15120" y="5400"/>
                </a:lnTo>
                <a:cubicBezTo>
                  <a:pt x="15120" y="5129"/>
                  <a:pt x="14636" y="4909"/>
                  <a:pt x="14040" y="4909"/>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81" name="Shape 2781">
            <a:extLst>
              <a:ext uri="{FF2B5EF4-FFF2-40B4-BE49-F238E27FC236}">
                <a16:creationId xmlns:a16="http://schemas.microsoft.com/office/drawing/2014/main" id="{D5897383-6A53-294F-9E82-34AB18FCD13F}"/>
              </a:ext>
            </a:extLst>
          </p:cNvPr>
          <p:cNvSpPr/>
          <p:nvPr/>
        </p:nvSpPr>
        <p:spPr>
          <a:xfrm>
            <a:off x="15673388" y="114109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5891" y="6873"/>
                </a:moveTo>
                <a:cubicBezTo>
                  <a:pt x="6162" y="6873"/>
                  <a:pt x="6382" y="6653"/>
                  <a:pt x="6382" y="6382"/>
                </a:cubicBezTo>
                <a:lnTo>
                  <a:pt x="6382" y="1473"/>
                </a:lnTo>
                <a:cubicBezTo>
                  <a:pt x="6382" y="1201"/>
                  <a:pt x="6162" y="982"/>
                  <a:pt x="5891" y="982"/>
                </a:cubicBezTo>
                <a:cubicBezTo>
                  <a:pt x="5620" y="982"/>
                  <a:pt x="5400" y="1201"/>
                  <a:pt x="5400" y="1473"/>
                </a:cubicBezTo>
                <a:lnTo>
                  <a:pt x="5400" y="6382"/>
                </a:lnTo>
                <a:cubicBezTo>
                  <a:pt x="5400" y="6653"/>
                  <a:pt x="5620" y="6873"/>
                  <a:pt x="5891" y="6873"/>
                </a:cubicBezTo>
                <a:moveTo>
                  <a:pt x="2945" y="5891"/>
                </a:moveTo>
                <a:cubicBezTo>
                  <a:pt x="3216" y="5891"/>
                  <a:pt x="3436" y="5671"/>
                  <a:pt x="3436" y="5400"/>
                </a:cubicBezTo>
                <a:lnTo>
                  <a:pt x="3436" y="2455"/>
                </a:lnTo>
                <a:cubicBezTo>
                  <a:pt x="3436" y="2183"/>
                  <a:pt x="3216" y="1964"/>
                  <a:pt x="2945" y="1964"/>
                </a:cubicBezTo>
                <a:cubicBezTo>
                  <a:pt x="2675" y="1964"/>
                  <a:pt x="2455" y="2183"/>
                  <a:pt x="2455" y="2455"/>
                </a:cubicBezTo>
                <a:lnTo>
                  <a:pt x="2455" y="5400"/>
                </a:lnTo>
                <a:cubicBezTo>
                  <a:pt x="2455" y="5671"/>
                  <a:pt x="2675" y="5891"/>
                  <a:pt x="2945" y="5891"/>
                </a:cubicBezTo>
                <a:moveTo>
                  <a:pt x="18655" y="15218"/>
                </a:moveTo>
                <a:lnTo>
                  <a:pt x="17648" y="15218"/>
                </a:lnTo>
                <a:cubicBezTo>
                  <a:pt x="17660" y="15056"/>
                  <a:pt x="17673" y="14893"/>
                  <a:pt x="17673" y="14727"/>
                </a:cubicBezTo>
                <a:lnTo>
                  <a:pt x="17673" y="11291"/>
                </a:lnTo>
                <a:lnTo>
                  <a:pt x="18655" y="11291"/>
                </a:lnTo>
                <a:cubicBezTo>
                  <a:pt x="19739" y="11291"/>
                  <a:pt x="20618" y="12170"/>
                  <a:pt x="20618" y="13255"/>
                </a:cubicBezTo>
                <a:cubicBezTo>
                  <a:pt x="20618" y="14339"/>
                  <a:pt x="19739" y="15218"/>
                  <a:pt x="18655" y="15218"/>
                </a:cubicBezTo>
                <a:moveTo>
                  <a:pt x="16691" y="14727"/>
                </a:moveTo>
                <a:cubicBezTo>
                  <a:pt x="16691" y="15802"/>
                  <a:pt x="16399" y="16805"/>
                  <a:pt x="15896" y="17673"/>
                </a:cubicBezTo>
                <a:lnTo>
                  <a:pt x="1777" y="17673"/>
                </a:lnTo>
                <a:cubicBezTo>
                  <a:pt x="1274" y="16805"/>
                  <a:pt x="982" y="15802"/>
                  <a:pt x="982" y="14727"/>
                </a:cubicBezTo>
                <a:lnTo>
                  <a:pt x="982" y="8836"/>
                </a:lnTo>
                <a:lnTo>
                  <a:pt x="16691" y="8836"/>
                </a:lnTo>
                <a:cubicBezTo>
                  <a:pt x="16691" y="8836"/>
                  <a:pt x="16691" y="14727"/>
                  <a:pt x="16691" y="14727"/>
                </a:cubicBezTo>
                <a:close/>
                <a:moveTo>
                  <a:pt x="10800" y="20618"/>
                </a:moveTo>
                <a:lnTo>
                  <a:pt x="6873" y="20618"/>
                </a:lnTo>
                <a:cubicBezTo>
                  <a:pt x="5131" y="20618"/>
                  <a:pt x="3569" y="19857"/>
                  <a:pt x="2491" y="18655"/>
                </a:cubicBezTo>
                <a:lnTo>
                  <a:pt x="15182" y="18655"/>
                </a:lnTo>
                <a:cubicBezTo>
                  <a:pt x="14103" y="19857"/>
                  <a:pt x="12542" y="20618"/>
                  <a:pt x="10800" y="20618"/>
                </a:cubicBezTo>
                <a:moveTo>
                  <a:pt x="18655" y="10309"/>
                </a:moveTo>
                <a:lnTo>
                  <a:pt x="17673" y="10309"/>
                </a:lnTo>
                <a:lnTo>
                  <a:pt x="17673" y="8836"/>
                </a:lnTo>
                <a:cubicBezTo>
                  <a:pt x="17673" y="8295"/>
                  <a:pt x="17233" y="7855"/>
                  <a:pt x="16691" y="7855"/>
                </a:cubicBezTo>
                <a:lnTo>
                  <a:pt x="982" y="7855"/>
                </a:lnTo>
                <a:cubicBezTo>
                  <a:pt x="440" y="7855"/>
                  <a:pt x="0" y="8295"/>
                  <a:pt x="0" y="8836"/>
                </a:cubicBezTo>
                <a:lnTo>
                  <a:pt x="0" y="14727"/>
                </a:lnTo>
                <a:cubicBezTo>
                  <a:pt x="0" y="17232"/>
                  <a:pt x="1344" y="19417"/>
                  <a:pt x="3346" y="20618"/>
                </a:cubicBezTo>
                <a:lnTo>
                  <a:pt x="491" y="20618"/>
                </a:lnTo>
                <a:cubicBezTo>
                  <a:pt x="220" y="20618"/>
                  <a:pt x="0" y="20838"/>
                  <a:pt x="0" y="21109"/>
                </a:cubicBezTo>
                <a:cubicBezTo>
                  <a:pt x="0" y="21380"/>
                  <a:pt x="220" y="21600"/>
                  <a:pt x="491" y="21600"/>
                </a:cubicBezTo>
                <a:lnTo>
                  <a:pt x="17182" y="21600"/>
                </a:lnTo>
                <a:cubicBezTo>
                  <a:pt x="17453" y="21600"/>
                  <a:pt x="17673" y="21380"/>
                  <a:pt x="17673" y="21109"/>
                </a:cubicBezTo>
                <a:cubicBezTo>
                  <a:pt x="17673" y="20838"/>
                  <a:pt x="17453" y="20618"/>
                  <a:pt x="17182" y="20618"/>
                </a:cubicBezTo>
                <a:lnTo>
                  <a:pt x="14330" y="20618"/>
                </a:lnTo>
                <a:cubicBezTo>
                  <a:pt x="15925" y="19659"/>
                  <a:pt x="17101" y="18074"/>
                  <a:pt x="17511" y="16200"/>
                </a:cubicBezTo>
                <a:lnTo>
                  <a:pt x="18655" y="16200"/>
                </a:lnTo>
                <a:cubicBezTo>
                  <a:pt x="20281" y="16200"/>
                  <a:pt x="21600" y="14882"/>
                  <a:pt x="21600" y="13255"/>
                </a:cubicBezTo>
                <a:cubicBezTo>
                  <a:pt x="21600" y="11628"/>
                  <a:pt x="20281" y="10309"/>
                  <a:pt x="18655" y="10309"/>
                </a:cubicBezTo>
                <a:moveTo>
                  <a:pt x="11782" y="5891"/>
                </a:moveTo>
                <a:cubicBezTo>
                  <a:pt x="12053" y="5891"/>
                  <a:pt x="12273" y="5671"/>
                  <a:pt x="12273" y="5400"/>
                </a:cubicBezTo>
                <a:lnTo>
                  <a:pt x="12273" y="2455"/>
                </a:lnTo>
                <a:cubicBezTo>
                  <a:pt x="12273" y="2183"/>
                  <a:pt x="12053" y="1964"/>
                  <a:pt x="11782" y="1964"/>
                </a:cubicBezTo>
                <a:cubicBezTo>
                  <a:pt x="11511" y="1964"/>
                  <a:pt x="11291" y="2183"/>
                  <a:pt x="11291" y="2455"/>
                </a:cubicBezTo>
                <a:lnTo>
                  <a:pt x="11291" y="5400"/>
                </a:lnTo>
                <a:cubicBezTo>
                  <a:pt x="11291" y="5671"/>
                  <a:pt x="11511" y="5891"/>
                  <a:pt x="11782" y="5891"/>
                </a:cubicBezTo>
                <a:moveTo>
                  <a:pt x="14727" y="6873"/>
                </a:moveTo>
                <a:cubicBezTo>
                  <a:pt x="14998" y="6873"/>
                  <a:pt x="15218" y="6653"/>
                  <a:pt x="15218" y="6382"/>
                </a:cubicBezTo>
                <a:lnTo>
                  <a:pt x="15218" y="1473"/>
                </a:lnTo>
                <a:cubicBezTo>
                  <a:pt x="15218" y="1201"/>
                  <a:pt x="14998" y="982"/>
                  <a:pt x="14727" y="982"/>
                </a:cubicBezTo>
                <a:cubicBezTo>
                  <a:pt x="14456" y="982"/>
                  <a:pt x="14236" y="1201"/>
                  <a:pt x="14236" y="1473"/>
                </a:cubicBezTo>
                <a:lnTo>
                  <a:pt x="14236" y="6382"/>
                </a:lnTo>
                <a:cubicBezTo>
                  <a:pt x="14236" y="6653"/>
                  <a:pt x="14456" y="6873"/>
                  <a:pt x="14727" y="6873"/>
                </a:cubicBezTo>
                <a:moveTo>
                  <a:pt x="8836" y="5891"/>
                </a:moveTo>
                <a:cubicBezTo>
                  <a:pt x="9107" y="5891"/>
                  <a:pt x="9327" y="5671"/>
                  <a:pt x="9327" y="5400"/>
                </a:cubicBezTo>
                <a:lnTo>
                  <a:pt x="9327" y="491"/>
                </a:lnTo>
                <a:cubicBezTo>
                  <a:pt x="9327" y="220"/>
                  <a:pt x="9107" y="0"/>
                  <a:pt x="8836" y="0"/>
                </a:cubicBezTo>
                <a:cubicBezTo>
                  <a:pt x="8566" y="0"/>
                  <a:pt x="8345" y="220"/>
                  <a:pt x="8345" y="491"/>
                </a:cubicBezTo>
                <a:lnTo>
                  <a:pt x="8345" y="5400"/>
                </a:lnTo>
                <a:cubicBezTo>
                  <a:pt x="8345" y="5671"/>
                  <a:pt x="8566" y="5891"/>
                  <a:pt x="8836" y="589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82" name="Shape 2782">
            <a:extLst>
              <a:ext uri="{FF2B5EF4-FFF2-40B4-BE49-F238E27FC236}">
                <a16:creationId xmlns:a16="http://schemas.microsoft.com/office/drawing/2014/main" id="{792E0D08-DE3E-D649-A2E0-B165F4A3CDA6}"/>
              </a:ext>
            </a:extLst>
          </p:cNvPr>
          <p:cNvSpPr/>
          <p:nvPr/>
        </p:nvSpPr>
        <p:spPr>
          <a:xfrm>
            <a:off x="16740188" y="11449050"/>
            <a:ext cx="560387" cy="482600"/>
          </a:xfrm>
          <a:custGeom>
            <a:avLst/>
            <a:gdLst/>
            <a:ahLst/>
            <a:cxnLst>
              <a:cxn ang="0">
                <a:pos x="wd2" y="hd2"/>
              </a:cxn>
              <a:cxn ang="5400000">
                <a:pos x="wd2" y="hd2"/>
              </a:cxn>
              <a:cxn ang="10800000">
                <a:pos x="wd2" y="hd2"/>
              </a:cxn>
              <a:cxn ang="16200000">
                <a:pos x="wd2" y="hd2"/>
              </a:cxn>
            </a:cxnLst>
            <a:rect l="0" t="0" r="r" b="b"/>
            <a:pathLst>
              <a:path w="20683" h="20545" extrusionOk="0">
                <a:moveTo>
                  <a:pt x="9621" y="9676"/>
                </a:moveTo>
                <a:cubicBezTo>
                  <a:pt x="9621" y="9676"/>
                  <a:pt x="9621" y="9675"/>
                  <a:pt x="9621" y="9675"/>
                </a:cubicBezTo>
                <a:lnTo>
                  <a:pt x="9620" y="9674"/>
                </a:lnTo>
                <a:cubicBezTo>
                  <a:pt x="9620" y="9674"/>
                  <a:pt x="9621" y="9676"/>
                  <a:pt x="9621" y="9676"/>
                </a:cubicBezTo>
                <a:close/>
                <a:moveTo>
                  <a:pt x="19582" y="1266"/>
                </a:moveTo>
                <a:cubicBezTo>
                  <a:pt x="18115" y="-422"/>
                  <a:pt x="15737" y="-422"/>
                  <a:pt x="14270" y="1266"/>
                </a:cubicBezTo>
                <a:lnTo>
                  <a:pt x="14934" y="2030"/>
                </a:lnTo>
                <a:cubicBezTo>
                  <a:pt x="16034" y="765"/>
                  <a:pt x="17818" y="765"/>
                  <a:pt x="18918" y="2030"/>
                </a:cubicBezTo>
                <a:cubicBezTo>
                  <a:pt x="20019" y="3297"/>
                  <a:pt x="20019" y="5351"/>
                  <a:pt x="18918" y="6618"/>
                </a:cubicBezTo>
                <a:lnTo>
                  <a:pt x="8956" y="17881"/>
                </a:lnTo>
                <a:lnTo>
                  <a:pt x="9621" y="18645"/>
                </a:lnTo>
                <a:lnTo>
                  <a:pt x="19582" y="7382"/>
                </a:lnTo>
                <a:cubicBezTo>
                  <a:pt x="21050" y="5693"/>
                  <a:pt x="21050" y="2955"/>
                  <a:pt x="19582" y="1266"/>
                </a:cubicBezTo>
                <a:moveTo>
                  <a:pt x="2315" y="17881"/>
                </a:moveTo>
                <a:cubicBezTo>
                  <a:pt x="481" y="15770"/>
                  <a:pt x="481" y="12551"/>
                  <a:pt x="2315" y="10439"/>
                </a:cubicBezTo>
                <a:cubicBezTo>
                  <a:pt x="2317" y="10437"/>
                  <a:pt x="2320" y="10434"/>
                  <a:pt x="2323" y="10431"/>
                </a:cubicBezTo>
                <a:lnTo>
                  <a:pt x="2323" y="10431"/>
                </a:lnTo>
                <a:lnTo>
                  <a:pt x="9289" y="2413"/>
                </a:lnTo>
                <a:cubicBezTo>
                  <a:pt x="9472" y="2201"/>
                  <a:pt x="9472" y="1859"/>
                  <a:pt x="9289" y="1648"/>
                </a:cubicBezTo>
                <a:cubicBezTo>
                  <a:pt x="9105" y="1437"/>
                  <a:pt x="8808" y="1437"/>
                  <a:pt x="8624" y="1648"/>
                </a:cubicBezTo>
                <a:lnTo>
                  <a:pt x="1651" y="9675"/>
                </a:lnTo>
                <a:cubicBezTo>
                  <a:pt x="-550" y="12208"/>
                  <a:pt x="-550" y="16112"/>
                  <a:pt x="1651" y="18645"/>
                </a:cubicBezTo>
                <a:cubicBezTo>
                  <a:pt x="3852" y="21178"/>
                  <a:pt x="7420" y="21178"/>
                  <a:pt x="9621" y="18645"/>
                </a:cubicBezTo>
                <a:lnTo>
                  <a:pt x="8948" y="17889"/>
                </a:lnTo>
                <a:cubicBezTo>
                  <a:pt x="7114" y="19991"/>
                  <a:pt x="4147" y="19989"/>
                  <a:pt x="2315" y="17881"/>
                </a:cubicBezTo>
                <a:moveTo>
                  <a:pt x="6300" y="13497"/>
                </a:moveTo>
                <a:cubicBezTo>
                  <a:pt x="7033" y="14341"/>
                  <a:pt x="8223" y="14341"/>
                  <a:pt x="8956" y="13497"/>
                </a:cubicBezTo>
                <a:lnTo>
                  <a:pt x="13937" y="7764"/>
                </a:lnTo>
                <a:cubicBezTo>
                  <a:pt x="14121" y="7553"/>
                  <a:pt x="14121" y="7211"/>
                  <a:pt x="13937" y="7000"/>
                </a:cubicBezTo>
                <a:cubicBezTo>
                  <a:pt x="13754" y="6789"/>
                  <a:pt x="13457" y="6789"/>
                  <a:pt x="13273" y="7000"/>
                </a:cubicBezTo>
                <a:lnTo>
                  <a:pt x="8292" y="12732"/>
                </a:lnTo>
                <a:cubicBezTo>
                  <a:pt x="7926" y="13155"/>
                  <a:pt x="7331" y="13155"/>
                  <a:pt x="6964" y="12732"/>
                </a:cubicBezTo>
                <a:cubicBezTo>
                  <a:pt x="6597" y="12310"/>
                  <a:pt x="6597" y="11626"/>
                  <a:pt x="6964" y="11204"/>
                </a:cubicBezTo>
                <a:lnTo>
                  <a:pt x="8292" y="9675"/>
                </a:lnTo>
                <a:lnTo>
                  <a:pt x="14934" y="2030"/>
                </a:lnTo>
                <a:lnTo>
                  <a:pt x="14270" y="1266"/>
                </a:lnTo>
                <a:lnTo>
                  <a:pt x="6300" y="10439"/>
                </a:lnTo>
                <a:cubicBezTo>
                  <a:pt x="5566" y="11284"/>
                  <a:pt x="5566" y="12653"/>
                  <a:pt x="6300" y="13497"/>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83" name="Shape 2783">
            <a:extLst>
              <a:ext uri="{FF2B5EF4-FFF2-40B4-BE49-F238E27FC236}">
                <a16:creationId xmlns:a16="http://schemas.microsoft.com/office/drawing/2014/main" id="{299CD026-EA2D-1F47-B428-70E49CD0BE8E}"/>
              </a:ext>
            </a:extLst>
          </p:cNvPr>
          <p:cNvSpPr/>
          <p:nvPr/>
        </p:nvSpPr>
        <p:spPr>
          <a:xfrm>
            <a:off x="17806988" y="11449050"/>
            <a:ext cx="558800" cy="482600"/>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84" name="Shape 2784">
            <a:extLst>
              <a:ext uri="{FF2B5EF4-FFF2-40B4-BE49-F238E27FC236}">
                <a16:creationId xmlns:a16="http://schemas.microsoft.com/office/drawing/2014/main" id="{A01261BE-E747-9948-9850-E2591A6B49C4}"/>
              </a:ext>
            </a:extLst>
          </p:cNvPr>
          <p:cNvSpPr/>
          <p:nvPr/>
        </p:nvSpPr>
        <p:spPr>
          <a:xfrm>
            <a:off x="18873788" y="114109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85" name="Shape 2785">
            <a:extLst>
              <a:ext uri="{FF2B5EF4-FFF2-40B4-BE49-F238E27FC236}">
                <a16:creationId xmlns:a16="http://schemas.microsoft.com/office/drawing/2014/main" id="{1DDEE12E-E61C-E343-9239-E857802B6F45}"/>
              </a:ext>
            </a:extLst>
          </p:cNvPr>
          <p:cNvSpPr/>
          <p:nvPr/>
        </p:nvSpPr>
        <p:spPr>
          <a:xfrm>
            <a:off x="19940588" y="11461750"/>
            <a:ext cx="558800" cy="457200"/>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86" name="Shape 2786">
            <a:extLst>
              <a:ext uri="{FF2B5EF4-FFF2-40B4-BE49-F238E27FC236}">
                <a16:creationId xmlns:a16="http://schemas.microsoft.com/office/drawing/2014/main" id="{BBFF42D9-6888-0E4E-B8AD-11B70C3911FD}"/>
              </a:ext>
            </a:extLst>
          </p:cNvPr>
          <p:cNvSpPr/>
          <p:nvPr/>
        </p:nvSpPr>
        <p:spPr>
          <a:xfrm>
            <a:off x="21007388" y="11436350"/>
            <a:ext cx="557212" cy="508000"/>
          </a:xfrm>
          <a:custGeom>
            <a:avLst/>
            <a:gdLst/>
            <a:ahLst/>
            <a:cxnLst>
              <a:cxn ang="0">
                <a:pos x="wd2" y="hd2"/>
              </a:cxn>
              <a:cxn ang="5400000">
                <a:pos x="wd2" y="hd2"/>
              </a:cxn>
              <a:cxn ang="10800000">
                <a:pos x="wd2" y="hd2"/>
              </a:cxn>
              <a:cxn ang="16200000">
                <a:pos x="wd2" y="hd2"/>
              </a:cxn>
            </a:cxnLst>
            <a:rect l="0" t="0" r="r" b="b"/>
            <a:pathLst>
              <a:path w="21079" h="20458" extrusionOk="0">
                <a:moveTo>
                  <a:pt x="8629" y="9718"/>
                </a:moveTo>
                <a:cubicBezTo>
                  <a:pt x="8364" y="9718"/>
                  <a:pt x="8150" y="9946"/>
                  <a:pt x="8150" y="10229"/>
                </a:cubicBezTo>
                <a:cubicBezTo>
                  <a:pt x="8150" y="10512"/>
                  <a:pt x="8364" y="10740"/>
                  <a:pt x="8629" y="10740"/>
                </a:cubicBezTo>
                <a:cubicBezTo>
                  <a:pt x="8894" y="10740"/>
                  <a:pt x="9109" y="10512"/>
                  <a:pt x="9109" y="10229"/>
                </a:cubicBezTo>
                <a:cubicBezTo>
                  <a:pt x="9109" y="9946"/>
                  <a:pt x="8894" y="9718"/>
                  <a:pt x="8629" y="9718"/>
                </a:cubicBezTo>
                <a:moveTo>
                  <a:pt x="19841" y="17227"/>
                </a:moveTo>
                <a:cubicBezTo>
                  <a:pt x="18962" y="17974"/>
                  <a:pt x="18122" y="17900"/>
                  <a:pt x="18122" y="17900"/>
                </a:cubicBezTo>
                <a:cubicBezTo>
                  <a:pt x="17681" y="17900"/>
                  <a:pt x="16277" y="16919"/>
                  <a:pt x="9448" y="11852"/>
                </a:cubicBezTo>
                <a:lnTo>
                  <a:pt x="10866" y="10844"/>
                </a:lnTo>
                <a:cubicBezTo>
                  <a:pt x="10866" y="10844"/>
                  <a:pt x="19841" y="17227"/>
                  <a:pt x="19841" y="17227"/>
                </a:cubicBezTo>
                <a:close/>
                <a:moveTo>
                  <a:pt x="6661" y="12605"/>
                </a:moveTo>
                <a:cubicBezTo>
                  <a:pt x="6010" y="12349"/>
                  <a:pt x="5264" y="12239"/>
                  <a:pt x="4521" y="12267"/>
                </a:cubicBezTo>
                <a:cubicBezTo>
                  <a:pt x="15686" y="3965"/>
                  <a:pt x="17591" y="2558"/>
                  <a:pt x="18122" y="2558"/>
                </a:cubicBezTo>
                <a:cubicBezTo>
                  <a:pt x="18122" y="2558"/>
                  <a:pt x="18962" y="2484"/>
                  <a:pt x="19841" y="3231"/>
                </a:cubicBezTo>
                <a:cubicBezTo>
                  <a:pt x="19841" y="3231"/>
                  <a:pt x="6661" y="12605"/>
                  <a:pt x="6661" y="12605"/>
                </a:cubicBezTo>
                <a:close/>
                <a:moveTo>
                  <a:pt x="5586" y="19031"/>
                </a:moveTo>
                <a:cubicBezTo>
                  <a:pt x="4111" y="19863"/>
                  <a:pt x="2224" y="19369"/>
                  <a:pt x="1372" y="17927"/>
                </a:cubicBezTo>
                <a:cubicBezTo>
                  <a:pt x="520" y="16485"/>
                  <a:pt x="1026" y="14640"/>
                  <a:pt x="2501" y="13808"/>
                </a:cubicBezTo>
                <a:cubicBezTo>
                  <a:pt x="3977" y="12975"/>
                  <a:pt x="6532" y="13092"/>
                  <a:pt x="7383" y="14534"/>
                </a:cubicBezTo>
                <a:cubicBezTo>
                  <a:pt x="8235" y="15977"/>
                  <a:pt x="7062" y="18198"/>
                  <a:pt x="5586" y="19031"/>
                </a:cubicBezTo>
                <a:moveTo>
                  <a:pt x="4521" y="8191"/>
                </a:moveTo>
                <a:cubicBezTo>
                  <a:pt x="5264" y="8219"/>
                  <a:pt x="6010" y="8109"/>
                  <a:pt x="6661" y="7853"/>
                </a:cubicBezTo>
                <a:lnTo>
                  <a:pt x="7765" y="8638"/>
                </a:lnTo>
                <a:cubicBezTo>
                  <a:pt x="7345" y="8950"/>
                  <a:pt x="6901" y="9281"/>
                  <a:pt x="6443" y="9621"/>
                </a:cubicBezTo>
                <a:cubicBezTo>
                  <a:pt x="5833" y="9167"/>
                  <a:pt x="5200" y="8696"/>
                  <a:pt x="4521" y="8191"/>
                </a:cubicBezTo>
                <a:moveTo>
                  <a:pt x="2501" y="6650"/>
                </a:moveTo>
                <a:cubicBezTo>
                  <a:pt x="1026" y="5818"/>
                  <a:pt x="520" y="3973"/>
                  <a:pt x="1372" y="2531"/>
                </a:cubicBezTo>
                <a:cubicBezTo>
                  <a:pt x="2224" y="1089"/>
                  <a:pt x="4111" y="595"/>
                  <a:pt x="5586" y="1427"/>
                </a:cubicBezTo>
                <a:cubicBezTo>
                  <a:pt x="7062" y="2260"/>
                  <a:pt x="8235" y="4481"/>
                  <a:pt x="7383" y="5924"/>
                </a:cubicBezTo>
                <a:cubicBezTo>
                  <a:pt x="6532" y="7366"/>
                  <a:pt x="3977" y="7483"/>
                  <a:pt x="2501" y="6650"/>
                </a:cubicBezTo>
                <a:moveTo>
                  <a:pt x="21079" y="3580"/>
                </a:moveTo>
                <a:cubicBezTo>
                  <a:pt x="21079" y="2451"/>
                  <a:pt x="19262" y="1535"/>
                  <a:pt x="18203" y="1535"/>
                </a:cubicBezTo>
                <a:lnTo>
                  <a:pt x="18122" y="1535"/>
                </a:lnTo>
                <a:cubicBezTo>
                  <a:pt x="17404" y="1535"/>
                  <a:pt x="17139" y="1673"/>
                  <a:pt x="8610" y="8009"/>
                </a:cubicBezTo>
                <a:lnTo>
                  <a:pt x="7613" y="7300"/>
                </a:lnTo>
                <a:cubicBezTo>
                  <a:pt x="7876" y="7084"/>
                  <a:pt x="8104" y="6833"/>
                  <a:pt x="8275" y="6534"/>
                </a:cubicBezTo>
                <a:cubicBezTo>
                  <a:pt x="9372" y="4611"/>
                  <a:pt x="7861" y="1650"/>
                  <a:pt x="5960" y="539"/>
                </a:cubicBezTo>
                <a:cubicBezTo>
                  <a:pt x="4060" y="-571"/>
                  <a:pt x="1629" y="88"/>
                  <a:pt x="532" y="2011"/>
                </a:cubicBezTo>
                <a:cubicBezTo>
                  <a:pt x="-521" y="3857"/>
                  <a:pt x="41" y="6194"/>
                  <a:pt x="1769" y="7361"/>
                </a:cubicBezTo>
                <a:cubicBezTo>
                  <a:pt x="3185" y="8414"/>
                  <a:pt x="4458" y="9360"/>
                  <a:pt x="5626" y="10229"/>
                </a:cubicBezTo>
                <a:cubicBezTo>
                  <a:pt x="4461" y="11096"/>
                  <a:pt x="3178" y="12049"/>
                  <a:pt x="1769" y="13097"/>
                </a:cubicBezTo>
                <a:cubicBezTo>
                  <a:pt x="40" y="14264"/>
                  <a:pt x="-521" y="16601"/>
                  <a:pt x="532" y="18447"/>
                </a:cubicBezTo>
                <a:cubicBezTo>
                  <a:pt x="1629" y="20371"/>
                  <a:pt x="4060" y="21029"/>
                  <a:pt x="5960" y="19919"/>
                </a:cubicBezTo>
                <a:cubicBezTo>
                  <a:pt x="7861" y="18808"/>
                  <a:pt x="9372" y="15847"/>
                  <a:pt x="8275" y="13924"/>
                </a:cubicBezTo>
                <a:cubicBezTo>
                  <a:pt x="8104" y="13625"/>
                  <a:pt x="7876" y="13374"/>
                  <a:pt x="7613" y="13158"/>
                </a:cubicBezTo>
                <a:lnTo>
                  <a:pt x="8610" y="12449"/>
                </a:lnTo>
                <a:cubicBezTo>
                  <a:pt x="17134" y="18781"/>
                  <a:pt x="17404" y="18923"/>
                  <a:pt x="18122" y="18923"/>
                </a:cubicBezTo>
                <a:lnTo>
                  <a:pt x="18203" y="18923"/>
                </a:lnTo>
                <a:cubicBezTo>
                  <a:pt x="19262" y="18923"/>
                  <a:pt x="21079" y="18007"/>
                  <a:pt x="21079" y="16878"/>
                </a:cubicBezTo>
                <a:lnTo>
                  <a:pt x="11731" y="10229"/>
                </a:lnTo>
                <a:cubicBezTo>
                  <a:pt x="11731" y="10229"/>
                  <a:pt x="21079" y="3580"/>
                  <a:pt x="21079" y="3580"/>
                </a:cubicBezTo>
                <a:close/>
                <a:moveTo>
                  <a:pt x="4639" y="16789"/>
                </a:moveTo>
                <a:cubicBezTo>
                  <a:pt x="4496" y="16859"/>
                  <a:pt x="4332" y="16897"/>
                  <a:pt x="4162" y="16897"/>
                </a:cubicBezTo>
                <a:cubicBezTo>
                  <a:pt x="3846" y="16897"/>
                  <a:pt x="3544" y="16764"/>
                  <a:pt x="3411" y="16567"/>
                </a:cubicBezTo>
                <a:cubicBezTo>
                  <a:pt x="3347" y="16471"/>
                  <a:pt x="3351" y="16406"/>
                  <a:pt x="3362" y="16361"/>
                </a:cubicBezTo>
                <a:cubicBezTo>
                  <a:pt x="3392" y="16240"/>
                  <a:pt x="3511" y="16117"/>
                  <a:pt x="3682" y="16034"/>
                </a:cubicBezTo>
                <a:cubicBezTo>
                  <a:pt x="3891" y="15930"/>
                  <a:pt x="4198" y="15869"/>
                  <a:pt x="4503" y="15869"/>
                </a:cubicBezTo>
                <a:cubicBezTo>
                  <a:pt x="4935" y="15869"/>
                  <a:pt x="5194" y="15988"/>
                  <a:pt x="5273" y="16050"/>
                </a:cubicBezTo>
                <a:cubicBezTo>
                  <a:pt x="5252" y="16207"/>
                  <a:pt x="5019" y="16601"/>
                  <a:pt x="4639" y="16789"/>
                </a:cubicBezTo>
                <a:moveTo>
                  <a:pt x="4503" y="14845"/>
                </a:moveTo>
                <a:cubicBezTo>
                  <a:pt x="4065" y="14845"/>
                  <a:pt x="3621" y="14936"/>
                  <a:pt x="3279" y="15105"/>
                </a:cubicBezTo>
                <a:cubicBezTo>
                  <a:pt x="2435" y="15522"/>
                  <a:pt x="2147" y="16443"/>
                  <a:pt x="2633" y="17165"/>
                </a:cubicBezTo>
                <a:cubicBezTo>
                  <a:pt x="2960" y="17649"/>
                  <a:pt x="3553" y="17919"/>
                  <a:pt x="4162" y="17919"/>
                </a:cubicBezTo>
                <a:cubicBezTo>
                  <a:pt x="4461" y="17919"/>
                  <a:pt x="4764" y="17854"/>
                  <a:pt x="5041" y="17717"/>
                </a:cubicBezTo>
                <a:cubicBezTo>
                  <a:pt x="5885" y="17300"/>
                  <a:pt x="6555" y="16190"/>
                  <a:pt x="6069" y="15469"/>
                </a:cubicBezTo>
                <a:cubicBezTo>
                  <a:pt x="5779" y="15040"/>
                  <a:pt x="5146" y="14845"/>
                  <a:pt x="4503" y="14845"/>
                </a:cubicBezTo>
                <a:moveTo>
                  <a:pt x="4503" y="4590"/>
                </a:moveTo>
                <a:cubicBezTo>
                  <a:pt x="4198" y="4590"/>
                  <a:pt x="3891" y="4528"/>
                  <a:pt x="3682" y="4425"/>
                </a:cubicBezTo>
                <a:cubicBezTo>
                  <a:pt x="3511" y="4341"/>
                  <a:pt x="3392" y="4219"/>
                  <a:pt x="3362" y="4098"/>
                </a:cubicBezTo>
                <a:cubicBezTo>
                  <a:pt x="3351" y="4052"/>
                  <a:pt x="3347" y="3987"/>
                  <a:pt x="3411" y="3891"/>
                </a:cubicBezTo>
                <a:cubicBezTo>
                  <a:pt x="3544" y="3694"/>
                  <a:pt x="3846" y="3561"/>
                  <a:pt x="4162" y="3561"/>
                </a:cubicBezTo>
                <a:cubicBezTo>
                  <a:pt x="4332" y="3561"/>
                  <a:pt x="4496" y="3599"/>
                  <a:pt x="4639" y="3669"/>
                </a:cubicBezTo>
                <a:cubicBezTo>
                  <a:pt x="5019" y="3857"/>
                  <a:pt x="5252" y="4252"/>
                  <a:pt x="5273" y="4408"/>
                </a:cubicBezTo>
                <a:cubicBezTo>
                  <a:pt x="5194" y="4470"/>
                  <a:pt x="4935" y="4590"/>
                  <a:pt x="4503" y="4590"/>
                </a:cubicBezTo>
                <a:moveTo>
                  <a:pt x="5041" y="2741"/>
                </a:moveTo>
                <a:cubicBezTo>
                  <a:pt x="4764" y="2604"/>
                  <a:pt x="4461" y="2539"/>
                  <a:pt x="4162" y="2539"/>
                </a:cubicBezTo>
                <a:cubicBezTo>
                  <a:pt x="3553" y="2539"/>
                  <a:pt x="2960" y="2809"/>
                  <a:pt x="2633" y="3294"/>
                </a:cubicBezTo>
                <a:cubicBezTo>
                  <a:pt x="2147" y="4015"/>
                  <a:pt x="2435" y="4937"/>
                  <a:pt x="3279" y="5353"/>
                </a:cubicBezTo>
                <a:cubicBezTo>
                  <a:pt x="3621" y="5522"/>
                  <a:pt x="4065" y="5613"/>
                  <a:pt x="4503" y="5613"/>
                </a:cubicBezTo>
                <a:cubicBezTo>
                  <a:pt x="5146" y="5613"/>
                  <a:pt x="5779" y="5418"/>
                  <a:pt x="6069" y="4990"/>
                </a:cubicBezTo>
                <a:cubicBezTo>
                  <a:pt x="6555" y="4268"/>
                  <a:pt x="5885" y="3158"/>
                  <a:pt x="5041" y="274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87" name="Shape 2787">
            <a:extLst>
              <a:ext uri="{FF2B5EF4-FFF2-40B4-BE49-F238E27FC236}">
                <a16:creationId xmlns:a16="http://schemas.microsoft.com/office/drawing/2014/main" id="{838807E6-98EE-6D4E-8A35-85D1413496EC}"/>
              </a:ext>
            </a:extLst>
          </p:cNvPr>
          <p:cNvSpPr/>
          <p:nvPr/>
        </p:nvSpPr>
        <p:spPr>
          <a:xfrm>
            <a:off x="22072600" y="11410950"/>
            <a:ext cx="558800" cy="5588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88" name="Shape 2788">
            <a:extLst>
              <a:ext uri="{FF2B5EF4-FFF2-40B4-BE49-F238E27FC236}">
                <a16:creationId xmlns:a16="http://schemas.microsoft.com/office/drawing/2014/main" id="{ABFDBAD8-BFBD-7A46-8B78-5762E42DE401}"/>
              </a:ext>
            </a:extLst>
          </p:cNvPr>
          <p:cNvSpPr>
            <a:spLocks noChangeArrowheads="1"/>
          </p:cNvSpPr>
          <p:nvPr/>
        </p:nvSpPr>
        <p:spPr bwMode="auto">
          <a:xfrm>
            <a:off x="10761663" y="7142163"/>
            <a:ext cx="25558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38090" tIns="38090" rIns="38090" bIns="38090" anchor="ctr">
            <a:spAutoFit/>
          </a:bodyPr>
          <a:lstStyle>
            <a:lvl1pPr algn="l">
              <a:defRPr sz="3000" b="1" cap="none" spc="-90">
                <a:solidFill>
                  <a:srgbClr val="1C1D21"/>
                </a:solidFill>
                <a:latin typeface="+mj-lt"/>
                <a:ea typeface="+mj-ea"/>
                <a:cs typeface="+mj-cs"/>
                <a:sym typeface="Karla"/>
              </a:defRPr>
            </a:lvl1pPr>
          </a:lstStyle>
          <a:p>
            <a:pPr defTabSz="1828434" eaLnBrk="1" fontAlgn="auto" hangingPunct="1">
              <a:spcBef>
                <a:spcPts val="0"/>
              </a:spcBef>
              <a:spcAft>
                <a:spcPts val="0"/>
              </a:spcAft>
              <a:defRPr/>
            </a:pPr>
            <a:r>
              <a:rPr sz="2999">
                <a:latin typeface="Arial" charset="0"/>
              </a:rPr>
              <a:t>Miscellaneous</a:t>
            </a: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0" name="Shape 2790">
            <a:extLst>
              <a:ext uri="{FF2B5EF4-FFF2-40B4-BE49-F238E27FC236}">
                <a16:creationId xmlns:a16="http://schemas.microsoft.com/office/drawing/2014/main" id="{7E63A4B6-EEE6-1245-B42A-D2D7E62122A0}"/>
              </a:ext>
            </a:extLst>
          </p:cNvPr>
          <p:cNvSpPr/>
          <p:nvPr/>
        </p:nvSpPr>
        <p:spPr>
          <a:xfrm>
            <a:off x="1758950" y="2928938"/>
            <a:ext cx="558800" cy="406400"/>
          </a:xfrm>
          <a:custGeom>
            <a:avLst/>
            <a:gdLst/>
            <a:ahLst/>
            <a:cxnLst>
              <a:cxn ang="0">
                <a:pos x="wd2" y="hd2"/>
              </a:cxn>
              <a:cxn ang="5400000">
                <a:pos x="wd2" y="hd2"/>
              </a:cxn>
              <a:cxn ang="10800000">
                <a:pos x="wd2" y="hd2"/>
              </a:cxn>
              <a:cxn ang="16200000">
                <a:pos x="wd2" y="hd2"/>
              </a:cxn>
            </a:cxnLst>
            <a:rect l="0" t="0" r="r" b="b"/>
            <a:pathLst>
              <a:path w="21600" h="21600" extrusionOk="0">
                <a:moveTo>
                  <a:pt x="3436" y="17550"/>
                </a:moveTo>
                <a:lnTo>
                  <a:pt x="10309" y="17550"/>
                </a:lnTo>
                <a:cubicBezTo>
                  <a:pt x="10580" y="17550"/>
                  <a:pt x="10800" y="17248"/>
                  <a:pt x="10800" y="16875"/>
                </a:cubicBezTo>
                <a:cubicBezTo>
                  <a:pt x="10800" y="16503"/>
                  <a:pt x="10580" y="16200"/>
                  <a:pt x="10309" y="16200"/>
                </a:cubicBezTo>
                <a:lnTo>
                  <a:pt x="3436" y="16200"/>
                </a:lnTo>
                <a:cubicBezTo>
                  <a:pt x="3166" y="16200"/>
                  <a:pt x="2945" y="16503"/>
                  <a:pt x="2945" y="16875"/>
                </a:cubicBezTo>
                <a:cubicBezTo>
                  <a:pt x="2945" y="17248"/>
                  <a:pt x="3166" y="17550"/>
                  <a:pt x="3436" y="17550"/>
                </a:cubicBezTo>
                <a:moveTo>
                  <a:pt x="3436" y="14850"/>
                </a:moveTo>
                <a:lnTo>
                  <a:pt x="12273" y="14850"/>
                </a:lnTo>
                <a:cubicBezTo>
                  <a:pt x="12544" y="14850"/>
                  <a:pt x="12764" y="14548"/>
                  <a:pt x="12764" y="14175"/>
                </a:cubicBezTo>
                <a:cubicBezTo>
                  <a:pt x="12764" y="13803"/>
                  <a:pt x="12544" y="13500"/>
                  <a:pt x="12273" y="13500"/>
                </a:cubicBezTo>
                <a:lnTo>
                  <a:pt x="3436" y="13500"/>
                </a:lnTo>
                <a:cubicBezTo>
                  <a:pt x="3166" y="13500"/>
                  <a:pt x="2945" y="13803"/>
                  <a:pt x="2945" y="14175"/>
                </a:cubicBezTo>
                <a:cubicBezTo>
                  <a:pt x="2945" y="14548"/>
                  <a:pt x="3166" y="14850"/>
                  <a:pt x="3436" y="14850"/>
                </a:cubicBezTo>
                <a:moveTo>
                  <a:pt x="20618" y="4050"/>
                </a:moveTo>
                <a:lnTo>
                  <a:pt x="982" y="4050"/>
                </a:lnTo>
                <a:lnTo>
                  <a:pt x="982" y="1350"/>
                </a:lnTo>
                <a:lnTo>
                  <a:pt x="20618" y="1350"/>
                </a:lnTo>
                <a:cubicBezTo>
                  <a:pt x="20618" y="1350"/>
                  <a:pt x="20618" y="4050"/>
                  <a:pt x="20618" y="4050"/>
                </a:cubicBezTo>
                <a:close/>
                <a:moveTo>
                  <a:pt x="20618" y="20250"/>
                </a:moveTo>
                <a:lnTo>
                  <a:pt x="982" y="20250"/>
                </a:lnTo>
                <a:lnTo>
                  <a:pt x="982" y="9450"/>
                </a:lnTo>
                <a:lnTo>
                  <a:pt x="20618" y="9450"/>
                </a:lnTo>
                <a:cubicBezTo>
                  <a:pt x="20618" y="94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16200" y="17550"/>
                </a:moveTo>
                <a:lnTo>
                  <a:pt x="18164" y="17550"/>
                </a:lnTo>
                <a:cubicBezTo>
                  <a:pt x="18434" y="17550"/>
                  <a:pt x="18655" y="17248"/>
                  <a:pt x="18655" y="16875"/>
                </a:cubicBezTo>
                <a:lnTo>
                  <a:pt x="18655" y="14175"/>
                </a:lnTo>
                <a:cubicBezTo>
                  <a:pt x="18655" y="13803"/>
                  <a:pt x="18434" y="13500"/>
                  <a:pt x="18164" y="13500"/>
                </a:cubicBezTo>
                <a:lnTo>
                  <a:pt x="16200" y="13500"/>
                </a:lnTo>
                <a:cubicBezTo>
                  <a:pt x="15929" y="13500"/>
                  <a:pt x="15709" y="13803"/>
                  <a:pt x="15709" y="14175"/>
                </a:cubicBezTo>
                <a:lnTo>
                  <a:pt x="15709" y="16875"/>
                </a:lnTo>
                <a:cubicBezTo>
                  <a:pt x="15709" y="17248"/>
                  <a:pt x="15929" y="17550"/>
                  <a:pt x="16200" y="1755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91" name="Shape 2791">
            <a:extLst>
              <a:ext uri="{FF2B5EF4-FFF2-40B4-BE49-F238E27FC236}">
                <a16:creationId xmlns:a16="http://schemas.microsoft.com/office/drawing/2014/main" id="{5C40AF13-7337-A845-8DD1-F002FD9F3F15}"/>
              </a:ext>
            </a:extLst>
          </p:cNvPr>
          <p:cNvSpPr/>
          <p:nvPr/>
        </p:nvSpPr>
        <p:spPr>
          <a:xfrm>
            <a:off x="2825750" y="2903538"/>
            <a:ext cx="557213" cy="457200"/>
          </a:xfrm>
          <a:custGeom>
            <a:avLst/>
            <a:gdLst/>
            <a:ahLst/>
            <a:cxnLst>
              <a:cxn ang="0">
                <a:pos x="wd2" y="hd2"/>
              </a:cxn>
              <a:cxn ang="5400000">
                <a:pos x="wd2" y="hd2"/>
              </a:cxn>
              <a:cxn ang="10800000">
                <a:pos x="wd2" y="hd2"/>
              </a:cxn>
              <a:cxn ang="16200000">
                <a:pos x="wd2" y="hd2"/>
              </a:cxn>
            </a:cxnLst>
            <a:rect l="0" t="0" r="r" b="b"/>
            <a:pathLst>
              <a:path w="21600" h="21600" extrusionOk="0">
                <a:moveTo>
                  <a:pt x="20618" y="0"/>
                </a:moveTo>
                <a:lnTo>
                  <a:pt x="4909" y="0"/>
                </a:lnTo>
                <a:cubicBezTo>
                  <a:pt x="4367" y="0"/>
                  <a:pt x="3927" y="538"/>
                  <a:pt x="3927" y="1200"/>
                </a:cubicBezTo>
                <a:lnTo>
                  <a:pt x="3927" y="3000"/>
                </a:lnTo>
                <a:cubicBezTo>
                  <a:pt x="3927" y="3332"/>
                  <a:pt x="4147" y="3600"/>
                  <a:pt x="4418" y="3600"/>
                </a:cubicBezTo>
                <a:cubicBezTo>
                  <a:pt x="4689" y="3600"/>
                  <a:pt x="4909" y="3332"/>
                  <a:pt x="4909" y="3000"/>
                </a:cubicBezTo>
                <a:lnTo>
                  <a:pt x="4909" y="1200"/>
                </a:lnTo>
                <a:lnTo>
                  <a:pt x="20618" y="1200"/>
                </a:lnTo>
                <a:lnTo>
                  <a:pt x="20618" y="15600"/>
                </a:lnTo>
                <a:lnTo>
                  <a:pt x="19145" y="15600"/>
                </a:lnTo>
                <a:cubicBezTo>
                  <a:pt x="18875" y="15600"/>
                  <a:pt x="18655" y="15869"/>
                  <a:pt x="18655" y="16200"/>
                </a:cubicBezTo>
                <a:cubicBezTo>
                  <a:pt x="18655" y="16532"/>
                  <a:pt x="18875" y="16800"/>
                  <a:pt x="19145" y="16800"/>
                </a:cubicBezTo>
                <a:lnTo>
                  <a:pt x="20618" y="16800"/>
                </a:lnTo>
                <a:cubicBezTo>
                  <a:pt x="21160" y="16800"/>
                  <a:pt x="21600" y="16262"/>
                  <a:pt x="21600" y="15600"/>
                </a:cubicBezTo>
                <a:lnTo>
                  <a:pt x="21600" y="1200"/>
                </a:lnTo>
                <a:cubicBezTo>
                  <a:pt x="21600" y="538"/>
                  <a:pt x="21160" y="0"/>
                  <a:pt x="20618" y="0"/>
                </a:cubicBezTo>
                <a:moveTo>
                  <a:pt x="16691" y="8400"/>
                </a:moveTo>
                <a:lnTo>
                  <a:pt x="982" y="8400"/>
                </a:lnTo>
                <a:lnTo>
                  <a:pt x="982" y="6000"/>
                </a:lnTo>
                <a:lnTo>
                  <a:pt x="16691" y="6000"/>
                </a:lnTo>
                <a:cubicBezTo>
                  <a:pt x="16691" y="6000"/>
                  <a:pt x="16691" y="8400"/>
                  <a:pt x="16691" y="8400"/>
                </a:cubicBezTo>
                <a:close/>
                <a:moveTo>
                  <a:pt x="16691" y="20400"/>
                </a:moveTo>
                <a:lnTo>
                  <a:pt x="982" y="20400"/>
                </a:lnTo>
                <a:lnTo>
                  <a:pt x="982" y="12000"/>
                </a:lnTo>
                <a:lnTo>
                  <a:pt x="16691" y="12000"/>
                </a:lnTo>
                <a:cubicBezTo>
                  <a:pt x="16691" y="12000"/>
                  <a:pt x="16691" y="20400"/>
                  <a:pt x="16691" y="20400"/>
                </a:cubicBezTo>
                <a:close/>
                <a:moveTo>
                  <a:pt x="16691" y="4800"/>
                </a:moveTo>
                <a:lnTo>
                  <a:pt x="982" y="4800"/>
                </a:lnTo>
                <a:cubicBezTo>
                  <a:pt x="440" y="4800"/>
                  <a:pt x="0" y="5338"/>
                  <a:pt x="0" y="6000"/>
                </a:cubicBezTo>
                <a:lnTo>
                  <a:pt x="0" y="20400"/>
                </a:lnTo>
                <a:cubicBezTo>
                  <a:pt x="0" y="21062"/>
                  <a:pt x="440" y="21600"/>
                  <a:pt x="982" y="21600"/>
                </a:cubicBezTo>
                <a:lnTo>
                  <a:pt x="16691" y="21600"/>
                </a:lnTo>
                <a:cubicBezTo>
                  <a:pt x="17233" y="21600"/>
                  <a:pt x="17673" y="21062"/>
                  <a:pt x="17673" y="20400"/>
                </a:cubicBezTo>
                <a:lnTo>
                  <a:pt x="17673" y="6000"/>
                </a:lnTo>
                <a:cubicBezTo>
                  <a:pt x="17673" y="5338"/>
                  <a:pt x="17233" y="4800"/>
                  <a:pt x="16691" y="4800"/>
                </a:cubicBezTo>
                <a:moveTo>
                  <a:pt x="3436" y="18000"/>
                </a:moveTo>
                <a:lnTo>
                  <a:pt x="7364" y="18000"/>
                </a:lnTo>
                <a:cubicBezTo>
                  <a:pt x="7634" y="18000"/>
                  <a:pt x="7855" y="17732"/>
                  <a:pt x="7855" y="17400"/>
                </a:cubicBezTo>
                <a:cubicBezTo>
                  <a:pt x="7855" y="17069"/>
                  <a:pt x="7634" y="16800"/>
                  <a:pt x="7364" y="16800"/>
                </a:cubicBezTo>
                <a:lnTo>
                  <a:pt x="3436" y="16800"/>
                </a:lnTo>
                <a:cubicBezTo>
                  <a:pt x="3166" y="16800"/>
                  <a:pt x="2945" y="17069"/>
                  <a:pt x="2945" y="17400"/>
                </a:cubicBezTo>
                <a:cubicBezTo>
                  <a:pt x="2945" y="17732"/>
                  <a:pt x="3166" y="18000"/>
                  <a:pt x="3436" y="18000"/>
                </a:cubicBezTo>
                <a:moveTo>
                  <a:pt x="3436" y="15600"/>
                </a:moveTo>
                <a:lnTo>
                  <a:pt x="9327" y="15600"/>
                </a:lnTo>
                <a:cubicBezTo>
                  <a:pt x="9598" y="15600"/>
                  <a:pt x="9818" y="15332"/>
                  <a:pt x="9818" y="15000"/>
                </a:cubicBezTo>
                <a:cubicBezTo>
                  <a:pt x="9818" y="14668"/>
                  <a:pt x="9598" y="14400"/>
                  <a:pt x="9327" y="14400"/>
                </a:cubicBezTo>
                <a:lnTo>
                  <a:pt x="3436" y="14400"/>
                </a:lnTo>
                <a:cubicBezTo>
                  <a:pt x="3166" y="14400"/>
                  <a:pt x="2945" y="14668"/>
                  <a:pt x="2945" y="15000"/>
                </a:cubicBezTo>
                <a:cubicBezTo>
                  <a:pt x="2945" y="15332"/>
                  <a:pt x="3166" y="15600"/>
                  <a:pt x="3436" y="15600"/>
                </a:cubicBezTo>
                <a:moveTo>
                  <a:pt x="12273" y="18000"/>
                </a:moveTo>
                <a:lnTo>
                  <a:pt x="14236" y="18000"/>
                </a:lnTo>
                <a:cubicBezTo>
                  <a:pt x="14507" y="18000"/>
                  <a:pt x="14727" y="17732"/>
                  <a:pt x="14727" y="17400"/>
                </a:cubicBezTo>
                <a:lnTo>
                  <a:pt x="14727" y="15000"/>
                </a:lnTo>
                <a:cubicBezTo>
                  <a:pt x="14727" y="14668"/>
                  <a:pt x="14507" y="14400"/>
                  <a:pt x="14236" y="14400"/>
                </a:cubicBezTo>
                <a:lnTo>
                  <a:pt x="12273" y="14400"/>
                </a:lnTo>
                <a:cubicBezTo>
                  <a:pt x="12002" y="14400"/>
                  <a:pt x="11782" y="14668"/>
                  <a:pt x="11782" y="15000"/>
                </a:cubicBezTo>
                <a:lnTo>
                  <a:pt x="11782" y="17400"/>
                </a:lnTo>
                <a:cubicBezTo>
                  <a:pt x="11782" y="17732"/>
                  <a:pt x="12002" y="18000"/>
                  <a:pt x="12273" y="180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92" name="Shape 2792">
            <a:extLst>
              <a:ext uri="{FF2B5EF4-FFF2-40B4-BE49-F238E27FC236}">
                <a16:creationId xmlns:a16="http://schemas.microsoft.com/office/drawing/2014/main" id="{4BD39360-6BF3-F149-87FC-A8928423C5D2}"/>
              </a:ext>
            </a:extLst>
          </p:cNvPr>
          <p:cNvSpPr/>
          <p:nvPr/>
        </p:nvSpPr>
        <p:spPr>
          <a:xfrm>
            <a:off x="3890963" y="285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949" y="13580"/>
                </a:moveTo>
                <a:cubicBezTo>
                  <a:pt x="11701" y="13784"/>
                  <a:pt x="11474" y="13901"/>
                  <a:pt x="11085" y="13931"/>
                </a:cubicBezTo>
                <a:lnTo>
                  <a:pt x="11085" y="11339"/>
                </a:lnTo>
                <a:cubicBezTo>
                  <a:pt x="11251" y="11383"/>
                  <a:pt x="11321" y="11435"/>
                  <a:pt x="11479" y="11494"/>
                </a:cubicBezTo>
                <a:cubicBezTo>
                  <a:pt x="11638" y="11554"/>
                  <a:pt x="11780" y="11632"/>
                  <a:pt x="11906" y="11728"/>
                </a:cubicBezTo>
                <a:cubicBezTo>
                  <a:pt x="12032" y="11824"/>
                  <a:pt x="12133" y="11943"/>
                  <a:pt x="12208" y="12084"/>
                </a:cubicBezTo>
                <a:cubicBezTo>
                  <a:pt x="12284" y="12225"/>
                  <a:pt x="12322" y="12399"/>
                  <a:pt x="12322" y="12607"/>
                </a:cubicBezTo>
                <a:cubicBezTo>
                  <a:pt x="12322" y="13052"/>
                  <a:pt x="12198" y="13376"/>
                  <a:pt x="11949" y="13580"/>
                </a:cubicBezTo>
                <a:moveTo>
                  <a:pt x="10437" y="9837"/>
                </a:moveTo>
                <a:cubicBezTo>
                  <a:pt x="10286" y="9800"/>
                  <a:pt x="10228" y="9753"/>
                  <a:pt x="10081" y="9698"/>
                </a:cubicBezTo>
                <a:cubicBezTo>
                  <a:pt x="9933" y="9642"/>
                  <a:pt x="9803" y="9570"/>
                  <a:pt x="9692" y="9481"/>
                </a:cubicBezTo>
                <a:cubicBezTo>
                  <a:pt x="9581" y="9392"/>
                  <a:pt x="9489" y="9285"/>
                  <a:pt x="9417" y="9159"/>
                </a:cubicBezTo>
                <a:cubicBezTo>
                  <a:pt x="9345" y="9032"/>
                  <a:pt x="9309" y="8880"/>
                  <a:pt x="9309" y="8702"/>
                </a:cubicBezTo>
                <a:cubicBezTo>
                  <a:pt x="9309" y="8309"/>
                  <a:pt x="9415" y="8030"/>
                  <a:pt x="9627" y="7862"/>
                </a:cubicBezTo>
                <a:cubicBezTo>
                  <a:pt x="9839" y="7696"/>
                  <a:pt x="10048" y="7612"/>
                  <a:pt x="10437" y="7612"/>
                </a:cubicBezTo>
                <a:cubicBezTo>
                  <a:pt x="10437" y="7612"/>
                  <a:pt x="10437" y="9837"/>
                  <a:pt x="10437" y="9837"/>
                </a:cubicBezTo>
                <a:close/>
                <a:moveTo>
                  <a:pt x="12765" y="10727"/>
                </a:moveTo>
                <a:cubicBezTo>
                  <a:pt x="12527" y="10542"/>
                  <a:pt x="12253" y="10390"/>
                  <a:pt x="11944" y="10271"/>
                </a:cubicBezTo>
                <a:cubicBezTo>
                  <a:pt x="11634" y="10153"/>
                  <a:pt x="11410" y="10049"/>
                  <a:pt x="11085" y="9959"/>
                </a:cubicBezTo>
                <a:lnTo>
                  <a:pt x="11085" y="7612"/>
                </a:lnTo>
                <a:cubicBezTo>
                  <a:pt x="11474" y="7612"/>
                  <a:pt x="11665" y="7713"/>
                  <a:pt x="11841" y="7913"/>
                </a:cubicBezTo>
                <a:cubicBezTo>
                  <a:pt x="12017" y="8113"/>
                  <a:pt x="12113" y="8402"/>
                  <a:pt x="12127" y="8781"/>
                </a:cubicBezTo>
                <a:lnTo>
                  <a:pt x="13359" y="8781"/>
                </a:lnTo>
                <a:cubicBezTo>
                  <a:pt x="13359" y="8417"/>
                  <a:pt x="13295" y="8098"/>
                  <a:pt x="13170" y="7824"/>
                </a:cubicBezTo>
                <a:cubicBezTo>
                  <a:pt x="13043" y="7550"/>
                  <a:pt x="12875" y="7323"/>
                  <a:pt x="12662" y="7145"/>
                </a:cubicBezTo>
                <a:cubicBezTo>
                  <a:pt x="12449" y="6967"/>
                  <a:pt x="12200" y="6833"/>
                  <a:pt x="11911" y="6744"/>
                </a:cubicBezTo>
                <a:cubicBezTo>
                  <a:pt x="11623" y="6656"/>
                  <a:pt x="11410" y="6611"/>
                  <a:pt x="11085" y="6611"/>
                </a:cubicBezTo>
                <a:lnTo>
                  <a:pt x="11085" y="5881"/>
                </a:lnTo>
                <a:lnTo>
                  <a:pt x="10437" y="5881"/>
                </a:lnTo>
                <a:lnTo>
                  <a:pt x="10437" y="6611"/>
                </a:lnTo>
                <a:cubicBezTo>
                  <a:pt x="10113" y="6611"/>
                  <a:pt x="9895" y="6659"/>
                  <a:pt x="9600" y="6756"/>
                </a:cubicBezTo>
                <a:cubicBezTo>
                  <a:pt x="9305" y="6852"/>
                  <a:pt x="9044" y="6991"/>
                  <a:pt x="8817" y="7173"/>
                </a:cubicBezTo>
                <a:cubicBezTo>
                  <a:pt x="8590" y="7355"/>
                  <a:pt x="8410" y="7581"/>
                  <a:pt x="8277" y="7852"/>
                </a:cubicBezTo>
                <a:cubicBezTo>
                  <a:pt x="8144" y="8122"/>
                  <a:pt x="8077" y="8436"/>
                  <a:pt x="8077" y="8791"/>
                </a:cubicBezTo>
                <a:cubicBezTo>
                  <a:pt x="8077" y="9199"/>
                  <a:pt x="8150" y="9541"/>
                  <a:pt x="8293" y="9815"/>
                </a:cubicBezTo>
                <a:cubicBezTo>
                  <a:pt x="8438" y="10089"/>
                  <a:pt x="8626" y="10317"/>
                  <a:pt x="8860" y="10499"/>
                </a:cubicBezTo>
                <a:cubicBezTo>
                  <a:pt x="9094" y="10681"/>
                  <a:pt x="9357" y="10829"/>
                  <a:pt x="9649" y="10944"/>
                </a:cubicBezTo>
                <a:cubicBezTo>
                  <a:pt x="9940" y="11059"/>
                  <a:pt x="10142" y="11157"/>
                  <a:pt x="10437" y="11239"/>
                </a:cubicBezTo>
                <a:lnTo>
                  <a:pt x="10437" y="13931"/>
                </a:lnTo>
                <a:cubicBezTo>
                  <a:pt x="9940" y="13916"/>
                  <a:pt x="9676" y="13768"/>
                  <a:pt x="9460" y="13486"/>
                </a:cubicBezTo>
                <a:cubicBezTo>
                  <a:pt x="9244" y="13204"/>
                  <a:pt x="9139" y="12818"/>
                  <a:pt x="9147" y="12329"/>
                </a:cubicBezTo>
                <a:lnTo>
                  <a:pt x="7915" y="12329"/>
                </a:lnTo>
                <a:cubicBezTo>
                  <a:pt x="7908" y="12744"/>
                  <a:pt x="7967" y="13111"/>
                  <a:pt x="8094" y="13430"/>
                </a:cubicBezTo>
                <a:cubicBezTo>
                  <a:pt x="8220" y="13749"/>
                  <a:pt x="8397" y="14018"/>
                  <a:pt x="8628" y="14236"/>
                </a:cubicBezTo>
                <a:cubicBezTo>
                  <a:pt x="8858" y="14455"/>
                  <a:pt x="9136" y="14624"/>
                  <a:pt x="9460" y="14743"/>
                </a:cubicBezTo>
                <a:cubicBezTo>
                  <a:pt x="9784" y="14861"/>
                  <a:pt x="10048" y="14924"/>
                  <a:pt x="10437" y="14932"/>
                </a:cubicBezTo>
                <a:lnTo>
                  <a:pt x="10437" y="15692"/>
                </a:lnTo>
                <a:lnTo>
                  <a:pt x="11085" y="15692"/>
                </a:lnTo>
                <a:lnTo>
                  <a:pt x="11085" y="14932"/>
                </a:lnTo>
                <a:cubicBezTo>
                  <a:pt x="11446" y="14917"/>
                  <a:pt x="11688" y="14856"/>
                  <a:pt x="11998" y="14748"/>
                </a:cubicBezTo>
                <a:cubicBezTo>
                  <a:pt x="12307" y="14641"/>
                  <a:pt x="12578" y="14485"/>
                  <a:pt x="12808" y="14281"/>
                </a:cubicBezTo>
                <a:cubicBezTo>
                  <a:pt x="13038" y="14077"/>
                  <a:pt x="13220" y="13821"/>
                  <a:pt x="13353" y="13513"/>
                </a:cubicBezTo>
                <a:cubicBezTo>
                  <a:pt x="13486" y="13206"/>
                  <a:pt x="13553" y="12844"/>
                  <a:pt x="13553" y="12429"/>
                </a:cubicBezTo>
                <a:cubicBezTo>
                  <a:pt x="13553" y="12028"/>
                  <a:pt x="13481" y="11691"/>
                  <a:pt x="13337" y="11417"/>
                </a:cubicBezTo>
                <a:cubicBezTo>
                  <a:pt x="13193" y="11142"/>
                  <a:pt x="13002" y="10912"/>
                  <a:pt x="12765" y="10727"/>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93" name="Shape 2793">
            <a:extLst>
              <a:ext uri="{FF2B5EF4-FFF2-40B4-BE49-F238E27FC236}">
                <a16:creationId xmlns:a16="http://schemas.microsoft.com/office/drawing/2014/main" id="{CADAC17B-CAB9-0842-B2E7-274F74D4D6F1}"/>
              </a:ext>
            </a:extLst>
          </p:cNvPr>
          <p:cNvSpPr/>
          <p:nvPr/>
        </p:nvSpPr>
        <p:spPr>
          <a:xfrm>
            <a:off x="4957763" y="285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9686" y="14720"/>
                </a:moveTo>
                <a:cubicBezTo>
                  <a:pt x="9513" y="14863"/>
                  <a:pt x="9355" y="14945"/>
                  <a:pt x="9084" y="14965"/>
                </a:cubicBezTo>
                <a:lnTo>
                  <a:pt x="9084" y="13151"/>
                </a:lnTo>
                <a:cubicBezTo>
                  <a:pt x="9199" y="13182"/>
                  <a:pt x="9248" y="13219"/>
                  <a:pt x="9358" y="13260"/>
                </a:cubicBezTo>
                <a:cubicBezTo>
                  <a:pt x="9469" y="13302"/>
                  <a:pt x="9568" y="13357"/>
                  <a:pt x="9656" y="13424"/>
                </a:cubicBezTo>
                <a:cubicBezTo>
                  <a:pt x="9744" y="13491"/>
                  <a:pt x="9814" y="13575"/>
                  <a:pt x="9867" y="13673"/>
                </a:cubicBezTo>
                <a:cubicBezTo>
                  <a:pt x="9920" y="13772"/>
                  <a:pt x="9946" y="13894"/>
                  <a:pt x="9946" y="14039"/>
                </a:cubicBezTo>
                <a:cubicBezTo>
                  <a:pt x="9946" y="14350"/>
                  <a:pt x="9859" y="14577"/>
                  <a:pt x="9686" y="14720"/>
                </a:cubicBezTo>
                <a:moveTo>
                  <a:pt x="8631" y="12100"/>
                </a:moveTo>
                <a:cubicBezTo>
                  <a:pt x="8526" y="12074"/>
                  <a:pt x="8486" y="12041"/>
                  <a:pt x="8383" y="12003"/>
                </a:cubicBezTo>
                <a:cubicBezTo>
                  <a:pt x="8280" y="11964"/>
                  <a:pt x="8189" y="11913"/>
                  <a:pt x="8112" y="11851"/>
                </a:cubicBezTo>
                <a:cubicBezTo>
                  <a:pt x="8034" y="11789"/>
                  <a:pt x="7969" y="11714"/>
                  <a:pt x="7919" y="11625"/>
                </a:cubicBezTo>
                <a:cubicBezTo>
                  <a:pt x="7869" y="11537"/>
                  <a:pt x="7844" y="11431"/>
                  <a:pt x="7844" y="11306"/>
                </a:cubicBezTo>
                <a:cubicBezTo>
                  <a:pt x="7844" y="11031"/>
                  <a:pt x="7918" y="10835"/>
                  <a:pt x="8067" y="10718"/>
                </a:cubicBezTo>
                <a:cubicBezTo>
                  <a:pt x="8214" y="10601"/>
                  <a:pt x="8360" y="10543"/>
                  <a:pt x="8631" y="10543"/>
                </a:cubicBezTo>
                <a:cubicBezTo>
                  <a:pt x="8631" y="10543"/>
                  <a:pt x="8631" y="12100"/>
                  <a:pt x="8631" y="12100"/>
                </a:cubicBezTo>
                <a:close/>
                <a:moveTo>
                  <a:pt x="10255" y="12723"/>
                </a:moveTo>
                <a:cubicBezTo>
                  <a:pt x="10089" y="12593"/>
                  <a:pt x="9898" y="12487"/>
                  <a:pt x="9683" y="12404"/>
                </a:cubicBezTo>
                <a:cubicBezTo>
                  <a:pt x="9466" y="12321"/>
                  <a:pt x="9310" y="12248"/>
                  <a:pt x="9084" y="12186"/>
                </a:cubicBezTo>
                <a:lnTo>
                  <a:pt x="9084" y="10543"/>
                </a:lnTo>
                <a:cubicBezTo>
                  <a:pt x="9355" y="10543"/>
                  <a:pt x="9488" y="10613"/>
                  <a:pt x="9611" y="10753"/>
                </a:cubicBezTo>
                <a:cubicBezTo>
                  <a:pt x="9734" y="10893"/>
                  <a:pt x="9800" y="11096"/>
                  <a:pt x="9810" y="11361"/>
                </a:cubicBezTo>
                <a:lnTo>
                  <a:pt x="10669" y="11361"/>
                </a:lnTo>
                <a:cubicBezTo>
                  <a:pt x="10669" y="11106"/>
                  <a:pt x="10625" y="10883"/>
                  <a:pt x="10537" y="10690"/>
                </a:cubicBezTo>
                <a:cubicBezTo>
                  <a:pt x="10450" y="10499"/>
                  <a:pt x="10331" y="10340"/>
                  <a:pt x="10183" y="10216"/>
                </a:cubicBezTo>
                <a:cubicBezTo>
                  <a:pt x="10035" y="10091"/>
                  <a:pt x="9860" y="9998"/>
                  <a:pt x="9659" y="9935"/>
                </a:cubicBezTo>
                <a:cubicBezTo>
                  <a:pt x="9459" y="9873"/>
                  <a:pt x="9310" y="9842"/>
                  <a:pt x="9084" y="9842"/>
                </a:cubicBezTo>
                <a:lnTo>
                  <a:pt x="9084" y="9331"/>
                </a:lnTo>
                <a:lnTo>
                  <a:pt x="8631" y="9331"/>
                </a:lnTo>
                <a:lnTo>
                  <a:pt x="8631" y="9842"/>
                </a:lnTo>
                <a:cubicBezTo>
                  <a:pt x="8405" y="9842"/>
                  <a:pt x="8253" y="9876"/>
                  <a:pt x="8048" y="9943"/>
                </a:cubicBezTo>
                <a:cubicBezTo>
                  <a:pt x="7842" y="10011"/>
                  <a:pt x="7660" y="10108"/>
                  <a:pt x="7501" y="10235"/>
                </a:cubicBezTo>
                <a:cubicBezTo>
                  <a:pt x="7343" y="10363"/>
                  <a:pt x="7218" y="10521"/>
                  <a:pt x="7125" y="10710"/>
                </a:cubicBezTo>
                <a:cubicBezTo>
                  <a:pt x="7032" y="10899"/>
                  <a:pt x="6985" y="11119"/>
                  <a:pt x="6985" y="11368"/>
                </a:cubicBezTo>
                <a:cubicBezTo>
                  <a:pt x="6985" y="11654"/>
                  <a:pt x="7035" y="11892"/>
                  <a:pt x="7136" y="12085"/>
                </a:cubicBezTo>
                <a:cubicBezTo>
                  <a:pt x="7237" y="12277"/>
                  <a:pt x="7368" y="12436"/>
                  <a:pt x="7531" y="12563"/>
                </a:cubicBezTo>
                <a:cubicBezTo>
                  <a:pt x="7694" y="12691"/>
                  <a:pt x="7878" y="12794"/>
                  <a:pt x="8081" y="12875"/>
                </a:cubicBezTo>
                <a:cubicBezTo>
                  <a:pt x="8285" y="12956"/>
                  <a:pt x="8426" y="13024"/>
                  <a:pt x="8631" y="13081"/>
                </a:cubicBezTo>
                <a:lnTo>
                  <a:pt x="8631" y="14965"/>
                </a:lnTo>
                <a:cubicBezTo>
                  <a:pt x="8285" y="14955"/>
                  <a:pt x="8100" y="14852"/>
                  <a:pt x="7950" y="14654"/>
                </a:cubicBezTo>
                <a:cubicBezTo>
                  <a:pt x="7799" y="14457"/>
                  <a:pt x="7726" y="14187"/>
                  <a:pt x="7731" y="13844"/>
                </a:cubicBezTo>
                <a:lnTo>
                  <a:pt x="6872" y="13844"/>
                </a:lnTo>
                <a:cubicBezTo>
                  <a:pt x="6867" y="14135"/>
                  <a:pt x="6908" y="14392"/>
                  <a:pt x="6996" y="14615"/>
                </a:cubicBezTo>
                <a:cubicBezTo>
                  <a:pt x="7085" y="14839"/>
                  <a:pt x="7209" y="15027"/>
                  <a:pt x="7369" y="15180"/>
                </a:cubicBezTo>
                <a:cubicBezTo>
                  <a:pt x="7530" y="15333"/>
                  <a:pt x="7723" y="15451"/>
                  <a:pt x="7950" y="15534"/>
                </a:cubicBezTo>
                <a:cubicBezTo>
                  <a:pt x="8176" y="15617"/>
                  <a:pt x="8360" y="15661"/>
                  <a:pt x="8631" y="15667"/>
                </a:cubicBezTo>
                <a:lnTo>
                  <a:pt x="8631" y="16199"/>
                </a:lnTo>
                <a:lnTo>
                  <a:pt x="9084" y="16199"/>
                </a:lnTo>
                <a:lnTo>
                  <a:pt x="9084" y="15667"/>
                </a:lnTo>
                <a:cubicBezTo>
                  <a:pt x="9335" y="15656"/>
                  <a:pt x="9504" y="15613"/>
                  <a:pt x="9720" y="15538"/>
                </a:cubicBezTo>
                <a:cubicBezTo>
                  <a:pt x="9936" y="15463"/>
                  <a:pt x="10124" y="15354"/>
                  <a:pt x="10285" y="15211"/>
                </a:cubicBezTo>
                <a:cubicBezTo>
                  <a:pt x="10445" y="15068"/>
                  <a:pt x="10573" y="14889"/>
                  <a:pt x="10666" y="14673"/>
                </a:cubicBezTo>
                <a:cubicBezTo>
                  <a:pt x="10758" y="14459"/>
                  <a:pt x="10805" y="14205"/>
                  <a:pt x="10805" y="13914"/>
                </a:cubicBezTo>
                <a:cubicBezTo>
                  <a:pt x="10805" y="13634"/>
                  <a:pt x="10755" y="13398"/>
                  <a:pt x="10654" y="13206"/>
                </a:cubicBezTo>
                <a:cubicBezTo>
                  <a:pt x="10554" y="13014"/>
                  <a:pt x="10421" y="12853"/>
                  <a:pt x="10255" y="12723"/>
                </a:cubicBezTo>
                <a:moveTo>
                  <a:pt x="12764" y="0"/>
                </a:moveTo>
                <a:cubicBezTo>
                  <a:pt x="9919" y="0"/>
                  <a:pt x="7396" y="1350"/>
                  <a:pt x="5779" y="3437"/>
                </a:cubicBezTo>
                <a:cubicBezTo>
                  <a:pt x="6324" y="3259"/>
                  <a:pt x="6890" y="3132"/>
                  <a:pt x="7472" y="3051"/>
                </a:cubicBezTo>
                <a:cubicBezTo>
                  <a:pt x="8868" y="1774"/>
                  <a:pt x="10722" y="987"/>
                  <a:pt x="12764" y="987"/>
                </a:cubicBezTo>
                <a:cubicBezTo>
                  <a:pt x="17099" y="987"/>
                  <a:pt x="20613" y="4502"/>
                  <a:pt x="20613" y="8836"/>
                </a:cubicBezTo>
                <a:cubicBezTo>
                  <a:pt x="20613" y="10878"/>
                  <a:pt x="19827" y="12732"/>
                  <a:pt x="18549" y="14128"/>
                </a:cubicBezTo>
                <a:cubicBezTo>
                  <a:pt x="18468" y="14710"/>
                  <a:pt x="18341" y="15276"/>
                  <a:pt x="18163" y="15821"/>
                </a:cubicBezTo>
                <a:cubicBezTo>
                  <a:pt x="20250" y="14204"/>
                  <a:pt x="21600" y="11681"/>
                  <a:pt x="21600" y="8836"/>
                </a:cubicBezTo>
                <a:cubicBezTo>
                  <a:pt x="21600" y="3956"/>
                  <a:pt x="17644" y="0"/>
                  <a:pt x="12764" y="0"/>
                </a:cubicBezTo>
                <a:moveTo>
                  <a:pt x="8836" y="20613"/>
                </a:moveTo>
                <a:cubicBezTo>
                  <a:pt x="4501" y="20613"/>
                  <a:pt x="987" y="17098"/>
                  <a:pt x="987" y="12764"/>
                </a:cubicBezTo>
                <a:cubicBezTo>
                  <a:pt x="987" y="8429"/>
                  <a:pt x="4501" y="4915"/>
                  <a:pt x="8836" y="4915"/>
                </a:cubicBezTo>
                <a:cubicBezTo>
                  <a:pt x="13172" y="4915"/>
                  <a:pt x="16685" y="8429"/>
                  <a:pt x="16685" y="12764"/>
                </a:cubicBezTo>
                <a:cubicBezTo>
                  <a:pt x="16685" y="17098"/>
                  <a:pt x="13172" y="20613"/>
                  <a:pt x="8836" y="20613"/>
                </a:cubicBezTo>
                <a:moveTo>
                  <a:pt x="8836" y="3927"/>
                </a:moveTo>
                <a:cubicBezTo>
                  <a:pt x="3956" y="3927"/>
                  <a:pt x="0" y="7884"/>
                  <a:pt x="0" y="12764"/>
                </a:cubicBezTo>
                <a:cubicBezTo>
                  <a:pt x="0" y="17644"/>
                  <a:pt x="3956" y="21600"/>
                  <a:pt x="8836" y="21600"/>
                </a:cubicBezTo>
                <a:cubicBezTo>
                  <a:pt x="13716" y="21600"/>
                  <a:pt x="17673" y="17644"/>
                  <a:pt x="17673" y="12764"/>
                </a:cubicBezTo>
                <a:cubicBezTo>
                  <a:pt x="17673" y="7884"/>
                  <a:pt x="13716" y="3927"/>
                  <a:pt x="8836" y="3927"/>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94" name="Shape 2794">
            <a:extLst>
              <a:ext uri="{FF2B5EF4-FFF2-40B4-BE49-F238E27FC236}">
                <a16:creationId xmlns:a16="http://schemas.microsoft.com/office/drawing/2014/main" id="{E04A8C8D-7FF0-0C4F-87F9-F3EF289FFC16}"/>
              </a:ext>
            </a:extLst>
          </p:cNvPr>
          <p:cNvSpPr/>
          <p:nvPr/>
        </p:nvSpPr>
        <p:spPr>
          <a:xfrm>
            <a:off x="6024563" y="285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535" y="7724"/>
                </a:moveTo>
                <a:cubicBezTo>
                  <a:pt x="12082" y="7724"/>
                  <a:pt x="12586" y="7961"/>
                  <a:pt x="13047" y="8436"/>
                </a:cubicBezTo>
                <a:lnTo>
                  <a:pt x="13544" y="7424"/>
                </a:lnTo>
                <a:cubicBezTo>
                  <a:pt x="12888" y="6964"/>
                  <a:pt x="12248" y="6734"/>
                  <a:pt x="11621" y="6734"/>
                </a:cubicBezTo>
                <a:cubicBezTo>
                  <a:pt x="10757" y="6734"/>
                  <a:pt x="10048" y="7019"/>
                  <a:pt x="9494" y="7590"/>
                </a:cubicBezTo>
                <a:cubicBezTo>
                  <a:pt x="9019" y="8087"/>
                  <a:pt x="8691" y="8762"/>
                  <a:pt x="8510" y="9615"/>
                </a:cubicBezTo>
                <a:lnTo>
                  <a:pt x="7938" y="9615"/>
                </a:lnTo>
                <a:lnTo>
                  <a:pt x="7658" y="10327"/>
                </a:lnTo>
                <a:lnTo>
                  <a:pt x="8435" y="10327"/>
                </a:lnTo>
                <a:cubicBezTo>
                  <a:pt x="8428" y="10409"/>
                  <a:pt x="8423" y="10483"/>
                  <a:pt x="8419" y="10549"/>
                </a:cubicBezTo>
                <a:cubicBezTo>
                  <a:pt x="8415" y="10616"/>
                  <a:pt x="8414" y="10675"/>
                  <a:pt x="8414" y="10727"/>
                </a:cubicBezTo>
                <a:cubicBezTo>
                  <a:pt x="8414" y="10794"/>
                  <a:pt x="8415" y="10857"/>
                  <a:pt x="8419" y="10916"/>
                </a:cubicBezTo>
                <a:cubicBezTo>
                  <a:pt x="8423" y="10976"/>
                  <a:pt x="8428" y="11032"/>
                  <a:pt x="8435" y="11083"/>
                </a:cubicBezTo>
                <a:lnTo>
                  <a:pt x="7949" y="11083"/>
                </a:lnTo>
                <a:lnTo>
                  <a:pt x="7658" y="11784"/>
                </a:lnTo>
                <a:lnTo>
                  <a:pt x="8489" y="11784"/>
                </a:lnTo>
                <a:cubicBezTo>
                  <a:pt x="8604" y="12674"/>
                  <a:pt x="8896" y="13382"/>
                  <a:pt x="9364" y="13908"/>
                </a:cubicBezTo>
                <a:cubicBezTo>
                  <a:pt x="9904" y="14517"/>
                  <a:pt x="10656" y="14821"/>
                  <a:pt x="11621" y="14821"/>
                </a:cubicBezTo>
                <a:cubicBezTo>
                  <a:pt x="12219" y="14821"/>
                  <a:pt x="12762" y="14658"/>
                  <a:pt x="13252" y="14331"/>
                </a:cubicBezTo>
                <a:lnTo>
                  <a:pt x="13252" y="13097"/>
                </a:lnTo>
                <a:cubicBezTo>
                  <a:pt x="12978" y="13356"/>
                  <a:pt x="12733" y="13542"/>
                  <a:pt x="12517" y="13653"/>
                </a:cubicBezTo>
                <a:cubicBezTo>
                  <a:pt x="12280" y="13772"/>
                  <a:pt x="11981" y="13831"/>
                  <a:pt x="11621" y="13831"/>
                </a:cubicBezTo>
                <a:cubicBezTo>
                  <a:pt x="11067" y="13831"/>
                  <a:pt x="10627" y="13620"/>
                  <a:pt x="10304" y="13197"/>
                </a:cubicBezTo>
                <a:cubicBezTo>
                  <a:pt x="10023" y="12855"/>
                  <a:pt x="9839" y="12385"/>
                  <a:pt x="9753" y="11784"/>
                </a:cubicBezTo>
                <a:lnTo>
                  <a:pt x="11924" y="11784"/>
                </a:lnTo>
                <a:lnTo>
                  <a:pt x="12193" y="11083"/>
                </a:lnTo>
                <a:lnTo>
                  <a:pt x="9699" y="11083"/>
                </a:lnTo>
                <a:cubicBezTo>
                  <a:pt x="9692" y="11046"/>
                  <a:pt x="9688" y="10932"/>
                  <a:pt x="9688" y="10739"/>
                </a:cubicBezTo>
                <a:lnTo>
                  <a:pt x="9688" y="10483"/>
                </a:lnTo>
                <a:cubicBezTo>
                  <a:pt x="9688" y="10416"/>
                  <a:pt x="9692" y="10364"/>
                  <a:pt x="9699" y="10327"/>
                </a:cubicBezTo>
                <a:lnTo>
                  <a:pt x="12344" y="10327"/>
                </a:lnTo>
                <a:lnTo>
                  <a:pt x="12626" y="9615"/>
                </a:lnTo>
                <a:lnTo>
                  <a:pt x="9775" y="9615"/>
                </a:lnTo>
                <a:cubicBezTo>
                  <a:pt x="9868" y="9096"/>
                  <a:pt x="10051" y="8662"/>
                  <a:pt x="10325" y="8314"/>
                </a:cubicBezTo>
                <a:cubicBezTo>
                  <a:pt x="10649" y="7920"/>
                  <a:pt x="11052" y="7724"/>
                  <a:pt x="11535" y="7724"/>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95" name="Shape 2795">
            <a:extLst>
              <a:ext uri="{FF2B5EF4-FFF2-40B4-BE49-F238E27FC236}">
                <a16:creationId xmlns:a16="http://schemas.microsoft.com/office/drawing/2014/main" id="{333E067A-B82E-864F-A40A-7E504534EDF7}"/>
              </a:ext>
            </a:extLst>
          </p:cNvPr>
          <p:cNvSpPr/>
          <p:nvPr/>
        </p:nvSpPr>
        <p:spPr>
          <a:xfrm>
            <a:off x="7091363" y="285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5" y="1349"/>
                  <a:pt x="5780" y="3437"/>
                </a:cubicBezTo>
                <a:cubicBezTo>
                  <a:pt x="6324" y="3259"/>
                  <a:pt x="6890" y="3132"/>
                  <a:pt x="7472" y="3051"/>
                </a:cubicBezTo>
                <a:cubicBezTo>
                  <a:pt x="8868" y="1774"/>
                  <a:pt x="10722" y="987"/>
                  <a:pt x="12764" y="987"/>
                </a:cubicBezTo>
                <a:cubicBezTo>
                  <a:pt x="17098" y="987"/>
                  <a:pt x="20612" y="4502"/>
                  <a:pt x="20612" y="8836"/>
                </a:cubicBezTo>
                <a:cubicBezTo>
                  <a:pt x="20612" y="10878"/>
                  <a:pt x="19827" y="12732"/>
                  <a:pt x="18549" y="14128"/>
                </a:cubicBezTo>
                <a:cubicBezTo>
                  <a:pt x="18468" y="14710"/>
                  <a:pt x="18341" y="15276"/>
                  <a:pt x="18163" y="15821"/>
                </a:cubicBezTo>
                <a:cubicBezTo>
                  <a:pt x="20250" y="14204"/>
                  <a:pt x="21600" y="11681"/>
                  <a:pt x="21600" y="8836"/>
                </a:cubicBezTo>
                <a:cubicBezTo>
                  <a:pt x="21600" y="3956"/>
                  <a:pt x="17644" y="0"/>
                  <a:pt x="12764" y="0"/>
                </a:cubicBezTo>
                <a:moveTo>
                  <a:pt x="9292" y="10539"/>
                </a:moveTo>
                <a:cubicBezTo>
                  <a:pt x="9702" y="10539"/>
                  <a:pt x="10080" y="10712"/>
                  <a:pt x="10426" y="11057"/>
                </a:cubicBezTo>
                <a:lnTo>
                  <a:pt x="10798" y="10320"/>
                </a:lnTo>
                <a:cubicBezTo>
                  <a:pt x="10307" y="9985"/>
                  <a:pt x="9826" y="9817"/>
                  <a:pt x="9356" y="9817"/>
                </a:cubicBezTo>
                <a:cubicBezTo>
                  <a:pt x="8708" y="9817"/>
                  <a:pt x="8176" y="10026"/>
                  <a:pt x="7761" y="10441"/>
                </a:cubicBezTo>
                <a:cubicBezTo>
                  <a:pt x="7404" y="10804"/>
                  <a:pt x="7158" y="11296"/>
                  <a:pt x="7023" y="11917"/>
                </a:cubicBezTo>
                <a:lnTo>
                  <a:pt x="6594" y="11917"/>
                </a:lnTo>
                <a:lnTo>
                  <a:pt x="6384" y="12435"/>
                </a:lnTo>
                <a:lnTo>
                  <a:pt x="6967" y="12435"/>
                </a:lnTo>
                <a:cubicBezTo>
                  <a:pt x="6961" y="12495"/>
                  <a:pt x="6957" y="12549"/>
                  <a:pt x="6955" y="12598"/>
                </a:cubicBezTo>
                <a:cubicBezTo>
                  <a:pt x="6952" y="12646"/>
                  <a:pt x="6950" y="12690"/>
                  <a:pt x="6950" y="12727"/>
                </a:cubicBezTo>
                <a:cubicBezTo>
                  <a:pt x="6950" y="12776"/>
                  <a:pt x="6952" y="12822"/>
                  <a:pt x="6955" y="12865"/>
                </a:cubicBezTo>
                <a:cubicBezTo>
                  <a:pt x="6957" y="12908"/>
                  <a:pt x="6961" y="12949"/>
                  <a:pt x="6967" y="12987"/>
                </a:cubicBezTo>
                <a:lnTo>
                  <a:pt x="6602" y="12987"/>
                </a:lnTo>
                <a:lnTo>
                  <a:pt x="6384" y="13497"/>
                </a:lnTo>
                <a:lnTo>
                  <a:pt x="7007" y="13497"/>
                </a:lnTo>
                <a:cubicBezTo>
                  <a:pt x="7093" y="14146"/>
                  <a:pt x="7313" y="14662"/>
                  <a:pt x="7663" y="15045"/>
                </a:cubicBezTo>
                <a:cubicBezTo>
                  <a:pt x="8068" y="15489"/>
                  <a:pt x="8633" y="15710"/>
                  <a:pt x="9356" y="15710"/>
                </a:cubicBezTo>
                <a:cubicBezTo>
                  <a:pt x="9805" y="15710"/>
                  <a:pt x="10212" y="15591"/>
                  <a:pt x="10579" y="15354"/>
                </a:cubicBezTo>
                <a:lnTo>
                  <a:pt x="10579" y="14454"/>
                </a:lnTo>
                <a:cubicBezTo>
                  <a:pt x="10374" y="14643"/>
                  <a:pt x="10191" y="14778"/>
                  <a:pt x="10029" y="14859"/>
                </a:cubicBezTo>
                <a:cubicBezTo>
                  <a:pt x="9850" y="14945"/>
                  <a:pt x="9626" y="14989"/>
                  <a:pt x="9356" y="14989"/>
                </a:cubicBezTo>
                <a:cubicBezTo>
                  <a:pt x="8940" y="14989"/>
                  <a:pt x="8611" y="14834"/>
                  <a:pt x="8368" y="14527"/>
                </a:cubicBezTo>
                <a:cubicBezTo>
                  <a:pt x="8158" y="14279"/>
                  <a:pt x="8020" y="13935"/>
                  <a:pt x="7955" y="13497"/>
                </a:cubicBezTo>
                <a:lnTo>
                  <a:pt x="9583" y="13497"/>
                </a:lnTo>
                <a:lnTo>
                  <a:pt x="9786" y="12987"/>
                </a:lnTo>
                <a:lnTo>
                  <a:pt x="7914" y="12987"/>
                </a:lnTo>
                <a:cubicBezTo>
                  <a:pt x="7909" y="12960"/>
                  <a:pt x="7906" y="12876"/>
                  <a:pt x="7906" y="12735"/>
                </a:cubicBezTo>
                <a:lnTo>
                  <a:pt x="7906" y="12549"/>
                </a:lnTo>
                <a:cubicBezTo>
                  <a:pt x="7906" y="12500"/>
                  <a:pt x="7909" y="12462"/>
                  <a:pt x="7914" y="12435"/>
                </a:cubicBezTo>
                <a:lnTo>
                  <a:pt x="9899" y="12435"/>
                </a:lnTo>
                <a:lnTo>
                  <a:pt x="10110" y="11917"/>
                </a:lnTo>
                <a:lnTo>
                  <a:pt x="7972" y="11917"/>
                </a:lnTo>
                <a:cubicBezTo>
                  <a:pt x="8042" y="11539"/>
                  <a:pt x="8179" y="11222"/>
                  <a:pt x="8384" y="10968"/>
                </a:cubicBezTo>
                <a:cubicBezTo>
                  <a:pt x="8627" y="10682"/>
                  <a:pt x="8929" y="10539"/>
                  <a:pt x="9292" y="10539"/>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96" name="Shape 2796">
            <a:extLst>
              <a:ext uri="{FF2B5EF4-FFF2-40B4-BE49-F238E27FC236}">
                <a16:creationId xmlns:a16="http://schemas.microsoft.com/office/drawing/2014/main" id="{A96A905F-16B2-4E4A-BECE-B9A20AAE3EDA}"/>
              </a:ext>
            </a:extLst>
          </p:cNvPr>
          <p:cNvSpPr/>
          <p:nvPr/>
        </p:nvSpPr>
        <p:spPr>
          <a:xfrm>
            <a:off x="8158163" y="285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2660" y="9921"/>
                </a:moveTo>
                <a:cubicBezTo>
                  <a:pt x="12438" y="10786"/>
                  <a:pt x="11065" y="10346"/>
                  <a:pt x="10620" y="10238"/>
                </a:cubicBezTo>
                <a:lnTo>
                  <a:pt x="11011" y="8710"/>
                </a:lnTo>
                <a:cubicBezTo>
                  <a:pt x="11457" y="8818"/>
                  <a:pt x="12891" y="9019"/>
                  <a:pt x="12660" y="9921"/>
                </a:cubicBezTo>
                <a:moveTo>
                  <a:pt x="12416" y="12387"/>
                </a:moveTo>
                <a:cubicBezTo>
                  <a:pt x="12172" y="13338"/>
                  <a:pt x="10523" y="12824"/>
                  <a:pt x="9988" y="12695"/>
                </a:cubicBezTo>
                <a:lnTo>
                  <a:pt x="10421" y="11009"/>
                </a:lnTo>
                <a:cubicBezTo>
                  <a:pt x="10956" y="11139"/>
                  <a:pt x="12671" y="11395"/>
                  <a:pt x="12416" y="12387"/>
                </a:cubicBezTo>
                <a:moveTo>
                  <a:pt x="12637" y="8174"/>
                </a:moveTo>
                <a:lnTo>
                  <a:pt x="12960" y="6916"/>
                </a:lnTo>
                <a:lnTo>
                  <a:pt x="12171" y="6726"/>
                </a:lnTo>
                <a:lnTo>
                  <a:pt x="11857" y="7950"/>
                </a:lnTo>
                <a:cubicBezTo>
                  <a:pt x="11649" y="7900"/>
                  <a:pt x="11436" y="7853"/>
                  <a:pt x="11224" y="7806"/>
                </a:cubicBezTo>
                <a:lnTo>
                  <a:pt x="11541" y="6573"/>
                </a:lnTo>
                <a:lnTo>
                  <a:pt x="10753" y="6382"/>
                </a:lnTo>
                <a:lnTo>
                  <a:pt x="10429" y="7640"/>
                </a:lnTo>
                <a:cubicBezTo>
                  <a:pt x="10258" y="7602"/>
                  <a:pt x="10090" y="7565"/>
                  <a:pt x="9926" y="7525"/>
                </a:cubicBezTo>
                <a:lnTo>
                  <a:pt x="9927" y="7521"/>
                </a:lnTo>
                <a:lnTo>
                  <a:pt x="8839" y="7257"/>
                </a:lnTo>
                <a:lnTo>
                  <a:pt x="8629" y="8075"/>
                </a:lnTo>
                <a:cubicBezTo>
                  <a:pt x="8629" y="8075"/>
                  <a:pt x="9214" y="8205"/>
                  <a:pt x="9202" y="8214"/>
                </a:cubicBezTo>
                <a:cubicBezTo>
                  <a:pt x="9521" y="8291"/>
                  <a:pt x="9579" y="8496"/>
                  <a:pt x="9569" y="8658"/>
                </a:cubicBezTo>
                <a:lnTo>
                  <a:pt x="9202" y="10091"/>
                </a:lnTo>
                <a:cubicBezTo>
                  <a:pt x="9224" y="10097"/>
                  <a:pt x="9252" y="10104"/>
                  <a:pt x="9283" y="10116"/>
                </a:cubicBezTo>
                <a:cubicBezTo>
                  <a:pt x="9257" y="10110"/>
                  <a:pt x="9229" y="10103"/>
                  <a:pt x="9200" y="10097"/>
                </a:cubicBezTo>
                <a:lnTo>
                  <a:pt x="8684" y="12103"/>
                </a:lnTo>
                <a:cubicBezTo>
                  <a:pt x="8646" y="12198"/>
                  <a:pt x="8546" y="12339"/>
                  <a:pt x="8323" y="12285"/>
                </a:cubicBezTo>
                <a:cubicBezTo>
                  <a:pt x="8331" y="12297"/>
                  <a:pt x="7749" y="12147"/>
                  <a:pt x="7749" y="12147"/>
                </a:cubicBezTo>
                <a:lnTo>
                  <a:pt x="7358" y="13023"/>
                </a:lnTo>
                <a:lnTo>
                  <a:pt x="8384" y="13271"/>
                </a:lnTo>
                <a:cubicBezTo>
                  <a:pt x="8575" y="13317"/>
                  <a:pt x="8762" y="13366"/>
                  <a:pt x="8946" y="13412"/>
                </a:cubicBezTo>
                <a:lnTo>
                  <a:pt x="8621" y="14684"/>
                </a:lnTo>
                <a:lnTo>
                  <a:pt x="9408" y="14875"/>
                </a:lnTo>
                <a:lnTo>
                  <a:pt x="9731" y="13616"/>
                </a:lnTo>
                <a:cubicBezTo>
                  <a:pt x="9947" y="13673"/>
                  <a:pt x="10156" y="13725"/>
                  <a:pt x="10360" y="13775"/>
                </a:cubicBezTo>
                <a:lnTo>
                  <a:pt x="10038" y="15027"/>
                </a:lnTo>
                <a:lnTo>
                  <a:pt x="10827" y="15218"/>
                </a:lnTo>
                <a:lnTo>
                  <a:pt x="11153" y="13948"/>
                </a:lnTo>
                <a:cubicBezTo>
                  <a:pt x="12499" y="14195"/>
                  <a:pt x="13510" y="14095"/>
                  <a:pt x="13935" y="12915"/>
                </a:cubicBezTo>
                <a:cubicBezTo>
                  <a:pt x="14279" y="11964"/>
                  <a:pt x="13918" y="11416"/>
                  <a:pt x="13210" y="11058"/>
                </a:cubicBezTo>
                <a:cubicBezTo>
                  <a:pt x="13726" y="10943"/>
                  <a:pt x="14115" y="10614"/>
                  <a:pt x="14218" y="9934"/>
                </a:cubicBezTo>
                <a:cubicBezTo>
                  <a:pt x="14361" y="9006"/>
                  <a:pt x="13633" y="8507"/>
                  <a:pt x="12637" y="8174"/>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97" name="Shape 2797">
            <a:extLst>
              <a:ext uri="{FF2B5EF4-FFF2-40B4-BE49-F238E27FC236}">
                <a16:creationId xmlns:a16="http://schemas.microsoft.com/office/drawing/2014/main" id="{9FC57634-99E4-B545-A220-7B1C45EF560F}"/>
              </a:ext>
            </a:extLst>
          </p:cNvPr>
          <p:cNvSpPr/>
          <p:nvPr/>
        </p:nvSpPr>
        <p:spPr>
          <a:xfrm>
            <a:off x="9224963" y="2852738"/>
            <a:ext cx="557212" cy="558800"/>
          </a:xfrm>
          <a:custGeom>
            <a:avLst/>
            <a:gdLst/>
            <a:ahLst/>
            <a:cxnLst>
              <a:cxn ang="0">
                <a:pos x="wd2" y="hd2"/>
              </a:cxn>
              <a:cxn ang="5400000">
                <a:pos x="wd2" y="hd2"/>
              </a:cxn>
              <a:cxn ang="10800000">
                <a:pos x="wd2" y="hd2"/>
              </a:cxn>
              <a:cxn ang="16200000">
                <a:pos x="wd2" y="hd2"/>
              </a:cxn>
            </a:cxnLst>
            <a:rect l="0" t="0" r="r" b="b"/>
            <a:pathLst>
              <a:path w="21600" h="21600" extrusionOk="0">
                <a:moveTo>
                  <a:pt x="10052" y="12079"/>
                </a:moveTo>
                <a:cubicBezTo>
                  <a:pt x="9878" y="12752"/>
                  <a:pt x="8799" y="12411"/>
                  <a:pt x="8449" y="12327"/>
                </a:cubicBezTo>
                <a:lnTo>
                  <a:pt x="8758" y="11138"/>
                </a:lnTo>
                <a:cubicBezTo>
                  <a:pt x="9107" y="11222"/>
                  <a:pt x="10234" y="11378"/>
                  <a:pt x="10052" y="12079"/>
                </a:cubicBezTo>
                <a:moveTo>
                  <a:pt x="9860" y="13998"/>
                </a:moveTo>
                <a:cubicBezTo>
                  <a:pt x="9669" y="14737"/>
                  <a:pt x="8373" y="14338"/>
                  <a:pt x="7953" y="14238"/>
                </a:cubicBezTo>
                <a:lnTo>
                  <a:pt x="8293" y="12927"/>
                </a:lnTo>
                <a:cubicBezTo>
                  <a:pt x="8714" y="13027"/>
                  <a:pt x="10060" y="13227"/>
                  <a:pt x="9860" y="13998"/>
                </a:cubicBezTo>
                <a:moveTo>
                  <a:pt x="10034" y="10721"/>
                </a:moveTo>
                <a:lnTo>
                  <a:pt x="10288" y="9743"/>
                </a:lnTo>
                <a:lnTo>
                  <a:pt x="9668" y="9595"/>
                </a:lnTo>
                <a:lnTo>
                  <a:pt x="9421" y="10547"/>
                </a:lnTo>
                <a:cubicBezTo>
                  <a:pt x="9258" y="10508"/>
                  <a:pt x="9090" y="10471"/>
                  <a:pt x="8925" y="10434"/>
                </a:cubicBezTo>
                <a:lnTo>
                  <a:pt x="9173" y="9476"/>
                </a:lnTo>
                <a:lnTo>
                  <a:pt x="8554" y="9328"/>
                </a:lnTo>
                <a:lnTo>
                  <a:pt x="8300" y="10306"/>
                </a:lnTo>
                <a:cubicBezTo>
                  <a:pt x="8165" y="10276"/>
                  <a:pt x="8033" y="10247"/>
                  <a:pt x="7904" y="10216"/>
                </a:cubicBezTo>
                <a:lnTo>
                  <a:pt x="7904" y="10213"/>
                </a:lnTo>
                <a:lnTo>
                  <a:pt x="7050" y="10008"/>
                </a:lnTo>
                <a:lnTo>
                  <a:pt x="6885" y="10644"/>
                </a:lnTo>
                <a:cubicBezTo>
                  <a:pt x="6885" y="10644"/>
                  <a:pt x="7345" y="10745"/>
                  <a:pt x="7335" y="10751"/>
                </a:cubicBezTo>
                <a:cubicBezTo>
                  <a:pt x="7586" y="10812"/>
                  <a:pt x="7632" y="10971"/>
                  <a:pt x="7624" y="11098"/>
                </a:cubicBezTo>
                <a:lnTo>
                  <a:pt x="7335" y="12213"/>
                </a:lnTo>
                <a:cubicBezTo>
                  <a:pt x="7352" y="12216"/>
                  <a:pt x="7375" y="12222"/>
                  <a:pt x="7399" y="12232"/>
                </a:cubicBezTo>
                <a:cubicBezTo>
                  <a:pt x="7379" y="12227"/>
                  <a:pt x="7357" y="12222"/>
                  <a:pt x="7334" y="12216"/>
                </a:cubicBezTo>
                <a:lnTo>
                  <a:pt x="6928" y="13777"/>
                </a:lnTo>
                <a:cubicBezTo>
                  <a:pt x="6898" y="13851"/>
                  <a:pt x="6820" y="13960"/>
                  <a:pt x="6645" y="13919"/>
                </a:cubicBezTo>
                <a:cubicBezTo>
                  <a:pt x="6651" y="13928"/>
                  <a:pt x="6194" y="13811"/>
                  <a:pt x="6194" y="13811"/>
                </a:cubicBezTo>
                <a:lnTo>
                  <a:pt x="5886" y="14492"/>
                </a:lnTo>
                <a:lnTo>
                  <a:pt x="6692" y="14686"/>
                </a:lnTo>
                <a:cubicBezTo>
                  <a:pt x="6843" y="14721"/>
                  <a:pt x="6990" y="14759"/>
                  <a:pt x="7134" y="14795"/>
                </a:cubicBezTo>
                <a:lnTo>
                  <a:pt x="6878" y="15784"/>
                </a:lnTo>
                <a:lnTo>
                  <a:pt x="7497" y="15933"/>
                </a:lnTo>
                <a:lnTo>
                  <a:pt x="7751" y="14954"/>
                </a:lnTo>
                <a:cubicBezTo>
                  <a:pt x="7921" y="14998"/>
                  <a:pt x="8085" y="15039"/>
                  <a:pt x="8245" y="15077"/>
                </a:cubicBezTo>
                <a:lnTo>
                  <a:pt x="7992" y="16051"/>
                </a:lnTo>
                <a:lnTo>
                  <a:pt x="8612" y="16200"/>
                </a:lnTo>
                <a:lnTo>
                  <a:pt x="8868" y="15212"/>
                </a:lnTo>
                <a:cubicBezTo>
                  <a:pt x="9926" y="15404"/>
                  <a:pt x="10720" y="15327"/>
                  <a:pt x="11055" y="14408"/>
                </a:cubicBezTo>
                <a:cubicBezTo>
                  <a:pt x="11324" y="13669"/>
                  <a:pt x="11041" y="13242"/>
                  <a:pt x="10485" y="12965"/>
                </a:cubicBezTo>
                <a:cubicBezTo>
                  <a:pt x="10890" y="12875"/>
                  <a:pt x="11195" y="12619"/>
                  <a:pt x="11277" y="12090"/>
                </a:cubicBezTo>
                <a:cubicBezTo>
                  <a:pt x="11389" y="11368"/>
                  <a:pt x="10816" y="10980"/>
                  <a:pt x="10034" y="10721"/>
                </a:cubicBezTo>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6" y="1350"/>
                  <a:pt x="5780" y="3438"/>
                </a:cubicBezTo>
                <a:cubicBezTo>
                  <a:pt x="6324" y="3259"/>
                  <a:pt x="6890" y="3132"/>
                  <a:pt x="7472" y="3051"/>
                </a:cubicBezTo>
                <a:cubicBezTo>
                  <a:pt x="8868" y="1774"/>
                  <a:pt x="10722" y="987"/>
                  <a:pt x="12764" y="987"/>
                </a:cubicBezTo>
                <a:cubicBezTo>
                  <a:pt x="17098" y="987"/>
                  <a:pt x="20612" y="4501"/>
                  <a:pt x="20612" y="8836"/>
                </a:cubicBezTo>
                <a:cubicBezTo>
                  <a:pt x="20612" y="10878"/>
                  <a:pt x="19827" y="12732"/>
                  <a:pt x="18549" y="14128"/>
                </a:cubicBezTo>
                <a:cubicBezTo>
                  <a:pt x="18468" y="14709"/>
                  <a:pt x="18341" y="15276"/>
                  <a:pt x="18163" y="15821"/>
                </a:cubicBezTo>
                <a:cubicBezTo>
                  <a:pt x="20250" y="14204"/>
                  <a:pt x="21600" y="11681"/>
                  <a:pt x="21600" y="8836"/>
                </a:cubicBezTo>
                <a:cubicBezTo>
                  <a:pt x="21600" y="3956"/>
                  <a:pt x="17644" y="0"/>
                  <a:pt x="12764"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98" name="Shape 2798">
            <a:extLst>
              <a:ext uri="{FF2B5EF4-FFF2-40B4-BE49-F238E27FC236}">
                <a16:creationId xmlns:a16="http://schemas.microsoft.com/office/drawing/2014/main" id="{C01A04B4-4676-614F-A27C-72274CAF78AA}"/>
              </a:ext>
            </a:extLst>
          </p:cNvPr>
          <p:cNvSpPr/>
          <p:nvPr/>
        </p:nvSpPr>
        <p:spPr>
          <a:xfrm>
            <a:off x="10290175" y="2979738"/>
            <a:ext cx="558800" cy="304800"/>
          </a:xfrm>
          <a:custGeom>
            <a:avLst/>
            <a:gdLst/>
            <a:ahLst/>
            <a:cxnLst>
              <a:cxn ang="0">
                <a:pos x="wd2" y="hd2"/>
              </a:cxn>
              <a:cxn ang="5400000">
                <a:pos x="wd2" y="hd2"/>
              </a:cxn>
              <a:cxn ang="10800000">
                <a:pos x="wd2" y="hd2"/>
              </a:cxn>
              <a:cxn ang="16200000">
                <a:pos x="wd2" y="hd2"/>
              </a:cxn>
            </a:cxnLst>
            <a:rect l="0" t="0" r="r" b="b"/>
            <a:pathLst>
              <a:path w="21600" h="21600" extrusionOk="0">
                <a:moveTo>
                  <a:pt x="11502" y="11838"/>
                </a:moveTo>
                <a:cubicBezTo>
                  <a:pt x="11425" y="11731"/>
                  <a:pt x="11338" y="11646"/>
                  <a:pt x="11242" y="11581"/>
                </a:cubicBezTo>
                <a:cubicBezTo>
                  <a:pt x="11144" y="11515"/>
                  <a:pt x="11102" y="11458"/>
                  <a:pt x="11001" y="11410"/>
                </a:cubicBezTo>
                <a:lnTo>
                  <a:pt x="11001" y="14261"/>
                </a:lnTo>
                <a:cubicBezTo>
                  <a:pt x="11238" y="14227"/>
                  <a:pt x="11377" y="14100"/>
                  <a:pt x="11528" y="13875"/>
                </a:cubicBezTo>
                <a:cubicBezTo>
                  <a:pt x="11680" y="13651"/>
                  <a:pt x="11756" y="13293"/>
                  <a:pt x="11756" y="12804"/>
                </a:cubicBezTo>
                <a:cubicBezTo>
                  <a:pt x="11756" y="12576"/>
                  <a:pt x="11733" y="12384"/>
                  <a:pt x="11686" y="12229"/>
                </a:cubicBezTo>
                <a:cubicBezTo>
                  <a:pt x="11640" y="12074"/>
                  <a:pt x="11579" y="11944"/>
                  <a:pt x="11502" y="11838"/>
                </a:cubicBezTo>
                <a:moveTo>
                  <a:pt x="17182" y="16200"/>
                </a:moveTo>
                <a:lnTo>
                  <a:pt x="16200" y="16200"/>
                </a:lnTo>
                <a:cubicBezTo>
                  <a:pt x="15929" y="16200"/>
                  <a:pt x="15709" y="16602"/>
                  <a:pt x="15709" y="17100"/>
                </a:cubicBezTo>
                <a:cubicBezTo>
                  <a:pt x="15709" y="17597"/>
                  <a:pt x="15929" y="18000"/>
                  <a:pt x="16200" y="18000"/>
                </a:cubicBezTo>
                <a:lnTo>
                  <a:pt x="17182" y="18000"/>
                </a:lnTo>
                <a:cubicBezTo>
                  <a:pt x="17453" y="18000"/>
                  <a:pt x="17673" y="17597"/>
                  <a:pt x="17673" y="17100"/>
                </a:cubicBezTo>
                <a:cubicBezTo>
                  <a:pt x="17673" y="16602"/>
                  <a:pt x="17453" y="16200"/>
                  <a:pt x="17182" y="16200"/>
                </a:cubicBezTo>
                <a:moveTo>
                  <a:pt x="9917" y="8509"/>
                </a:moveTo>
                <a:cubicBezTo>
                  <a:pt x="9917" y="8706"/>
                  <a:pt x="9938" y="8872"/>
                  <a:pt x="9982" y="9011"/>
                </a:cubicBezTo>
                <a:cubicBezTo>
                  <a:pt x="10026" y="9150"/>
                  <a:pt x="10082" y="9268"/>
                  <a:pt x="10150" y="9366"/>
                </a:cubicBezTo>
                <a:cubicBezTo>
                  <a:pt x="10219" y="9464"/>
                  <a:pt x="10298" y="9544"/>
                  <a:pt x="10388" y="9605"/>
                </a:cubicBezTo>
                <a:cubicBezTo>
                  <a:pt x="10478" y="9665"/>
                  <a:pt x="10513" y="9717"/>
                  <a:pt x="10605" y="9757"/>
                </a:cubicBezTo>
                <a:lnTo>
                  <a:pt x="10605" y="7311"/>
                </a:lnTo>
                <a:cubicBezTo>
                  <a:pt x="10368" y="7311"/>
                  <a:pt x="10241" y="7402"/>
                  <a:pt x="10111" y="7585"/>
                </a:cubicBezTo>
                <a:cubicBezTo>
                  <a:pt x="9981" y="7769"/>
                  <a:pt x="9917" y="8077"/>
                  <a:pt x="9917" y="8509"/>
                </a:cubicBezTo>
                <a:moveTo>
                  <a:pt x="20127" y="3600"/>
                </a:moveTo>
                <a:cubicBezTo>
                  <a:pt x="19856" y="3600"/>
                  <a:pt x="19636" y="3197"/>
                  <a:pt x="19636" y="2700"/>
                </a:cubicBezTo>
                <a:cubicBezTo>
                  <a:pt x="19636" y="2203"/>
                  <a:pt x="19856" y="1800"/>
                  <a:pt x="20127" y="1800"/>
                </a:cubicBezTo>
                <a:cubicBezTo>
                  <a:pt x="20399" y="1800"/>
                  <a:pt x="20618" y="2203"/>
                  <a:pt x="20618" y="2700"/>
                </a:cubicBezTo>
                <a:cubicBezTo>
                  <a:pt x="20618" y="3197"/>
                  <a:pt x="20399" y="3600"/>
                  <a:pt x="20127" y="3600"/>
                </a:cubicBezTo>
                <a:moveTo>
                  <a:pt x="20618" y="16365"/>
                </a:moveTo>
                <a:cubicBezTo>
                  <a:pt x="20464" y="16265"/>
                  <a:pt x="20300" y="16200"/>
                  <a:pt x="20127" y="16200"/>
                </a:cubicBezTo>
                <a:cubicBezTo>
                  <a:pt x="19314" y="16200"/>
                  <a:pt x="18655" y="17408"/>
                  <a:pt x="18655" y="18900"/>
                </a:cubicBezTo>
                <a:cubicBezTo>
                  <a:pt x="18655" y="19217"/>
                  <a:pt x="18690" y="19517"/>
                  <a:pt x="18745" y="19800"/>
                </a:cubicBezTo>
                <a:lnTo>
                  <a:pt x="2855" y="19800"/>
                </a:lnTo>
                <a:cubicBezTo>
                  <a:pt x="2910" y="19517"/>
                  <a:pt x="2945" y="19217"/>
                  <a:pt x="2945" y="18900"/>
                </a:cubicBezTo>
                <a:cubicBezTo>
                  <a:pt x="2945" y="17408"/>
                  <a:pt x="2286" y="16200"/>
                  <a:pt x="1473" y="16200"/>
                </a:cubicBezTo>
                <a:cubicBezTo>
                  <a:pt x="1300" y="16200"/>
                  <a:pt x="1136" y="16265"/>
                  <a:pt x="982" y="16365"/>
                </a:cubicBezTo>
                <a:lnTo>
                  <a:pt x="982" y="5234"/>
                </a:lnTo>
                <a:cubicBezTo>
                  <a:pt x="1136" y="5335"/>
                  <a:pt x="1300" y="5400"/>
                  <a:pt x="1473" y="5400"/>
                </a:cubicBezTo>
                <a:cubicBezTo>
                  <a:pt x="2286" y="5400"/>
                  <a:pt x="2945" y="4191"/>
                  <a:pt x="2945" y="2700"/>
                </a:cubicBezTo>
                <a:cubicBezTo>
                  <a:pt x="2945" y="2382"/>
                  <a:pt x="2910" y="2083"/>
                  <a:pt x="2855" y="1800"/>
                </a:cubicBezTo>
                <a:lnTo>
                  <a:pt x="18745" y="1800"/>
                </a:lnTo>
                <a:cubicBezTo>
                  <a:pt x="18690" y="2083"/>
                  <a:pt x="18655" y="2382"/>
                  <a:pt x="18655" y="2700"/>
                </a:cubicBezTo>
                <a:cubicBezTo>
                  <a:pt x="18655" y="4191"/>
                  <a:pt x="19314" y="5400"/>
                  <a:pt x="20127" y="5400"/>
                </a:cubicBezTo>
                <a:cubicBezTo>
                  <a:pt x="20300" y="5400"/>
                  <a:pt x="20464" y="5335"/>
                  <a:pt x="20618" y="5234"/>
                </a:cubicBezTo>
                <a:cubicBezTo>
                  <a:pt x="20618" y="5234"/>
                  <a:pt x="20618" y="16365"/>
                  <a:pt x="20618" y="16365"/>
                </a:cubicBezTo>
                <a:close/>
                <a:moveTo>
                  <a:pt x="20127" y="19800"/>
                </a:moveTo>
                <a:cubicBezTo>
                  <a:pt x="19856" y="19800"/>
                  <a:pt x="19636" y="19397"/>
                  <a:pt x="19636" y="18900"/>
                </a:cubicBezTo>
                <a:cubicBezTo>
                  <a:pt x="19636" y="18403"/>
                  <a:pt x="19856" y="18000"/>
                  <a:pt x="20127" y="18000"/>
                </a:cubicBezTo>
                <a:cubicBezTo>
                  <a:pt x="20399" y="18000"/>
                  <a:pt x="20618" y="18403"/>
                  <a:pt x="20618" y="18900"/>
                </a:cubicBezTo>
                <a:cubicBezTo>
                  <a:pt x="20618" y="19397"/>
                  <a:pt x="20399" y="19800"/>
                  <a:pt x="20127" y="19800"/>
                </a:cubicBezTo>
                <a:moveTo>
                  <a:pt x="1473" y="19800"/>
                </a:moveTo>
                <a:cubicBezTo>
                  <a:pt x="1201" y="19800"/>
                  <a:pt x="982" y="19397"/>
                  <a:pt x="982" y="18900"/>
                </a:cubicBezTo>
                <a:cubicBezTo>
                  <a:pt x="982" y="18403"/>
                  <a:pt x="1201" y="18000"/>
                  <a:pt x="1473" y="18000"/>
                </a:cubicBezTo>
                <a:cubicBezTo>
                  <a:pt x="1744" y="18000"/>
                  <a:pt x="1964" y="18403"/>
                  <a:pt x="1964" y="18900"/>
                </a:cubicBezTo>
                <a:cubicBezTo>
                  <a:pt x="1964" y="19397"/>
                  <a:pt x="1744" y="19800"/>
                  <a:pt x="1473" y="19800"/>
                </a:cubicBezTo>
                <a:moveTo>
                  <a:pt x="1473" y="1800"/>
                </a:moveTo>
                <a:cubicBezTo>
                  <a:pt x="1744" y="1800"/>
                  <a:pt x="1964" y="2203"/>
                  <a:pt x="1964" y="2700"/>
                </a:cubicBezTo>
                <a:cubicBezTo>
                  <a:pt x="1964" y="3197"/>
                  <a:pt x="1744" y="3600"/>
                  <a:pt x="1473" y="3600"/>
                </a:cubicBezTo>
                <a:cubicBezTo>
                  <a:pt x="1201" y="3600"/>
                  <a:pt x="982" y="3197"/>
                  <a:pt x="982" y="2700"/>
                </a:cubicBezTo>
                <a:cubicBezTo>
                  <a:pt x="982" y="2203"/>
                  <a:pt x="1201" y="1800"/>
                  <a:pt x="1473" y="1800"/>
                </a:cubicBezTo>
                <a:moveTo>
                  <a:pt x="20618" y="0"/>
                </a:moveTo>
                <a:lnTo>
                  <a:pt x="982" y="0"/>
                </a:lnTo>
                <a:cubicBezTo>
                  <a:pt x="440" y="0"/>
                  <a:pt x="0" y="806"/>
                  <a:pt x="0" y="1800"/>
                </a:cubicBezTo>
                <a:lnTo>
                  <a:pt x="0" y="19800"/>
                </a:lnTo>
                <a:cubicBezTo>
                  <a:pt x="0" y="20794"/>
                  <a:pt x="440" y="21600"/>
                  <a:pt x="982" y="21600"/>
                </a:cubicBezTo>
                <a:lnTo>
                  <a:pt x="20618" y="21600"/>
                </a:lnTo>
                <a:cubicBezTo>
                  <a:pt x="21160" y="21600"/>
                  <a:pt x="21600" y="20794"/>
                  <a:pt x="21600" y="19800"/>
                </a:cubicBezTo>
                <a:lnTo>
                  <a:pt x="21600" y="1800"/>
                </a:lnTo>
                <a:cubicBezTo>
                  <a:pt x="21600" y="806"/>
                  <a:pt x="21160" y="0"/>
                  <a:pt x="20618" y="0"/>
                </a:cubicBezTo>
                <a:moveTo>
                  <a:pt x="12385" y="13801"/>
                </a:moveTo>
                <a:cubicBezTo>
                  <a:pt x="12304" y="14141"/>
                  <a:pt x="12193" y="14422"/>
                  <a:pt x="12052" y="14646"/>
                </a:cubicBezTo>
                <a:cubicBezTo>
                  <a:pt x="11912" y="14871"/>
                  <a:pt x="11747" y="15042"/>
                  <a:pt x="11558" y="15160"/>
                </a:cubicBezTo>
                <a:cubicBezTo>
                  <a:pt x="11369" y="15278"/>
                  <a:pt x="11221" y="15345"/>
                  <a:pt x="11001" y="15362"/>
                </a:cubicBezTo>
                <a:lnTo>
                  <a:pt x="11001" y="16198"/>
                </a:lnTo>
                <a:lnTo>
                  <a:pt x="10605" y="16198"/>
                </a:lnTo>
                <a:lnTo>
                  <a:pt x="10605" y="15362"/>
                </a:lnTo>
                <a:cubicBezTo>
                  <a:pt x="10368" y="15353"/>
                  <a:pt x="10206" y="15284"/>
                  <a:pt x="10009" y="15154"/>
                </a:cubicBezTo>
                <a:cubicBezTo>
                  <a:pt x="9811" y="15023"/>
                  <a:pt x="9642" y="14837"/>
                  <a:pt x="9501" y="14596"/>
                </a:cubicBezTo>
                <a:cubicBezTo>
                  <a:pt x="9361" y="14356"/>
                  <a:pt x="9252" y="14061"/>
                  <a:pt x="9175" y="13710"/>
                </a:cubicBezTo>
                <a:cubicBezTo>
                  <a:pt x="9098" y="13359"/>
                  <a:pt x="9062" y="12956"/>
                  <a:pt x="9066" y="12498"/>
                </a:cubicBezTo>
                <a:lnTo>
                  <a:pt x="9818" y="12498"/>
                </a:lnTo>
                <a:cubicBezTo>
                  <a:pt x="9813" y="13036"/>
                  <a:pt x="9877" y="13461"/>
                  <a:pt x="10009" y="13770"/>
                </a:cubicBezTo>
                <a:cubicBezTo>
                  <a:pt x="10140" y="14081"/>
                  <a:pt x="10302" y="14244"/>
                  <a:pt x="10605" y="14261"/>
                </a:cubicBezTo>
                <a:lnTo>
                  <a:pt x="10605" y="11299"/>
                </a:lnTo>
                <a:cubicBezTo>
                  <a:pt x="10425" y="11209"/>
                  <a:pt x="10302" y="11101"/>
                  <a:pt x="10124" y="10974"/>
                </a:cubicBezTo>
                <a:cubicBezTo>
                  <a:pt x="9946" y="10849"/>
                  <a:pt x="9786" y="10686"/>
                  <a:pt x="9643" y="10485"/>
                </a:cubicBezTo>
                <a:cubicBezTo>
                  <a:pt x="9500" y="10285"/>
                  <a:pt x="9385" y="10035"/>
                  <a:pt x="9297" y="9733"/>
                </a:cubicBezTo>
                <a:cubicBezTo>
                  <a:pt x="9209" y="9431"/>
                  <a:pt x="9165" y="9056"/>
                  <a:pt x="9165" y="8607"/>
                </a:cubicBezTo>
                <a:cubicBezTo>
                  <a:pt x="9165" y="8216"/>
                  <a:pt x="9206" y="7871"/>
                  <a:pt x="9287" y="7574"/>
                </a:cubicBezTo>
                <a:cubicBezTo>
                  <a:pt x="9369" y="7276"/>
                  <a:pt x="9478" y="7026"/>
                  <a:pt x="9617" y="6827"/>
                </a:cubicBezTo>
                <a:cubicBezTo>
                  <a:pt x="9755" y="6627"/>
                  <a:pt x="9914" y="6474"/>
                  <a:pt x="10094" y="6368"/>
                </a:cubicBezTo>
                <a:cubicBezTo>
                  <a:pt x="10275" y="6262"/>
                  <a:pt x="10408" y="6209"/>
                  <a:pt x="10605" y="6209"/>
                </a:cubicBezTo>
                <a:lnTo>
                  <a:pt x="10605" y="5406"/>
                </a:lnTo>
                <a:lnTo>
                  <a:pt x="11001" y="5406"/>
                </a:lnTo>
                <a:lnTo>
                  <a:pt x="11001" y="6209"/>
                </a:lnTo>
                <a:cubicBezTo>
                  <a:pt x="11199" y="6209"/>
                  <a:pt x="11329" y="6257"/>
                  <a:pt x="11505" y="6356"/>
                </a:cubicBezTo>
                <a:cubicBezTo>
                  <a:pt x="11681" y="6454"/>
                  <a:pt x="11834" y="6601"/>
                  <a:pt x="11963" y="6796"/>
                </a:cubicBezTo>
                <a:cubicBezTo>
                  <a:pt x="12093" y="6992"/>
                  <a:pt x="12196" y="7241"/>
                  <a:pt x="12273" y="7543"/>
                </a:cubicBezTo>
                <a:cubicBezTo>
                  <a:pt x="12350" y="7845"/>
                  <a:pt x="12389" y="8195"/>
                  <a:pt x="12389" y="8594"/>
                </a:cubicBezTo>
                <a:lnTo>
                  <a:pt x="11637" y="8594"/>
                </a:lnTo>
                <a:cubicBezTo>
                  <a:pt x="11628" y="8179"/>
                  <a:pt x="11570" y="7860"/>
                  <a:pt x="11463" y="7641"/>
                </a:cubicBezTo>
                <a:cubicBezTo>
                  <a:pt x="11355" y="7420"/>
                  <a:pt x="11238" y="7311"/>
                  <a:pt x="11001" y="7311"/>
                </a:cubicBezTo>
                <a:lnTo>
                  <a:pt x="11001" y="9892"/>
                </a:lnTo>
                <a:cubicBezTo>
                  <a:pt x="11199" y="9990"/>
                  <a:pt x="11336" y="10104"/>
                  <a:pt x="11525" y="10235"/>
                </a:cubicBezTo>
                <a:cubicBezTo>
                  <a:pt x="11714" y="10365"/>
                  <a:pt x="11881" y="10532"/>
                  <a:pt x="12026" y="10736"/>
                </a:cubicBezTo>
                <a:cubicBezTo>
                  <a:pt x="12171" y="10940"/>
                  <a:pt x="12287" y="11193"/>
                  <a:pt x="12375" y="11495"/>
                </a:cubicBezTo>
                <a:cubicBezTo>
                  <a:pt x="12463" y="11797"/>
                  <a:pt x="12507" y="12168"/>
                  <a:pt x="12507" y="12608"/>
                </a:cubicBezTo>
                <a:cubicBezTo>
                  <a:pt x="12507" y="13065"/>
                  <a:pt x="12466" y="13463"/>
                  <a:pt x="12385" y="13801"/>
                </a:cubicBezTo>
                <a:moveTo>
                  <a:pt x="10800" y="3600"/>
                </a:moveTo>
                <a:cubicBezTo>
                  <a:pt x="8631" y="3600"/>
                  <a:pt x="6873" y="6824"/>
                  <a:pt x="6873" y="10800"/>
                </a:cubicBezTo>
                <a:cubicBezTo>
                  <a:pt x="6873" y="14776"/>
                  <a:pt x="8631" y="18000"/>
                  <a:pt x="10800" y="18000"/>
                </a:cubicBezTo>
                <a:cubicBezTo>
                  <a:pt x="12969" y="18000"/>
                  <a:pt x="14727" y="14776"/>
                  <a:pt x="14727" y="10800"/>
                </a:cubicBezTo>
                <a:cubicBezTo>
                  <a:pt x="14727" y="6824"/>
                  <a:pt x="12969" y="3600"/>
                  <a:pt x="10800" y="3600"/>
                </a:cubicBezTo>
                <a:moveTo>
                  <a:pt x="5400" y="3600"/>
                </a:moveTo>
                <a:lnTo>
                  <a:pt x="4418" y="3600"/>
                </a:lnTo>
                <a:cubicBezTo>
                  <a:pt x="4147" y="3600"/>
                  <a:pt x="3927" y="4002"/>
                  <a:pt x="3927" y="4500"/>
                </a:cubicBezTo>
                <a:cubicBezTo>
                  <a:pt x="3927" y="4997"/>
                  <a:pt x="4147" y="5400"/>
                  <a:pt x="4418" y="5400"/>
                </a:cubicBezTo>
                <a:lnTo>
                  <a:pt x="5400" y="5400"/>
                </a:lnTo>
                <a:cubicBezTo>
                  <a:pt x="5671" y="5400"/>
                  <a:pt x="5891" y="4997"/>
                  <a:pt x="5891" y="4500"/>
                </a:cubicBezTo>
                <a:cubicBezTo>
                  <a:pt x="5891" y="4002"/>
                  <a:pt x="5671" y="3600"/>
                  <a:pt x="5400" y="36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99" name="Shape 2799">
            <a:extLst>
              <a:ext uri="{FF2B5EF4-FFF2-40B4-BE49-F238E27FC236}">
                <a16:creationId xmlns:a16="http://schemas.microsoft.com/office/drawing/2014/main" id="{E09384AC-5A0C-EC40-82D2-1BDC4D98DB4D}"/>
              </a:ext>
            </a:extLst>
          </p:cNvPr>
          <p:cNvSpPr/>
          <p:nvPr/>
        </p:nvSpPr>
        <p:spPr>
          <a:xfrm>
            <a:off x="11356975" y="2928938"/>
            <a:ext cx="558800" cy="406400"/>
          </a:xfrm>
          <a:custGeom>
            <a:avLst/>
            <a:gdLst/>
            <a:ahLst/>
            <a:cxnLst>
              <a:cxn ang="0">
                <a:pos x="wd2" y="hd2"/>
              </a:cxn>
              <a:cxn ang="5400000">
                <a:pos x="wd2" y="hd2"/>
              </a:cxn>
              <a:cxn ang="10800000">
                <a:pos x="wd2" y="hd2"/>
              </a:cxn>
              <a:cxn ang="16200000">
                <a:pos x="wd2" y="hd2"/>
              </a:cxn>
            </a:cxnLst>
            <a:rect l="0" t="0" r="r" b="b"/>
            <a:pathLst>
              <a:path w="21600" h="21600" extrusionOk="0">
                <a:moveTo>
                  <a:pt x="9916" y="11782"/>
                </a:moveTo>
                <a:cubicBezTo>
                  <a:pt x="9916" y="11929"/>
                  <a:pt x="9939" y="12054"/>
                  <a:pt x="9982" y="12159"/>
                </a:cubicBezTo>
                <a:cubicBezTo>
                  <a:pt x="10026" y="12263"/>
                  <a:pt x="10082" y="12351"/>
                  <a:pt x="10151" y="12425"/>
                </a:cubicBezTo>
                <a:cubicBezTo>
                  <a:pt x="10219" y="12498"/>
                  <a:pt x="10298" y="12557"/>
                  <a:pt x="10388" y="12604"/>
                </a:cubicBezTo>
                <a:cubicBezTo>
                  <a:pt x="10478" y="12650"/>
                  <a:pt x="10513" y="12688"/>
                  <a:pt x="10605" y="12719"/>
                </a:cubicBezTo>
                <a:lnTo>
                  <a:pt x="10605" y="10882"/>
                </a:lnTo>
                <a:cubicBezTo>
                  <a:pt x="10368" y="10882"/>
                  <a:pt x="10241" y="10952"/>
                  <a:pt x="10111" y="11090"/>
                </a:cubicBezTo>
                <a:cubicBezTo>
                  <a:pt x="9981" y="11227"/>
                  <a:pt x="9916" y="11458"/>
                  <a:pt x="9916" y="11782"/>
                </a:cubicBezTo>
                <a:moveTo>
                  <a:pt x="11501" y="14278"/>
                </a:moveTo>
                <a:cubicBezTo>
                  <a:pt x="11425" y="14199"/>
                  <a:pt x="11338" y="14135"/>
                  <a:pt x="11242" y="14086"/>
                </a:cubicBezTo>
                <a:cubicBezTo>
                  <a:pt x="11145" y="14037"/>
                  <a:pt x="11102" y="13994"/>
                  <a:pt x="11001" y="13958"/>
                </a:cubicBezTo>
                <a:lnTo>
                  <a:pt x="11001" y="16096"/>
                </a:lnTo>
                <a:cubicBezTo>
                  <a:pt x="11238" y="16071"/>
                  <a:pt x="11377" y="15975"/>
                  <a:pt x="11528" y="15806"/>
                </a:cubicBezTo>
                <a:cubicBezTo>
                  <a:pt x="11680" y="15638"/>
                  <a:pt x="11756" y="15371"/>
                  <a:pt x="11756" y="15004"/>
                </a:cubicBezTo>
                <a:cubicBezTo>
                  <a:pt x="11756" y="14833"/>
                  <a:pt x="11733" y="14689"/>
                  <a:pt x="11686" y="14572"/>
                </a:cubicBezTo>
                <a:cubicBezTo>
                  <a:pt x="11640" y="14456"/>
                  <a:pt x="11579" y="14358"/>
                  <a:pt x="11501" y="14278"/>
                </a:cubicBezTo>
                <a:moveTo>
                  <a:pt x="12385" y="15751"/>
                </a:moveTo>
                <a:cubicBezTo>
                  <a:pt x="12304" y="16006"/>
                  <a:pt x="12193" y="16216"/>
                  <a:pt x="12052" y="16385"/>
                </a:cubicBezTo>
                <a:cubicBezTo>
                  <a:pt x="11911" y="16553"/>
                  <a:pt x="11747" y="16681"/>
                  <a:pt x="11558" y="16770"/>
                </a:cubicBezTo>
                <a:cubicBezTo>
                  <a:pt x="11369" y="16859"/>
                  <a:pt x="11221" y="16910"/>
                  <a:pt x="11001" y="16922"/>
                </a:cubicBezTo>
                <a:lnTo>
                  <a:pt x="11001" y="17549"/>
                </a:lnTo>
                <a:lnTo>
                  <a:pt x="10605" y="17549"/>
                </a:lnTo>
                <a:lnTo>
                  <a:pt x="10605" y="16922"/>
                </a:lnTo>
                <a:cubicBezTo>
                  <a:pt x="10368" y="16915"/>
                  <a:pt x="10206" y="16863"/>
                  <a:pt x="10009" y="16766"/>
                </a:cubicBezTo>
                <a:cubicBezTo>
                  <a:pt x="9811" y="16667"/>
                  <a:pt x="9642" y="16528"/>
                  <a:pt x="9501" y="16348"/>
                </a:cubicBezTo>
                <a:cubicBezTo>
                  <a:pt x="9361" y="16168"/>
                  <a:pt x="9252" y="15946"/>
                  <a:pt x="9175" y="15683"/>
                </a:cubicBezTo>
                <a:cubicBezTo>
                  <a:pt x="9098" y="15420"/>
                  <a:pt x="9062" y="15117"/>
                  <a:pt x="9066" y="14775"/>
                </a:cubicBezTo>
                <a:lnTo>
                  <a:pt x="9818" y="14775"/>
                </a:lnTo>
                <a:cubicBezTo>
                  <a:pt x="9813" y="15178"/>
                  <a:pt x="9877" y="15496"/>
                  <a:pt x="10009" y="15729"/>
                </a:cubicBezTo>
                <a:cubicBezTo>
                  <a:pt x="10140" y="15961"/>
                  <a:pt x="10302" y="16083"/>
                  <a:pt x="10605" y="16096"/>
                </a:cubicBezTo>
                <a:lnTo>
                  <a:pt x="10605" y="13875"/>
                </a:lnTo>
                <a:cubicBezTo>
                  <a:pt x="10425" y="13807"/>
                  <a:pt x="10302" y="13726"/>
                  <a:pt x="10124" y="13631"/>
                </a:cubicBezTo>
                <a:cubicBezTo>
                  <a:pt x="9946" y="13537"/>
                  <a:pt x="9786" y="13414"/>
                  <a:pt x="9643" y="13264"/>
                </a:cubicBezTo>
                <a:cubicBezTo>
                  <a:pt x="9500" y="13115"/>
                  <a:pt x="9385" y="12927"/>
                  <a:pt x="9297" y="12700"/>
                </a:cubicBezTo>
                <a:cubicBezTo>
                  <a:pt x="9209" y="12474"/>
                  <a:pt x="9165" y="12192"/>
                  <a:pt x="9165" y="11855"/>
                </a:cubicBezTo>
                <a:cubicBezTo>
                  <a:pt x="9165" y="11562"/>
                  <a:pt x="9206" y="11304"/>
                  <a:pt x="9287" y="11080"/>
                </a:cubicBezTo>
                <a:cubicBezTo>
                  <a:pt x="9369" y="10857"/>
                  <a:pt x="9478" y="10670"/>
                  <a:pt x="9617" y="10520"/>
                </a:cubicBezTo>
                <a:cubicBezTo>
                  <a:pt x="9755" y="10370"/>
                  <a:pt x="9914" y="10256"/>
                  <a:pt x="10094" y="10176"/>
                </a:cubicBezTo>
                <a:cubicBezTo>
                  <a:pt x="10274" y="10097"/>
                  <a:pt x="10407" y="10057"/>
                  <a:pt x="10605" y="10057"/>
                </a:cubicBezTo>
                <a:lnTo>
                  <a:pt x="10605" y="9455"/>
                </a:lnTo>
                <a:lnTo>
                  <a:pt x="11001" y="9455"/>
                </a:lnTo>
                <a:lnTo>
                  <a:pt x="11001" y="10057"/>
                </a:lnTo>
                <a:cubicBezTo>
                  <a:pt x="11199" y="10057"/>
                  <a:pt x="11329" y="10093"/>
                  <a:pt x="11505" y="10167"/>
                </a:cubicBezTo>
                <a:cubicBezTo>
                  <a:pt x="11681" y="10240"/>
                  <a:pt x="11834" y="10350"/>
                  <a:pt x="11963" y="10498"/>
                </a:cubicBezTo>
                <a:cubicBezTo>
                  <a:pt x="12093" y="10644"/>
                  <a:pt x="12196" y="10831"/>
                  <a:pt x="12273" y="11057"/>
                </a:cubicBezTo>
                <a:cubicBezTo>
                  <a:pt x="12350" y="11284"/>
                  <a:pt x="12388" y="11547"/>
                  <a:pt x="12388" y="11847"/>
                </a:cubicBezTo>
                <a:lnTo>
                  <a:pt x="11637" y="11847"/>
                </a:lnTo>
                <a:cubicBezTo>
                  <a:pt x="11628" y="11534"/>
                  <a:pt x="11570" y="11296"/>
                  <a:pt x="11463" y="11130"/>
                </a:cubicBezTo>
                <a:cubicBezTo>
                  <a:pt x="11355" y="10965"/>
                  <a:pt x="11238" y="10882"/>
                  <a:pt x="11001" y="10882"/>
                </a:cubicBezTo>
                <a:lnTo>
                  <a:pt x="11001" y="12819"/>
                </a:lnTo>
                <a:cubicBezTo>
                  <a:pt x="11199" y="12894"/>
                  <a:pt x="11336" y="12978"/>
                  <a:pt x="11525" y="13076"/>
                </a:cubicBezTo>
                <a:cubicBezTo>
                  <a:pt x="11714" y="13175"/>
                  <a:pt x="11881" y="13300"/>
                  <a:pt x="12026" y="13453"/>
                </a:cubicBezTo>
                <a:cubicBezTo>
                  <a:pt x="12171" y="13605"/>
                  <a:pt x="12287" y="13795"/>
                  <a:pt x="12375" y="14021"/>
                </a:cubicBezTo>
                <a:cubicBezTo>
                  <a:pt x="12463" y="14248"/>
                  <a:pt x="12507" y="14526"/>
                  <a:pt x="12507" y="14857"/>
                </a:cubicBezTo>
                <a:cubicBezTo>
                  <a:pt x="12507" y="15199"/>
                  <a:pt x="12466" y="15497"/>
                  <a:pt x="12385" y="15751"/>
                </a:cubicBezTo>
                <a:moveTo>
                  <a:pt x="10800" y="8100"/>
                </a:moveTo>
                <a:cubicBezTo>
                  <a:pt x="8631" y="8100"/>
                  <a:pt x="6873" y="10518"/>
                  <a:pt x="6873" y="13500"/>
                </a:cubicBezTo>
                <a:cubicBezTo>
                  <a:pt x="6873" y="16483"/>
                  <a:pt x="8631" y="18900"/>
                  <a:pt x="10800" y="18900"/>
                </a:cubicBezTo>
                <a:cubicBezTo>
                  <a:pt x="12969" y="18900"/>
                  <a:pt x="14727" y="16483"/>
                  <a:pt x="14727" y="13500"/>
                </a:cubicBezTo>
                <a:cubicBezTo>
                  <a:pt x="14727" y="10518"/>
                  <a:pt x="12969" y="8100"/>
                  <a:pt x="10800" y="81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3"/>
                  <a:pt x="18690" y="20038"/>
                  <a:pt x="18745" y="20250"/>
                </a:cubicBezTo>
                <a:lnTo>
                  <a:pt x="2855" y="20250"/>
                </a:lnTo>
                <a:cubicBezTo>
                  <a:pt x="2910" y="20038"/>
                  <a:pt x="2945" y="19813"/>
                  <a:pt x="2945" y="19575"/>
                </a:cubicBezTo>
                <a:cubicBezTo>
                  <a:pt x="2945" y="18457"/>
                  <a:pt x="2286" y="17550"/>
                  <a:pt x="1473" y="17550"/>
                </a:cubicBezTo>
                <a:cubicBezTo>
                  <a:pt x="1300" y="17550"/>
                  <a:pt x="1136" y="17599"/>
                  <a:pt x="982" y="17674"/>
                </a:cubicBezTo>
                <a:lnTo>
                  <a:pt x="982" y="9326"/>
                </a:lnTo>
                <a:cubicBezTo>
                  <a:pt x="1136" y="9402"/>
                  <a:pt x="1300"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4"/>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4"/>
                  <a:pt x="21160" y="5400"/>
                  <a:pt x="20618" y="5400"/>
                </a:cubicBezTo>
                <a:moveTo>
                  <a:pt x="2455" y="4050"/>
                </a:moveTo>
                <a:lnTo>
                  <a:pt x="19145" y="4050"/>
                </a:lnTo>
                <a:cubicBezTo>
                  <a:pt x="19417" y="4050"/>
                  <a:pt x="19636" y="3748"/>
                  <a:pt x="19636" y="3376"/>
                </a:cubicBezTo>
                <a:cubicBezTo>
                  <a:pt x="19636" y="3002"/>
                  <a:pt x="19417" y="2700"/>
                  <a:pt x="19145" y="2700"/>
                </a:cubicBezTo>
                <a:lnTo>
                  <a:pt x="2455" y="2700"/>
                </a:lnTo>
                <a:cubicBezTo>
                  <a:pt x="2183" y="2700"/>
                  <a:pt x="1964" y="3002"/>
                  <a:pt x="1964" y="3376"/>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00" name="Shape 2800">
            <a:extLst>
              <a:ext uri="{FF2B5EF4-FFF2-40B4-BE49-F238E27FC236}">
                <a16:creationId xmlns:a16="http://schemas.microsoft.com/office/drawing/2014/main" id="{E1E38ADC-AFA3-BE47-9D45-393080D97414}"/>
              </a:ext>
            </a:extLst>
          </p:cNvPr>
          <p:cNvSpPr/>
          <p:nvPr/>
        </p:nvSpPr>
        <p:spPr>
          <a:xfrm>
            <a:off x="1758950" y="4021138"/>
            <a:ext cx="558800" cy="355600"/>
          </a:xfrm>
          <a:custGeom>
            <a:avLst/>
            <a:gdLst/>
            <a:ahLst/>
            <a:cxnLst>
              <a:cxn ang="0">
                <a:pos x="wd2" y="hd2"/>
              </a:cxn>
              <a:cxn ang="5400000">
                <a:pos x="wd2" y="hd2"/>
              </a:cxn>
              <a:cxn ang="10800000">
                <a:pos x="wd2" y="hd2"/>
              </a:cxn>
              <a:cxn ang="16200000">
                <a:pos x="wd2" y="hd2"/>
              </a:cxn>
            </a:cxnLst>
            <a:rect l="0" t="0" r="r" b="b"/>
            <a:pathLst>
              <a:path w="21600" h="21600" extrusionOk="0">
                <a:moveTo>
                  <a:pt x="10208" y="15258"/>
                </a:moveTo>
                <a:cubicBezTo>
                  <a:pt x="10138" y="15500"/>
                  <a:pt x="10044" y="15701"/>
                  <a:pt x="9923" y="15861"/>
                </a:cubicBezTo>
                <a:cubicBezTo>
                  <a:pt x="9802" y="16022"/>
                  <a:pt x="9660" y="16144"/>
                  <a:pt x="9499" y="16228"/>
                </a:cubicBezTo>
                <a:cubicBezTo>
                  <a:pt x="9362" y="16300"/>
                  <a:pt x="9243" y="16340"/>
                  <a:pt x="9097" y="16360"/>
                </a:cubicBezTo>
                <a:lnTo>
                  <a:pt x="9097" y="16971"/>
                </a:lnTo>
                <a:lnTo>
                  <a:pt x="8606" y="16971"/>
                </a:lnTo>
                <a:lnTo>
                  <a:pt x="8606" y="16361"/>
                </a:lnTo>
                <a:cubicBezTo>
                  <a:pt x="8446" y="16345"/>
                  <a:pt x="8316" y="16304"/>
                  <a:pt x="8171" y="16224"/>
                </a:cubicBezTo>
                <a:cubicBezTo>
                  <a:pt x="8001" y="16130"/>
                  <a:pt x="7856" y="15998"/>
                  <a:pt x="7736" y="15826"/>
                </a:cubicBezTo>
                <a:cubicBezTo>
                  <a:pt x="7615" y="15655"/>
                  <a:pt x="7522" y="15443"/>
                  <a:pt x="7456" y="15193"/>
                </a:cubicBezTo>
                <a:cubicBezTo>
                  <a:pt x="7390" y="14942"/>
                  <a:pt x="7359" y="14654"/>
                  <a:pt x="7363" y="14327"/>
                </a:cubicBezTo>
                <a:lnTo>
                  <a:pt x="8007" y="14327"/>
                </a:lnTo>
                <a:cubicBezTo>
                  <a:pt x="8003" y="14712"/>
                  <a:pt x="8058" y="15015"/>
                  <a:pt x="8171" y="15236"/>
                </a:cubicBezTo>
                <a:cubicBezTo>
                  <a:pt x="8270" y="15431"/>
                  <a:pt x="8403" y="15530"/>
                  <a:pt x="8606" y="15563"/>
                </a:cubicBezTo>
                <a:lnTo>
                  <a:pt x="8606" y="13432"/>
                </a:lnTo>
                <a:cubicBezTo>
                  <a:pt x="8492" y="13376"/>
                  <a:pt x="8395" y="13313"/>
                  <a:pt x="8270" y="13239"/>
                </a:cubicBezTo>
                <a:cubicBezTo>
                  <a:pt x="8118" y="13149"/>
                  <a:pt x="7980" y="13033"/>
                  <a:pt x="7857" y="12890"/>
                </a:cubicBezTo>
                <a:cubicBezTo>
                  <a:pt x="7735" y="12746"/>
                  <a:pt x="7636" y="12568"/>
                  <a:pt x="7561" y="12352"/>
                </a:cubicBezTo>
                <a:cubicBezTo>
                  <a:pt x="7485" y="12136"/>
                  <a:pt x="7448" y="11868"/>
                  <a:pt x="7448" y="11548"/>
                </a:cubicBezTo>
                <a:cubicBezTo>
                  <a:pt x="7448" y="11268"/>
                  <a:pt x="7483" y="11023"/>
                  <a:pt x="7553" y="10809"/>
                </a:cubicBezTo>
                <a:cubicBezTo>
                  <a:pt x="7622" y="10596"/>
                  <a:pt x="7716" y="10419"/>
                  <a:pt x="7835" y="10276"/>
                </a:cubicBezTo>
                <a:cubicBezTo>
                  <a:pt x="7954" y="10134"/>
                  <a:pt x="8090" y="10024"/>
                  <a:pt x="8244" y="9948"/>
                </a:cubicBezTo>
                <a:cubicBezTo>
                  <a:pt x="8373" y="9885"/>
                  <a:pt x="8479" y="9855"/>
                  <a:pt x="8606" y="9844"/>
                </a:cubicBezTo>
                <a:lnTo>
                  <a:pt x="8606" y="9257"/>
                </a:lnTo>
                <a:lnTo>
                  <a:pt x="9097" y="9257"/>
                </a:lnTo>
                <a:lnTo>
                  <a:pt x="9097" y="9844"/>
                </a:lnTo>
                <a:cubicBezTo>
                  <a:pt x="9224" y="9853"/>
                  <a:pt x="9328" y="9881"/>
                  <a:pt x="9453" y="9939"/>
                </a:cubicBezTo>
                <a:cubicBezTo>
                  <a:pt x="9605" y="10009"/>
                  <a:pt x="9735" y="10114"/>
                  <a:pt x="9847" y="10255"/>
                </a:cubicBezTo>
                <a:cubicBezTo>
                  <a:pt x="9957" y="10394"/>
                  <a:pt x="10046" y="10572"/>
                  <a:pt x="10112" y="10788"/>
                </a:cubicBezTo>
                <a:cubicBezTo>
                  <a:pt x="10178" y="11003"/>
                  <a:pt x="10211" y="11254"/>
                  <a:pt x="10211" y="11540"/>
                </a:cubicBezTo>
                <a:lnTo>
                  <a:pt x="9567" y="11540"/>
                </a:lnTo>
                <a:cubicBezTo>
                  <a:pt x="9559" y="11242"/>
                  <a:pt x="9509" y="11015"/>
                  <a:pt x="9417" y="10857"/>
                </a:cubicBezTo>
                <a:cubicBezTo>
                  <a:pt x="9339" y="10725"/>
                  <a:pt x="9243" y="10661"/>
                  <a:pt x="9097" y="10640"/>
                </a:cubicBezTo>
                <a:lnTo>
                  <a:pt x="9097" y="12504"/>
                </a:lnTo>
                <a:cubicBezTo>
                  <a:pt x="9226" y="12565"/>
                  <a:pt x="9336" y="12633"/>
                  <a:pt x="9471" y="12710"/>
                </a:cubicBezTo>
                <a:cubicBezTo>
                  <a:pt x="9633" y="12804"/>
                  <a:pt x="9776" y="12923"/>
                  <a:pt x="9900" y="13069"/>
                </a:cubicBezTo>
                <a:cubicBezTo>
                  <a:pt x="10024" y="13215"/>
                  <a:pt x="10124" y="13395"/>
                  <a:pt x="10200" y="13610"/>
                </a:cubicBezTo>
                <a:cubicBezTo>
                  <a:pt x="10275" y="13827"/>
                  <a:pt x="10312" y="14091"/>
                  <a:pt x="10312" y="14407"/>
                </a:cubicBezTo>
                <a:cubicBezTo>
                  <a:pt x="10312" y="14732"/>
                  <a:pt x="10278" y="15016"/>
                  <a:pt x="10208" y="15258"/>
                </a:cubicBezTo>
                <a:moveTo>
                  <a:pt x="8836" y="7714"/>
                </a:moveTo>
                <a:cubicBezTo>
                  <a:pt x="6938" y="7714"/>
                  <a:pt x="5400" y="10132"/>
                  <a:pt x="5400" y="13114"/>
                </a:cubicBezTo>
                <a:cubicBezTo>
                  <a:pt x="5400" y="16096"/>
                  <a:pt x="6938" y="18514"/>
                  <a:pt x="8836" y="18514"/>
                </a:cubicBezTo>
                <a:cubicBezTo>
                  <a:pt x="10734" y="18514"/>
                  <a:pt x="12273" y="16096"/>
                  <a:pt x="12273" y="13114"/>
                </a:cubicBezTo>
                <a:cubicBezTo>
                  <a:pt x="12273" y="10132"/>
                  <a:pt x="10734" y="7714"/>
                  <a:pt x="8836" y="7714"/>
                </a:cubicBezTo>
                <a:moveTo>
                  <a:pt x="20618" y="0"/>
                </a:moveTo>
                <a:lnTo>
                  <a:pt x="4909" y="0"/>
                </a:lnTo>
                <a:cubicBezTo>
                  <a:pt x="4367" y="0"/>
                  <a:pt x="3927" y="690"/>
                  <a:pt x="3927" y="1543"/>
                </a:cubicBezTo>
                <a:lnTo>
                  <a:pt x="3927" y="2314"/>
                </a:lnTo>
                <a:cubicBezTo>
                  <a:pt x="3927" y="2740"/>
                  <a:pt x="4147" y="3086"/>
                  <a:pt x="4418" y="3086"/>
                </a:cubicBezTo>
                <a:cubicBezTo>
                  <a:pt x="4689" y="3086"/>
                  <a:pt x="4909" y="2740"/>
                  <a:pt x="4909" y="2314"/>
                </a:cubicBezTo>
                <a:lnTo>
                  <a:pt x="4909" y="1543"/>
                </a:lnTo>
                <a:lnTo>
                  <a:pt x="20618" y="1543"/>
                </a:lnTo>
                <a:lnTo>
                  <a:pt x="20618" y="15429"/>
                </a:lnTo>
                <a:lnTo>
                  <a:pt x="19145" y="15429"/>
                </a:lnTo>
                <a:cubicBezTo>
                  <a:pt x="18874" y="15429"/>
                  <a:pt x="18655" y="15774"/>
                  <a:pt x="18655" y="16200"/>
                </a:cubicBezTo>
                <a:cubicBezTo>
                  <a:pt x="18655" y="16626"/>
                  <a:pt x="18874" y="16971"/>
                  <a:pt x="19145" y="16971"/>
                </a:cubicBezTo>
                <a:lnTo>
                  <a:pt x="20618" y="16971"/>
                </a:lnTo>
                <a:cubicBezTo>
                  <a:pt x="21160" y="16971"/>
                  <a:pt x="21600" y="16280"/>
                  <a:pt x="21600" y="15429"/>
                </a:cubicBezTo>
                <a:lnTo>
                  <a:pt x="21600" y="1543"/>
                </a:lnTo>
                <a:cubicBezTo>
                  <a:pt x="21600" y="690"/>
                  <a:pt x="21160" y="0"/>
                  <a:pt x="20618" y="0"/>
                </a:cubicBezTo>
                <a:moveTo>
                  <a:pt x="9451" y="13856"/>
                </a:moveTo>
                <a:cubicBezTo>
                  <a:pt x="9385" y="13780"/>
                  <a:pt x="9310" y="13718"/>
                  <a:pt x="9228" y="13671"/>
                </a:cubicBezTo>
                <a:cubicBezTo>
                  <a:pt x="9175" y="13642"/>
                  <a:pt x="9137" y="13616"/>
                  <a:pt x="9097" y="13590"/>
                </a:cubicBezTo>
                <a:lnTo>
                  <a:pt x="9097" y="15560"/>
                </a:lnTo>
                <a:cubicBezTo>
                  <a:pt x="9250" y="15523"/>
                  <a:pt x="9363" y="15447"/>
                  <a:pt x="9473" y="15311"/>
                </a:cubicBezTo>
                <a:cubicBezTo>
                  <a:pt x="9604" y="15151"/>
                  <a:pt x="9668" y="14896"/>
                  <a:pt x="9668" y="14545"/>
                </a:cubicBezTo>
                <a:cubicBezTo>
                  <a:pt x="9668" y="14383"/>
                  <a:pt x="9649" y="14246"/>
                  <a:pt x="9609" y="14135"/>
                </a:cubicBezTo>
                <a:cubicBezTo>
                  <a:pt x="9570" y="14024"/>
                  <a:pt x="9517" y="13931"/>
                  <a:pt x="9451" y="13856"/>
                </a:cubicBezTo>
                <a:moveTo>
                  <a:pt x="13255" y="16971"/>
                </a:moveTo>
                <a:cubicBezTo>
                  <a:pt x="12983" y="16971"/>
                  <a:pt x="12764" y="17316"/>
                  <a:pt x="12764" y="17743"/>
                </a:cubicBezTo>
                <a:cubicBezTo>
                  <a:pt x="12764" y="18169"/>
                  <a:pt x="12983" y="18514"/>
                  <a:pt x="13255" y="18514"/>
                </a:cubicBezTo>
                <a:cubicBezTo>
                  <a:pt x="13525" y="18514"/>
                  <a:pt x="13745" y="18169"/>
                  <a:pt x="13745" y="17743"/>
                </a:cubicBezTo>
                <a:cubicBezTo>
                  <a:pt x="13745" y="17316"/>
                  <a:pt x="13525" y="16971"/>
                  <a:pt x="13255" y="16971"/>
                </a:cubicBezTo>
                <a:moveTo>
                  <a:pt x="16200" y="7714"/>
                </a:moveTo>
                <a:cubicBezTo>
                  <a:pt x="15928" y="7714"/>
                  <a:pt x="15709" y="7369"/>
                  <a:pt x="15709" y="6943"/>
                </a:cubicBezTo>
                <a:cubicBezTo>
                  <a:pt x="15709" y="6516"/>
                  <a:pt x="15928"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6" y="16971"/>
                  <a:pt x="14727" y="18008"/>
                  <a:pt x="14727" y="19286"/>
                </a:cubicBezTo>
                <a:cubicBezTo>
                  <a:pt x="14727" y="19557"/>
                  <a:pt x="14762" y="19814"/>
                  <a:pt x="14817" y="20057"/>
                </a:cubicBezTo>
                <a:lnTo>
                  <a:pt x="2855" y="20057"/>
                </a:lnTo>
                <a:cubicBezTo>
                  <a:pt x="2910" y="19814"/>
                  <a:pt x="2945" y="19557"/>
                  <a:pt x="2945" y="19286"/>
                </a:cubicBezTo>
                <a:cubicBezTo>
                  <a:pt x="2945" y="18008"/>
                  <a:pt x="2286" y="16971"/>
                  <a:pt x="1473" y="16971"/>
                </a:cubicBezTo>
                <a:cubicBezTo>
                  <a:pt x="1299" y="16971"/>
                  <a:pt x="1136" y="17027"/>
                  <a:pt x="982" y="17113"/>
                </a:cubicBezTo>
                <a:lnTo>
                  <a:pt x="982" y="9115"/>
                </a:lnTo>
                <a:cubicBezTo>
                  <a:pt x="1136" y="9202"/>
                  <a:pt x="1299" y="9257"/>
                  <a:pt x="1473" y="9257"/>
                </a:cubicBezTo>
                <a:cubicBezTo>
                  <a:pt x="2286" y="9257"/>
                  <a:pt x="2945" y="8221"/>
                  <a:pt x="2945" y="6943"/>
                </a:cubicBezTo>
                <a:cubicBezTo>
                  <a:pt x="2945" y="6671"/>
                  <a:pt x="2910" y="6414"/>
                  <a:pt x="2855" y="6171"/>
                </a:cubicBezTo>
                <a:lnTo>
                  <a:pt x="14817" y="6171"/>
                </a:lnTo>
                <a:cubicBezTo>
                  <a:pt x="14762" y="6414"/>
                  <a:pt x="14727" y="6671"/>
                  <a:pt x="14727" y="6943"/>
                </a:cubicBezTo>
                <a:cubicBezTo>
                  <a:pt x="14727" y="8221"/>
                  <a:pt x="15386" y="9257"/>
                  <a:pt x="16200" y="9257"/>
                </a:cubicBezTo>
                <a:cubicBezTo>
                  <a:pt x="16373" y="9257"/>
                  <a:pt x="16537" y="9202"/>
                  <a:pt x="16691" y="9115"/>
                </a:cubicBezTo>
                <a:cubicBezTo>
                  <a:pt x="16691" y="9115"/>
                  <a:pt x="16691" y="17113"/>
                  <a:pt x="16691" y="17113"/>
                </a:cubicBezTo>
                <a:close/>
                <a:moveTo>
                  <a:pt x="16200" y="20057"/>
                </a:moveTo>
                <a:cubicBezTo>
                  <a:pt x="15928" y="20057"/>
                  <a:pt x="15709" y="19712"/>
                  <a:pt x="15709" y="19286"/>
                </a:cubicBezTo>
                <a:cubicBezTo>
                  <a:pt x="15709" y="18859"/>
                  <a:pt x="15928" y="18514"/>
                  <a:pt x="16200" y="18514"/>
                </a:cubicBezTo>
                <a:cubicBezTo>
                  <a:pt x="16471" y="18514"/>
                  <a:pt x="16691" y="18859"/>
                  <a:pt x="16691" y="19286"/>
                </a:cubicBezTo>
                <a:cubicBezTo>
                  <a:pt x="16691" y="19712"/>
                  <a:pt x="16471" y="20057"/>
                  <a:pt x="16200" y="20057"/>
                </a:cubicBezTo>
                <a:moveTo>
                  <a:pt x="1473" y="20057"/>
                </a:moveTo>
                <a:cubicBezTo>
                  <a:pt x="1201" y="20057"/>
                  <a:pt x="982" y="19712"/>
                  <a:pt x="982" y="19286"/>
                </a:cubicBezTo>
                <a:cubicBezTo>
                  <a:pt x="982" y="18859"/>
                  <a:pt x="1201" y="18514"/>
                  <a:pt x="1473" y="18514"/>
                </a:cubicBezTo>
                <a:cubicBezTo>
                  <a:pt x="1744" y="18514"/>
                  <a:pt x="1964" y="18859"/>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1" y="7714"/>
                  <a:pt x="982" y="7369"/>
                  <a:pt x="982" y="6943"/>
                </a:cubicBezTo>
                <a:cubicBezTo>
                  <a:pt x="982" y="6516"/>
                  <a:pt x="1201" y="6171"/>
                  <a:pt x="1473" y="6171"/>
                </a:cubicBezTo>
                <a:moveTo>
                  <a:pt x="16691" y="4629"/>
                </a:moveTo>
                <a:lnTo>
                  <a:pt x="982" y="4629"/>
                </a:lnTo>
                <a:cubicBezTo>
                  <a:pt x="439" y="4629"/>
                  <a:pt x="0" y="5319"/>
                  <a:pt x="0" y="6171"/>
                </a:cubicBezTo>
                <a:lnTo>
                  <a:pt x="0" y="20057"/>
                </a:lnTo>
                <a:cubicBezTo>
                  <a:pt x="0" y="20909"/>
                  <a:pt x="439" y="21600"/>
                  <a:pt x="982" y="21600"/>
                </a:cubicBezTo>
                <a:lnTo>
                  <a:pt x="16691" y="21600"/>
                </a:lnTo>
                <a:cubicBezTo>
                  <a:pt x="17233" y="21600"/>
                  <a:pt x="17673" y="20909"/>
                  <a:pt x="17673" y="20057"/>
                </a:cubicBezTo>
                <a:lnTo>
                  <a:pt x="17673" y="6171"/>
                </a:lnTo>
                <a:cubicBezTo>
                  <a:pt x="17673" y="5319"/>
                  <a:pt x="17233" y="4629"/>
                  <a:pt x="16691" y="4629"/>
                </a:cubicBezTo>
                <a:moveTo>
                  <a:pt x="8092" y="11478"/>
                </a:moveTo>
                <a:cubicBezTo>
                  <a:pt x="8092" y="11618"/>
                  <a:pt x="8111" y="11738"/>
                  <a:pt x="8149" y="11836"/>
                </a:cubicBezTo>
                <a:cubicBezTo>
                  <a:pt x="8186" y="11936"/>
                  <a:pt x="8234" y="12020"/>
                  <a:pt x="8293" y="12090"/>
                </a:cubicBezTo>
                <a:cubicBezTo>
                  <a:pt x="8351" y="12160"/>
                  <a:pt x="8419" y="12217"/>
                  <a:pt x="8496" y="12260"/>
                </a:cubicBezTo>
                <a:cubicBezTo>
                  <a:pt x="8542" y="12286"/>
                  <a:pt x="8573" y="12310"/>
                  <a:pt x="8606" y="12330"/>
                </a:cubicBezTo>
                <a:lnTo>
                  <a:pt x="8606" y="10637"/>
                </a:lnTo>
                <a:cubicBezTo>
                  <a:pt x="8457" y="10653"/>
                  <a:pt x="8353" y="10708"/>
                  <a:pt x="8258" y="10818"/>
                </a:cubicBezTo>
                <a:cubicBezTo>
                  <a:pt x="8147" y="10949"/>
                  <a:pt x="8092" y="11170"/>
                  <a:pt x="8092" y="11478"/>
                </a:cubicBezTo>
                <a:moveTo>
                  <a:pt x="4418" y="7714"/>
                </a:moveTo>
                <a:cubicBezTo>
                  <a:pt x="4147" y="7714"/>
                  <a:pt x="3927" y="8060"/>
                  <a:pt x="3927" y="8486"/>
                </a:cubicBezTo>
                <a:cubicBezTo>
                  <a:pt x="3927" y="8912"/>
                  <a:pt x="4147" y="9257"/>
                  <a:pt x="4418" y="9257"/>
                </a:cubicBezTo>
                <a:cubicBezTo>
                  <a:pt x="4689" y="9257"/>
                  <a:pt x="4909" y="8912"/>
                  <a:pt x="4909" y="8486"/>
                </a:cubicBezTo>
                <a:cubicBezTo>
                  <a:pt x="4909" y="8060"/>
                  <a:pt x="4689" y="7714"/>
                  <a:pt x="4418" y="7714"/>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01" name="Shape 2801">
            <a:extLst>
              <a:ext uri="{FF2B5EF4-FFF2-40B4-BE49-F238E27FC236}">
                <a16:creationId xmlns:a16="http://schemas.microsoft.com/office/drawing/2014/main" id="{AD1AD906-2979-B942-A8FA-FBB5A98EF44C}"/>
              </a:ext>
            </a:extLst>
          </p:cNvPr>
          <p:cNvSpPr/>
          <p:nvPr/>
        </p:nvSpPr>
        <p:spPr>
          <a:xfrm>
            <a:off x="2825750" y="4046538"/>
            <a:ext cx="557213" cy="304800"/>
          </a:xfrm>
          <a:custGeom>
            <a:avLst/>
            <a:gdLst/>
            <a:ahLst/>
            <a:cxnLst>
              <a:cxn ang="0">
                <a:pos x="wd2" y="hd2"/>
              </a:cxn>
              <a:cxn ang="5400000">
                <a:pos x="wd2" y="hd2"/>
              </a:cxn>
              <a:cxn ang="10800000">
                <a:pos x="wd2" y="hd2"/>
              </a:cxn>
              <a:cxn ang="16200000">
                <a:pos x="wd2" y="hd2"/>
              </a:cxn>
            </a:cxnLst>
            <a:rect l="0" t="0" r="r" b="b"/>
            <a:pathLst>
              <a:path w="21600" h="21600" extrusionOk="0">
                <a:moveTo>
                  <a:pt x="11858" y="9506"/>
                </a:moveTo>
                <a:lnTo>
                  <a:pt x="11671" y="10299"/>
                </a:lnTo>
                <a:lnTo>
                  <a:pt x="9907" y="10299"/>
                </a:lnTo>
                <a:cubicBezTo>
                  <a:pt x="9902" y="10340"/>
                  <a:pt x="9900" y="10398"/>
                  <a:pt x="9900" y="10472"/>
                </a:cubicBezTo>
                <a:lnTo>
                  <a:pt x="9900" y="10757"/>
                </a:lnTo>
                <a:cubicBezTo>
                  <a:pt x="9900" y="10972"/>
                  <a:pt x="9902" y="11100"/>
                  <a:pt x="9907" y="11141"/>
                </a:cubicBezTo>
                <a:lnTo>
                  <a:pt x="11570" y="11141"/>
                </a:lnTo>
                <a:lnTo>
                  <a:pt x="11390" y="11921"/>
                </a:lnTo>
                <a:lnTo>
                  <a:pt x="9943" y="11921"/>
                </a:lnTo>
                <a:cubicBezTo>
                  <a:pt x="10001" y="12589"/>
                  <a:pt x="10123" y="13114"/>
                  <a:pt x="10311" y="13494"/>
                </a:cubicBezTo>
                <a:cubicBezTo>
                  <a:pt x="10527" y="13964"/>
                  <a:pt x="10819" y="14199"/>
                  <a:pt x="11189" y="14199"/>
                </a:cubicBezTo>
                <a:cubicBezTo>
                  <a:pt x="11429" y="14199"/>
                  <a:pt x="11628" y="14134"/>
                  <a:pt x="11786" y="14001"/>
                </a:cubicBezTo>
                <a:cubicBezTo>
                  <a:pt x="11930" y="13878"/>
                  <a:pt x="12093" y="13671"/>
                  <a:pt x="12276" y="13382"/>
                </a:cubicBezTo>
                <a:lnTo>
                  <a:pt x="12276" y="14756"/>
                </a:lnTo>
                <a:cubicBezTo>
                  <a:pt x="11949" y="15119"/>
                  <a:pt x="11587" y="15301"/>
                  <a:pt x="11189" y="15301"/>
                </a:cubicBezTo>
                <a:cubicBezTo>
                  <a:pt x="10546" y="15301"/>
                  <a:pt x="10044" y="14963"/>
                  <a:pt x="9683" y="14287"/>
                </a:cubicBezTo>
                <a:cubicBezTo>
                  <a:pt x="9372" y="13700"/>
                  <a:pt x="9177" y="12912"/>
                  <a:pt x="9100" y="11921"/>
                </a:cubicBezTo>
                <a:lnTo>
                  <a:pt x="8546" y="11921"/>
                </a:lnTo>
                <a:lnTo>
                  <a:pt x="8740" y="11141"/>
                </a:lnTo>
                <a:lnTo>
                  <a:pt x="9065" y="11141"/>
                </a:lnTo>
                <a:cubicBezTo>
                  <a:pt x="9060" y="11083"/>
                  <a:pt x="9056" y="11022"/>
                  <a:pt x="9054" y="10955"/>
                </a:cubicBezTo>
                <a:cubicBezTo>
                  <a:pt x="9051" y="10889"/>
                  <a:pt x="9050" y="10819"/>
                  <a:pt x="9050" y="10744"/>
                </a:cubicBezTo>
                <a:cubicBezTo>
                  <a:pt x="9050" y="10687"/>
                  <a:pt x="9051" y="10620"/>
                  <a:pt x="9054" y="10547"/>
                </a:cubicBezTo>
                <a:cubicBezTo>
                  <a:pt x="9056" y="10472"/>
                  <a:pt x="9060" y="10389"/>
                  <a:pt x="9065" y="10299"/>
                </a:cubicBezTo>
                <a:lnTo>
                  <a:pt x="8546" y="10299"/>
                </a:lnTo>
                <a:lnTo>
                  <a:pt x="8734" y="9506"/>
                </a:lnTo>
                <a:lnTo>
                  <a:pt x="9115" y="9506"/>
                </a:lnTo>
                <a:cubicBezTo>
                  <a:pt x="9235" y="8557"/>
                  <a:pt x="9453" y="7806"/>
                  <a:pt x="9770" y="7253"/>
                </a:cubicBezTo>
                <a:cubicBezTo>
                  <a:pt x="10140" y="6617"/>
                  <a:pt x="10612" y="6299"/>
                  <a:pt x="11189" y="6299"/>
                </a:cubicBezTo>
                <a:cubicBezTo>
                  <a:pt x="11606" y="6299"/>
                  <a:pt x="12034" y="6555"/>
                  <a:pt x="12470" y="7066"/>
                </a:cubicBezTo>
                <a:lnTo>
                  <a:pt x="12139" y="8193"/>
                </a:lnTo>
                <a:cubicBezTo>
                  <a:pt x="11832" y="7666"/>
                  <a:pt x="11496" y="7401"/>
                  <a:pt x="11131" y="7401"/>
                </a:cubicBezTo>
                <a:cubicBezTo>
                  <a:pt x="10809" y="7401"/>
                  <a:pt x="10541" y="7620"/>
                  <a:pt x="10325" y="8058"/>
                </a:cubicBezTo>
                <a:cubicBezTo>
                  <a:pt x="10142" y="8445"/>
                  <a:pt x="10020" y="8929"/>
                  <a:pt x="9957" y="9506"/>
                </a:cubicBezTo>
                <a:cubicBezTo>
                  <a:pt x="9957" y="9506"/>
                  <a:pt x="11858" y="9506"/>
                  <a:pt x="11858" y="9506"/>
                </a:cubicBezTo>
                <a:close/>
                <a:moveTo>
                  <a:pt x="10800" y="3601"/>
                </a:moveTo>
                <a:cubicBezTo>
                  <a:pt x="8631" y="3601"/>
                  <a:pt x="6873" y="6824"/>
                  <a:pt x="6873" y="10799"/>
                </a:cubicBezTo>
                <a:cubicBezTo>
                  <a:pt x="6873" y="14777"/>
                  <a:pt x="8631" y="18000"/>
                  <a:pt x="10800" y="18000"/>
                </a:cubicBezTo>
                <a:cubicBezTo>
                  <a:pt x="12969" y="18000"/>
                  <a:pt x="14727" y="14777"/>
                  <a:pt x="14727" y="10799"/>
                </a:cubicBezTo>
                <a:cubicBezTo>
                  <a:pt x="14727" y="6824"/>
                  <a:pt x="12969" y="3601"/>
                  <a:pt x="10800" y="3601"/>
                </a:cubicBezTo>
                <a:moveTo>
                  <a:pt x="5400" y="3601"/>
                </a:moveTo>
                <a:lnTo>
                  <a:pt x="4418" y="3601"/>
                </a:lnTo>
                <a:cubicBezTo>
                  <a:pt x="4147" y="3601"/>
                  <a:pt x="3927" y="4003"/>
                  <a:pt x="3927" y="4501"/>
                </a:cubicBezTo>
                <a:cubicBezTo>
                  <a:pt x="3927" y="4998"/>
                  <a:pt x="4147" y="5401"/>
                  <a:pt x="4418" y="5401"/>
                </a:cubicBezTo>
                <a:lnTo>
                  <a:pt x="5400" y="5401"/>
                </a:lnTo>
                <a:cubicBezTo>
                  <a:pt x="5671" y="5401"/>
                  <a:pt x="5891" y="4998"/>
                  <a:pt x="5891" y="4501"/>
                </a:cubicBezTo>
                <a:cubicBezTo>
                  <a:pt x="5891" y="4003"/>
                  <a:pt x="5671" y="3601"/>
                  <a:pt x="5400" y="3601"/>
                </a:cubicBezTo>
                <a:moveTo>
                  <a:pt x="17182" y="16199"/>
                </a:moveTo>
                <a:lnTo>
                  <a:pt x="16200" y="16199"/>
                </a:lnTo>
                <a:cubicBezTo>
                  <a:pt x="15929" y="16199"/>
                  <a:pt x="15709" y="16603"/>
                  <a:pt x="15709" y="17100"/>
                </a:cubicBezTo>
                <a:cubicBezTo>
                  <a:pt x="15709" y="17597"/>
                  <a:pt x="15929" y="18000"/>
                  <a:pt x="16200" y="18000"/>
                </a:cubicBezTo>
                <a:lnTo>
                  <a:pt x="17182" y="18000"/>
                </a:lnTo>
                <a:cubicBezTo>
                  <a:pt x="17453" y="18000"/>
                  <a:pt x="17673" y="17597"/>
                  <a:pt x="17673" y="17100"/>
                </a:cubicBezTo>
                <a:cubicBezTo>
                  <a:pt x="17673" y="16603"/>
                  <a:pt x="17453" y="16199"/>
                  <a:pt x="17182" y="16199"/>
                </a:cubicBezTo>
                <a:moveTo>
                  <a:pt x="20127" y="3601"/>
                </a:moveTo>
                <a:cubicBezTo>
                  <a:pt x="19856" y="3601"/>
                  <a:pt x="19636" y="3198"/>
                  <a:pt x="19636" y="2701"/>
                </a:cubicBezTo>
                <a:cubicBezTo>
                  <a:pt x="19636" y="2203"/>
                  <a:pt x="19856" y="1800"/>
                  <a:pt x="20127" y="1800"/>
                </a:cubicBezTo>
                <a:cubicBezTo>
                  <a:pt x="20398" y="1800"/>
                  <a:pt x="20618" y="2203"/>
                  <a:pt x="20618" y="2701"/>
                </a:cubicBezTo>
                <a:cubicBezTo>
                  <a:pt x="20618" y="3198"/>
                  <a:pt x="20398" y="3601"/>
                  <a:pt x="20127" y="3601"/>
                </a:cubicBezTo>
                <a:moveTo>
                  <a:pt x="20618" y="16365"/>
                </a:moveTo>
                <a:cubicBezTo>
                  <a:pt x="20464" y="16264"/>
                  <a:pt x="20300" y="16199"/>
                  <a:pt x="20127" y="16199"/>
                </a:cubicBezTo>
                <a:cubicBezTo>
                  <a:pt x="19314" y="16199"/>
                  <a:pt x="18655" y="17409"/>
                  <a:pt x="18655" y="18900"/>
                </a:cubicBezTo>
                <a:cubicBezTo>
                  <a:pt x="18655" y="19217"/>
                  <a:pt x="18689" y="19517"/>
                  <a:pt x="18744" y="19800"/>
                </a:cubicBezTo>
                <a:lnTo>
                  <a:pt x="2855" y="19800"/>
                </a:lnTo>
                <a:cubicBezTo>
                  <a:pt x="2910" y="19517"/>
                  <a:pt x="2945" y="19217"/>
                  <a:pt x="2945" y="18900"/>
                </a:cubicBezTo>
                <a:cubicBezTo>
                  <a:pt x="2945" y="17409"/>
                  <a:pt x="2286" y="16199"/>
                  <a:pt x="1473" y="16199"/>
                </a:cubicBezTo>
                <a:cubicBezTo>
                  <a:pt x="1299" y="16199"/>
                  <a:pt x="1136" y="16264"/>
                  <a:pt x="982" y="16365"/>
                </a:cubicBezTo>
                <a:lnTo>
                  <a:pt x="982" y="5235"/>
                </a:lnTo>
                <a:cubicBezTo>
                  <a:pt x="1136" y="5336"/>
                  <a:pt x="1299" y="5401"/>
                  <a:pt x="1473" y="5401"/>
                </a:cubicBezTo>
                <a:cubicBezTo>
                  <a:pt x="2286" y="5401"/>
                  <a:pt x="2945" y="4192"/>
                  <a:pt x="2945" y="2701"/>
                </a:cubicBezTo>
                <a:cubicBezTo>
                  <a:pt x="2945" y="2383"/>
                  <a:pt x="2910" y="2083"/>
                  <a:pt x="2855" y="1800"/>
                </a:cubicBezTo>
                <a:lnTo>
                  <a:pt x="18744" y="1800"/>
                </a:lnTo>
                <a:cubicBezTo>
                  <a:pt x="18689" y="2083"/>
                  <a:pt x="18655" y="2383"/>
                  <a:pt x="18655" y="2701"/>
                </a:cubicBezTo>
                <a:cubicBezTo>
                  <a:pt x="18655" y="4192"/>
                  <a:pt x="19314" y="5401"/>
                  <a:pt x="20127" y="5401"/>
                </a:cubicBezTo>
                <a:cubicBezTo>
                  <a:pt x="20300" y="5401"/>
                  <a:pt x="20464" y="5336"/>
                  <a:pt x="20618" y="5235"/>
                </a:cubicBezTo>
                <a:cubicBezTo>
                  <a:pt x="20618" y="5235"/>
                  <a:pt x="20618" y="16365"/>
                  <a:pt x="20618" y="16365"/>
                </a:cubicBezTo>
                <a:close/>
                <a:moveTo>
                  <a:pt x="20127" y="19800"/>
                </a:moveTo>
                <a:cubicBezTo>
                  <a:pt x="19856" y="19800"/>
                  <a:pt x="19636" y="19397"/>
                  <a:pt x="19636" y="18900"/>
                </a:cubicBezTo>
                <a:cubicBezTo>
                  <a:pt x="19636" y="18402"/>
                  <a:pt x="19856" y="18000"/>
                  <a:pt x="20127" y="18000"/>
                </a:cubicBezTo>
                <a:cubicBezTo>
                  <a:pt x="20398" y="18000"/>
                  <a:pt x="20618" y="18402"/>
                  <a:pt x="20618" y="18900"/>
                </a:cubicBezTo>
                <a:cubicBezTo>
                  <a:pt x="20618" y="19397"/>
                  <a:pt x="20398" y="19800"/>
                  <a:pt x="20127" y="19800"/>
                </a:cubicBezTo>
                <a:moveTo>
                  <a:pt x="1473" y="19800"/>
                </a:moveTo>
                <a:cubicBezTo>
                  <a:pt x="1202" y="19800"/>
                  <a:pt x="982" y="19397"/>
                  <a:pt x="982" y="18900"/>
                </a:cubicBezTo>
                <a:cubicBezTo>
                  <a:pt x="982" y="18402"/>
                  <a:pt x="1202" y="18000"/>
                  <a:pt x="1473" y="18000"/>
                </a:cubicBezTo>
                <a:cubicBezTo>
                  <a:pt x="1744" y="18000"/>
                  <a:pt x="1964" y="18402"/>
                  <a:pt x="1964" y="18900"/>
                </a:cubicBezTo>
                <a:cubicBezTo>
                  <a:pt x="1964" y="19397"/>
                  <a:pt x="1744" y="19800"/>
                  <a:pt x="1473" y="19800"/>
                </a:cubicBezTo>
                <a:moveTo>
                  <a:pt x="1473" y="1800"/>
                </a:moveTo>
                <a:cubicBezTo>
                  <a:pt x="1744" y="1800"/>
                  <a:pt x="1964" y="2203"/>
                  <a:pt x="1964" y="2701"/>
                </a:cubicBezTo>
                <a:cubicBezTo>
                  <a:pt x="1964" y="3198"/>
                  <a:pt x="1744" y="3601"/>
                  <a:pt x="1473" y="3601"/>
                </a:cubicBezTo>
                <a:cubicBezTo>
                  <a:pt x="1202" y="3601"/>
                  <a:pt x="982" y="3198"/>
                  <a:pt x="982" y="2701"/>
                </a:cubicBezTo>
                <a:cubicBezTo>
                  <a:pt x="982" y="2203"/>
                  <a:pt x="1202" y="1800"/>
                  <a:pt x="1473" y="1800"/>
                </a:cubicBezTo>
                <a:moveTo>
                  <a:pt x="20618" y="0"/>
                </a:moveTo>
                <a:lnTo>
                  <a:pt x="982" y="0"/>
                </a:lnTo>
                <a:cubicBezTo>
                  <a:pt x="439" y="0"/>
                  <a:pt x="0" y="806"/>
                  <a:pt x="0" y="1800"/>
                </a:cubicBezTo>
                <a:lnTo>
                  <a:pt x="0" y="19800"/>
                </a:lnTo>
                <a:cubicBezTo>
                  <a:pt x="0" y="20793"/>
                  <a:pt x="439" y="21600"/>
                  <a:pt x="982" y="21600"/>
                </a:cubicBezTo>
                <a:lnTo>
                  <a:pt x="20618" y="21600"/>
                </a:lnTo>
                <a:cubicBezTo>
                  <a:pt x="21160" y="21600"/>
                  <a:pt x="21600" y="20793"/>
                  <a:pt x="21600" y="19800"/>
                </a:cubicBezTo>
                <a:lnTo>
                  <a:pt x="21600" y="1800"/>
                </a:lnTo>
                <a:cubicBezTo>
                  <a:pt x="21600" y="806"/>
                  <a:pt x="21160" y="0"/>
                  <a:pt x="20618"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02" name="Shape 2802">
            <a:extLst>
              <a:ext uri="{FF2B5EF4-FFF2-40B4-BE49-F238E27FC236}">
                <a16:creationId xmlns:a16="http://schemas.microsoft.com/office/drawing/2014/main" id="{F5E9ECD8-2335-D448-BD69-C0D89E4A6E46}"/>
              </a:ext>
            </a:extLst>
          </p:cNvPr>
          <p:cNvSpPr/>
          <p:nvPr/>
        </p:nvSpPr>
        <p:spPr>
          <a:xfrm>
            <a:off x="3890963" y="3995738"/>
            <a:ext cx="558800" cy="406400"/>
          </a:xfrm>
          <a:custGeom>
            <a:avLst/>
            <a:gdLst/>
            <a:ahLst/>
            <a:cxnLst>
              <a:cxn ang="0">
                <a:pos x="wd2" y="hd2"/>
              </a:cxn>
              <a:cxn ang="5400000">
                <a:pos x="wd2" y="hd2"/>
              </a:cxn>
              <a:cxn ang="10800000">
                <a:pos x="wd2" y="hd2"/>
              </a:cxn>
              <a:cxn ang="16200000">
                <a:pos x="wd2" y="hd2"/>
              </a:cxn>
            </a:cxnLst>
            <a:rect l="0" t="0" r="r" b="b"/>
            <a:pathLst>
              <a:path w="21600" h="21600" extrusionOk="0">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moveTo>
                  <a:pt x="11858" y="12529"/>
                </a:moveTo>
                <a:lnTo>
                  <a:pt x="11671" y="13124"/>
                </a:lnTo>
                <a:lnTo>
                  <a:pt x="9908" y="13124"/>
                </a:lnTo>
                <a:cubicBezTo>
                  <a:pt x="9902" y="13155"/>
                  <a:pt x="9900" y="13198"/>
                  <a:pt x="9900" y="13254"/>
                </a:cubicBezTo>
                <a:lnTo>
                  <a:pt x="9900" y="13468"/>
                </a:lnTo>
                <a:cubicBezTo>
                  <a:pt x="9900" y="13629"/>
                  <a:pt x="9902" y="13725"/>
                  <a:pt x="9908" y="13756"/>
                </a:cubicBezTo>
                <a:lnTo>
                  <a:pt x="11570" y="13756"/>
                </a:lnTo>
                <a:lnTo>
                  <a:pt x="11391" y="14340"/>
                </a:lnTo>
                <a:lnTo>
                  <a:pt x="9943" y="14340"/>
                </a:lnTo>
                <a:cubicBezTo>
                  <a:pt x="10001" y="14842"/>
                  <a:pt x="10124" y="15236"/>
                  <a:pt x="10311" y="15520"/>
                </a:cubicBezTo>
                <a:cubicBezTo>
                  <a:pt x="10527" y="15873"/>
                  <a:pt x="10819" y="16050"/>
                  <a:pt x="11189" y="16050"/>
                </a:cubicBezTo>
                <a:cubicBezTo>
                  <a:pt x="11429" y="16050"/>
                  <a:pt x="11628" y="16000"/>
                  <a:pt x="11787" y="15901"/>
                </a:cubicBezTo>
                <a:cubicBezTo>
                  <a:pt x="11930" y="15808"/>
                  <a:pt x="12093" y="15654"/>
                  <a:pt x="12276" y="15437"/>
                </a:cubicBezTo>
                <a:lnTo>
                  <a:pt x="12276" y="16468"/>
                </a:lnTo>
                <a:cubicBezTo>
                  <a:pt x="11950" y="16741"/>
                  <a:pt x="11587" y="16876"/>
                  <a:pt x="11189" y="16876"/>
                </a:cubicBezTo>
                <a:cubicBezTo>
                  <a:pt x="10546" y="16876"/>
                  <a:pt x="10044" y="16623"/>
                  <a:pt x="9684" y="16114"/>
                </a:cubicBezTo>
                <a:cubicBezTo>
                  <a:pt x="9372" y="15676"/>
                  <a:pt x="9177" y="15084"/>
                  <a:pt x="9101" y="14340"/>
                </a:cubicBezTo>
                <a:lnTo>
                  <a:pt x="8547" y="14340"/>
                </a:lnTo>
                <a:lnTo>
                  <a:pt x="8741" y="13756"/>
                </a:lnTo>
                <a:lnTo>
                  <a:pt x="9065" y="13756"/>
                </a:lnTo>
                <a:cubicBezTo>
                  <a:pt x="9060" y="13712"/>
                  <a:pt x="9056" y="13666"/>
                  <a:pt x="9054" y="13617"/>
                </a:cubicBezTo>
                <a:cubicBezTo>
                  <a:pt x="9051" y="13567"/>
                  <a:pt x="9050" y="13515"/>
                  <a:pt x="9050" y="13458"/>
                </a:cubicBezTo>
                <a:cubicBezTo>
                  <a:pt x="9050" y="13416"/>
                  <a:pt x="9051" y="13366"/>
                  <a:pt x="9054" y="13310"/>
                </a:cubicBezTo>
                <a:cubicBezTo>
                  <a:pt x="9056" y="13254"/>
                  <a:pt x="9060" y="13192"/>
                  <a:pt x="9065" y="13124"/>
                </a:cubicBezTo>
                <a:lnTo>
                  <a:pt x="8547" y="13124"/>
                </a:lnTo>
                <a:lnTo>
                  <a:pt x="8734" y="12529"/>
                </a:lnTo>
                <a:lnTo>
                  <a:pt x="9115" y="12529"/>
                </a:lnTo>
                <a:cubicBezTo>
                  <a:pt x="9235" y="11818"/>
                  <a:pt x="9453" y="11254"/>
                  <a:pt x="9770" y="10840"/>
                </a:cubicBezTo>
                <a:cubicBezTo>
                  <a:pt x="10140" y="10363"/>
                  <a:pt x="10613" y="10124"/>
                  <a:pt x="11189" y="10124"/>
                </a:cubicBezTo>
                <a:cubicBezTo>
                  <a:pt x="11607" y="10124"/>
                  <a:pt x="12034" y="10316"/>
                  <a:pt x="12470" y="10700"/>
                </a:cubicBezTo>
                <a:lnTo>
                  <a:pt x="12139" y="11545"/>
                </a:lnTo>
                <a:cubicBezTo>
                  <a:pt x="11832" y="11150"/>
                  <a:pt x="11496" y="10951"/>
                  <a:pt x="11131" y="10951"/>
                </a:cubicBezTo>
                <a:cubicBezTo>
                  <a:pt x="10809" y="10951"/>
                  <a:pt x="10541" y="11115"/>
                  <a:pt x="10325" y="11443"/>
                </a:cubicBezTo>
                <a:cubicBezTo>
                  <a:pt x="10143" y="11734"/>
                  <a:pt x="10020" y="12097"/>
                  <a:pt x="9958" y="12529"/>
                </a:cubicBezTo>
                <a:cubicBezTo>
                  <a:pt x="9958" y="12529"/>
                  <a:pt x="11858" y="12529"/>
                  <a:pt x="11858" y="12529"/>
                </a:cubicBezTo>
                <a:close/>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20127" y="8100"/>
                </a:moveTo>
                <a:cubicBezTo>
                  <a:pt x="19856" y="8100"/>
                  <a:pt x="19636" y="7798"/>
                  <a:pt x="19636" y="7425"/>
                </a:cubicBezTo>
                <a:cubicBezTo>
                  <a:pt x="19636" y="7052"/>
                  <a:pt x="19856" y="6750"/>
                  <a:pt x="20127" y="6750"/>
                </a:cubicBezTo>
                <a:cubicBezTo>
                  <a:pt x="20398" y="6750"/>
                  <a:pt x="20618" y="7052"/>
                  <a:pt x="20618" y="7425"/>
                </a:cubicBezTo>
                <a:cubicBezTo>
                  <a:pt x="20618" y="7798"/>
                  <a:pt x="20398" y="8100"/>
                  <a:pt x="20127" y="8100"/>
                </a:cubicBezTo>
                <a:moveTo>
                  <a:pt x="20618" y="17674"/>
                </a:moveTo>
                <a:cubicBezTo>
                  <a:pt x="20464" y="17599"/>
                  <a:pt x="20300" y="17550"/>
                  <a:pt x="20127" y="17550"/>
                </a:cubicBezTo>
                <a:cubicBezTo>
                  <a:pt x="19314" y="17550"/>
                  <a:pt x="18655" y="18457"/>
                  <a:pt x="18655" y="19575"/>
                </a:cubicBezTo>
                <a:cubicBezTo>
                  <a:pt x="18655" y="19813"/>
                  <a:pt x="18690" y="20039"/>
                  <a:pt x="18745" y="20250"/>
                </a:cubicBezTo>
                <a:lnTo>
                  <a:pt x="2855" y="20250"/>
                </a:lnTo>
                <a:cubicBezTo>
                  <a:pt x="2910" y="20039"/>
                  <a:pt x="2945" y="19813"/>
                  <a:pt x="2945" y="19575"/>
                </a:cubicBezTo>
                <a:cubicBezTo>
                  <a:pt x="2945" y="18457"/>
                  <a:pt x="2286" y="17550"/>
                  <a:pt x="1473" y="17550"/>
                </a:cubicBezTo>
                <a:cubicBezTo>
                  <a:pt x="1299" y="17550"/>
                  <a:pt x="1136" y="17599"/>
                  <a:pt x="982" y="17674"/>
                </a:cubicBezTo>
                <a:lnTo>
                  <a:pt x="982" y="9326"/>
                </a:lnTo>
                <a:cubicBezTo>
                  <a:pt x="1136" y="9402"/>
                  <a:pt x="1299"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8" y="18900"/>
                  <a:pt x="20618" y="19203"/>
                  <a:pt x="20618" y="19575"/>
                </a:cubicBezTo>
                <a:cubicBezTo>
                  <a:pt x="20618" y="19948"/>
                  <a:pt x="20398" y="20250"/>
                  <a:pt x="20127" y="20250"/>
                </a:cubicBezTo>
                <a:moveTo>
                  <a:pt x="1473" y="20250"/>
                </a:moveTo>
                <a:cubicBezTo>
                  <a:pt x="1202" y="20250"/>
                  <a:pt x="982" y="19948"/>
                  <a:pt x="982" y="19575"/>
                </a:cubicBezTo>
                <a:cubicBezTo>
                  <a:pt x="982" y="19203"/>
                  <a:pt x="1202"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2" y="8100"/>
                  <a:pt x="982" y="7798"/>
                  <a:pt x="982" y="7425"/>
                </a:cubicBezTo>
                <a:cubicBezTo>
                  <a:pt x="982" y="7052"/>
                  <a:pt x="1202"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2455" y="4050"/>
                </a:moveTo>
                <a:lnTo>
                  <a:pt x="19145" y="4050"/>
                </a:lnTo>
                <a:cubicBezTo>
                  <a:pt x="19416" y="4050"/>
                  <a:pt x="19636" y="3748"/>
                  <a:pt x="19636" y="3375"/>
                </a:cubicBezTo>
                <a:cubicBezTo>
                  <a:pt x="19636" y="3002"/>
                  <a:pt x="19416" y="2700"/>
                  <a:pt x="19145" y="2700"/>
                </a:cubicBezTo>
                <a:lnTo>
                  <a:pt x="2455" y="2700"/>
                </a:lnTo>
                <a:cubicBezTo>
                  <a:pt x="2184" y="2700"/>
                  <a:pt x="1964" y="3002"/>
                  <a:pt x="1964" y="3375"/>
                </a:cubicBezTo>
                <a:cubicBezTo>
                  <a:pt x="1964" y="3748"/>
                  <a:pt x="2184" y="4050"/>
                  <a:pt x="2455" y="405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03" name="Shape 2803">
            <a:extLst>
              <a:ext uri="{FF2B5EF4-FFF2-40B4-BE49-F238E27FC236}">
                <a16:creationId xmlns:a16="http://schemas.microsoft.com/office/drawing/2014/main" id="{8906F0B8-46E8-6D4F-A8E4-09037A899222}"/>
              </a:ext>
            </a:extLst>
          </p:cNvPr>
          <p:cNvSpPr/>
          <p:nvPr/>
        </p:nvSpPr>
        <p:spPr>
          <a:xfrm>
            <a:off x="4957763" y="4021138"/>
            <a:ext cx="558800" cy="355600"/>
          </a:xfrm>
          <a:custGeom>
            <a:avLst/>
            <a:gdLst/>
            <a:ahLst/>
            <a:cxnLst>
              <a:cxn ang="0">
                <a:pos x="wd2" y="hd2"/>
              </a:cxn>
              <a:cxn ang="5400000">
                <a:pos x="wd2" y="hd2"/>
              </a:cxn>
              <a:cxn ang="10800000">
                <a:pos x="wd2" y="hd2"/>
              </a:cxn>
              <a:cxn ang="16200000">
                <a:pos x="wd2" y="hd2"/>
              </a:cxn>
            </a:cxnLst>
            <a:rect l="0" t="0" r="r" b="b"/>
            <a:pathLst>
              <a:path w="21600" h="21600" extrusionOk="0">
                <a:moveTo>
                  <a:pt x="9634" y="12227"/>
                </a:moveTo>
                <a:lnTo>
                  <a:pt x="9494" y="12771"/>
                </a:lnTo>
                <a:lnTo>
                  <a:pt x="8171" y="12771"/>
                </a:lnTo>
                <a:cubicBezTo>
                  <a:pt x="8167" y="12799"/>
                  <a:pt x="8165" y="12839"/>
                  <a:pt x="8165" y="12890"/>
                </a:cubicBezTo>
                <a:lnTo>
                  <a:pt x="8165" y="13085"/>
                </a:lnTo>
                <a:cubicBezTo>
                  <a:pt x="8165" y="13232"/>
                  <a:pt x="8167" y="13320"/>
                  <a:pt x="8171" y="13348"/>
                </a:cubicBezTo>
                <a:lnTo>
                  <a:pt x="9418" y="13348"/>
                </a:lnTo>
                <a:lnTo>
                  <a:pt x="9283" y="13883"/>
                </a:lnTo>
                <a:lnTo>
                  <a:pt x="8198" y="13883"/>
                </a:lnTo>
                <a:cubicBezTo>
                  <a:pt x="8241" y="14342"/>
                  <a:pt x="8333" y="14701"/>
                  <a:pt x="8473" y="14961"/>
                </a:cubicBezTo>
                <a:cubicBezTo>
                  <a:pt x="8635" y="15284"/>
                  <a:pt x="8855" y="15445"/>
                  <a:pt x="9132" y="15445"/>
                </a:cubicBezTo>
                <a:cubicBezTo>
                  <a:pt x="9312" y="15445"/>
                  <a:pt x="9461" y="15401"/>
                  <a:pt x="9580" y="15310"/>
                </a:cubicBezTo>
                <a:cubicBezTo>
                  <a:pt x="9688" y="15225"/>
                  <a:pt x="9810" y="15084"/>
                  <a:pt x="9947" y="14885"/>
                </a:cubicBezTo>
                <a:lnTo>
                  <a:pt x="9947" y="15828"/>
                </a:lnTo>
                <a:cubicBezTo>
                  <a:pt x="9702" y="16076"/>
                  <a:pt x="9430" y="16202"/>
                  <a:pt x="9132" y="16202"/>
                </a:cubicBezTo>
                <a:cubicBezTo>
                  <a:pt x="8649" y="16202"/>
                  <a:pt x="8273" y="15970"/>
                  <a:pt x="8003" y="15505"/>
                </a:cubicBezTo>
                <a:cubicBezTo>
                  <a:pt x="7769" y="15104"/>
                  <a:pt x="7623" y="14562"/>
                  <a:pt x="7566" y="13883"/>
                </a:cubicBezTo>
                <a:lnTo>
                  <a:pt x="7150" y="13883"/>
                </a:lnTo>
                <a:lnTo>
                  <a:pt x="7296" y="13348"/>
                </a:lnTo>
                <a:lnTo>
                  <a:pt x="7539" y="13348"/>
                </a:lnTo>
                <a:cubicBezTo>
                  <a:pt x="7536" y="13309"/>
                  <a:pt x="7532" y="13267"/>
                  <a:pt x="7530" y="13221"/>
                </a:cubicBezTo>
                <a:cubicBezTo>
                  <a:pt x="7529" y="13175"/>
                  <a:pt x="7528" y="13127"/>
                  <a:pt x="7528" y="13077"/>
                </a:cubicBezTo>
                <a:cubicBezTo>
                  <a:pt x="7528" y="13037"/>
                  <a:pt x="7529" y="12991"/>
                  <a:pt x="7530" y="12941"/>
                </a:cubicBezTo>
                <a:cubicBezTo>
                  <a:pt x="7532" y="12890"/>
                  <a:pt x="7536" y="12833"/>
                  <a:pt x="7539" y="12771"/>
                </a:cubicBezTo>
                <a:lnTo>
                  <a:pt x="7150" y="12771"/>
                </a:lnTo>
                <a:lnTo>
                  <a:pt x="7291" y="12227"/>
                </a:lnTo>
                <a:lnTo>
                  <a:pt x="7577" y="12227"/>
                </a:lnTo>
                <a:cubicBezTo>
                  <a:pt x="7667" y="11576"/>
                  <a:pt x="7831" y="11061"/>
                  <a:pt x="8068" y="10682"/>
                </a:cubicBezTo>
                <a:cubicBezTo>
                  <a:pt x="8345" y="10247"/>
                  <a:pt x="8700" y="10028"/>
                  <a:pt x="9132" y="10028"/>
                </a:cubicBezTo>
                <a:cubicBezTo>
                  <a:pt x="9445" y="10028"/>
                  <a:pt x="9766" y="10203"/>
                  <a:pt x="10093" y="10554"/>
                </a:cubicBezTo>
                <a:lnTo>
                  <a:pt x="9845" y="11327"/>
                </a:lnTo>
                <a:cubicBezTo>
                  <a:pt x="9614" y="10965"/>
                  <a:pt x="9362" y="10783"/>
                  <a:pt x="9089" y="10783"/>
                </a:cubicBezTo>
                <a:cubicBezTo>
                  <a:pt x="8847" y="10783"/>
                  <a:pt x="8646" y="10934"/>
                  <a:pt x="8484" y="11234"/>
                </a:cubicBezTo>
                <a:cubicBezTo>
                  <a:pt x="8347" y="11500"/>
                  <a:pt x="8255" y="11831"/>
                  <a:pt x="8209" y="12227"/>
                </a:cubicBezTo>
                <a:cubicBezTo>
                  <a:pt x="8209" y="12227"/>
                  <a:pt x="9634" y="12227"/>
                  <a:pt x="9634" y="12227"/>
                </a:cubicBezTo>
                <a:close/>
                <a:moveTo>
                  <a:pt x="8836" y="7714"/>
                </a:moveTo>
                <a:cubicBezTo>
                  <a:pt x="6938" y="7714"/>
                  <a:pt x="5400" y="10133"/>
                  <a:pt x="5400" y="13114"/>
                </a:cubicBezTo>
                <a:cubicBezTo>
                  <a:pt x="5400" y="16097"/>
                  <a:pt x="6938" y="18514"/>
                  <a:pt x="8836" y="18514"/>
                </a:cubicBezTo>
                <a:cubicBezTo>
                  <a:pt x="10734" y="18514"/>
                  <a:pt x="12273" y="16097"/>
                  <a:pt x="12273" y="13114"/>
                </a:cubicBezTo>
                <a:cubicBezTo>
                  <a:pt x="12273" y="10133"/>
                  <a:pt x="10734" y="7714"/>
                  <a:pt x="8836" y="7714"/>
                </a:cubicBezTo>
                <a:moveTo>
                  <a:pt x="4418" y="7714"/>
                </a:moveTo>
                <a:cubicBezTo>
                  <a:pt x="4147" y="7714"/>
                  <a:pt x="3927" y="8060"/>
                  <a:pt x="3927" y="8486"/>
                </a:cubicBezTo>
                <a:cubicBezTo>
                  <a:pt x="3927" y="8912"/>
                  <a:pt x="4147" y="9257"/>
                  <a:pt x="4418" y="9257"/>
                </a:cubicBezTo>
                <a:cubicBezTo>
                  <a:pt x="4689" y="9257"/>
                  <a:pt x="4909" y="8912"/>
                  <a:pt x="4909" y="8486"/>
                </a:cubicBezTo>
                <a:cubicBezTo>
                  <a:pt x="4909" y="8060"/>
                  <a:pt x="4689" y="7714"/>
                  <a:pt x="4418" y="7714"/>
                </a:cubicBezTo>
                <a:moveTo>
                  <a:pt x="16200" y="7714"/>
                </a:moveTo>
                <a:cubicBezTo>
                  <a:pt x="15929" y="7714"/>
                  <a:pt x="15709" y="7369"/>
                  <a:pt x="15709" y="6943"/>
                </a:cubicBezTo>
                <a:cubicBezTo>
                  <a:pt x="15709" y="6517"/>
                  <a:pt x="15929" y="6171"/>
                  <a:pt x="16200" y="6171"/>
                </a:cubicBezTo>
                <a:cubicBezTo>
                  <a:pt x="16471" y="6171"/>
                  <a:pt x="16691" y="6517"/>
                  <a:pt x="16691" y="6943"/>
                </a:cubicBezTo>
                <a:cubicBezTo>
                  <a:pt x="16691" y="7369"/>
                  <a:pt x="16471" y="7714"/>
                  <a:pt x="16200" y="7714"/>
                </a:cubicBezTo>
                <a:moveTo>
                  <a:pt x="16691" y="17113"/>
                </a:moveTo>
                <a:cubicBezTo>
                  <a:pt x="16537" y="17028"/>
                  <a:pt x="16373" y="16971"/>
                  <a:pt x="16200" y="16971"/>
                </a:cubicBezTo>
                <a:cubicBezTo>
                  <a:pt x="15386" y="16971"/>
                  <a:pt x="14727" y="18008"/>
                  <a:pt x="14727" y="19286"/>
                </a:cubicBezTo>
                <a:cubicBezTo>
                  <a:pt x="14727" y="19558"/>
                  <a:pt x="14763" y="19815"/>
                  <a:pt x="14818" y="20057"/>
                </a:cubicBezTo>
                <a:lnTo>
                  <a:pt x="2855" y="20057"/>
                </a:lnTo>
                <a:cubicBezTo>
                  <a:pt x="2910" y="19815"/>
                  <a:pt x="2945" y="19558"/>
                  <a:pt x="2945" y="19286"/>
                </a:cubicBezTo>
                <a:cubicBezTo>
                  <a:pt x="2945" y="18008"/>
                  <a:pt x="2286" y="16971"/>
                  <a:pt x="1473" y="16971"/>
                </a:cubicBezTo>
                <a:cubicBezTo>
                  <a:pt x="1299" y="16971"/>
                  <a:pt x="1136" y="17028"/>
                  <a:pt x="982" y="17113"/>
                </a:cubicBezTo>
                <a:lnTo>
                  <a:pt x="982" y="9116"/>
                </a:lnTo>
                <a:cubicBezTo>
                  <a:pt x="1136" y="9202"/>
                  <a:pt x="1299" y="9257"/>
                  <a:pt x="1473" y="9257"/>
                </a:cubicBezTo>
                <a:cubicBezTo>
                  <a:pt x="2286" y="9257"/>
                  <a:pt x="2945" y="8222"/>
                  <a:pt x="2945" y="6943"/>
                </a:cubicBezTo>
                <a:cubicBezTo>
                  <a:pt x="2945" y="6671"/>
                  <a:pt x="2910" y="6414"/>
                  <a:pt x="2855" y="6171"/>
                </a:cubicBezTo>
                <a:lnTo>
                  <a:pt x="14818" y="6171"/>
                </a:lnTo>
                <a:cubicBezTo>
                  <a:pt x="14763" y="6414"/>
                  <a:pt x="14727" y="6671"/>
                  <a:pt x="14727" y="6943"/>
                </a:cubicBezTo>
                <a:cubicBezTo>
                  <a:pt x="14727" y="8222"/>
                  <a:pt x="15386" y="9257"/>
                  <a:pt x="16200" y="9257"/>
                </a:cubicBezTo>
                <a:cubicBezTo>
                  <a:pt x="16373" y="9257"/>
                  <a:pt x="16537" y="9202"/>
                  <a:pt x="16691" y="9116"/>
                </a:cubicBezTo>
                <a:cubicBezTo>
                  <a:pt x="16691" y="9116"/>
                  <a:pt x="16691" y="17113"/>
                  <a:pt x="16691" y="17113"/>
                </a:cubicBezTo>
                <a:close/>
                <a:moveTo>
                  <a:pt x="16200" y="20057"/>
                </a:moveTo>
                <a:cubicBezTo>
                  <a:pt x="15929" y="20057"/>
                  <a:pt x="15709" y="19712"/>
                  <a:pt x="15709" y="19286"/>
                </a:cubicBezTo>
                <a:cubicBezTo>
                  <a:pt x="15709" y="18860"/>
                  <a:pt x="15929" y="18514"/>
                  <a:pt x="16200" y="18514"/>
                </a:cubicBezTo>
                <a:cubicBezTo>
                  <a:pt x="16471" y="18514"/>
                  <a:pt x="16691" y="18860"/>
                  <a:pt x="16691" y="19286"/>
                </a:cubicBezTo>
                <a:cubicBezTo>
                  <a:pt x="16691" y="19712"/>
                  <a:pt x="16471" y="20057"/>
                  <a:pt x="16200" y="20057"/>
                </a:cubicBezTo>
                <a:moveTo>
                  <a:pt x="1473" y="20057"/>
                </a:moveTo>
                <a:cubicBezTo>
                  <a:pt x="1202" y="20057"/>
                  <a:pt x="982" y="19712"/>
                  <a:pt x="982" y="19286"/>
                </a:cubicBezTo>
                <a:cubicBezTo>
                  <a:pt x="982" y="18860"/>
                  <a:pt x="1202" y="18514"/>
                  <a:pt x="1473" y="18514"/>
                </a:cubicBezTo>
                <a:cubicBezTo>
                  <a:pt x="1744" y="18514"/>
                  <a:pt x="1964" y="18860"/>
                  <a:pt x="1964" y="19286"/>
                </a:cubicBezTo>
                <a:cubicBezTo>
                  <a:pt x="1964" y="19712"/>
                  <a:pt x="1744" y="20057"/>
                  <a:pt x="1473" y="20057"/>
                </a:cubicBezTo>
                <a:moveTo>
                  <a:pt x="1473" y="6171"/>
                </a:moveTo>
                <a:cubicBezTo>
                  <a:pt x="1744" y="6171"/>
                  <a:pt x="1964" y="6517"/>
                  <a:pt x="1964" y="6943"/>
                </a:cubicBezTo>
                <a:cubicBezTo>
                  <a:pt x="1964" y="7369"/>
                  <a:pt x="1744" y="7714"/>
                  <a:pt x="1473" y="7714"/>
                </a:cubicBezTo>
                <a:cubicBezTo>
                  <a:pt x="1202" y="7714"/>
                  <a:pt x="982" y="7369"/>
                  <a:pt x="982" y="6943"/>
                </a:cubicBezTo>
                <a:cubicBezTo>
                  <a:pt x="982" y="6517"/>
                  <a:pt x="1202" y="6171"/>
                  <a:pt x="1473" y="6171"/>
                </a:cubicBezTo>
                <a:moveTo>
                  <a:pt x="16691" y="4629"/>
                </a:moveTo>
                <a:lnTo>
                  <a:pt x="982" y="4629"/>
                </a:lnTo>
                <a:cubicBezTo>
                  <a:pt x="440" y="4629"/>
                  <a:pt x="0" y="5319"/>
                  <a:pt x="0" y="6171"/>
                </a:cubicBezTo>
                <a:lnTo>
                  <a:pt x="0" y="20057"/>
                </a:lnTo>
                <a:cubicBezTo>
                  <a:pt x="0" y="20909"/>
                  <a:pt x="440" y="21600"/>
                  <a:pt x="982" y="21600"/>
                </a:cubicBezTo>
                <a:lnTo>
                  <a:pt x="16691" y="21600"/>
                </a:lnTo>
                <a:cubicBezTo>
                  <a:pt x="17233" y="21600"/>
                  <a:pt x="17673" y="20909"/>
                  <a:pt x="17673" y="20057"/>
                </a:cubicBezTo>
                <a:lnTo>
                  <a:pt x="17673" y="6171"/>
                </a:lnTo>
                <a:cubicBezTo>
                  <a:pt x="17673" y="5319"/>
                  <a:pt x="17233" y="4629"/>
                  <a:pt x="16691" y="4629"/>
                </a:cubicBezTo>
                <a:moveTo>
                  <a:pt x="20618" y="0"/>
                </a:moveTo>
                <a:lnTo>
                  <a:pt x="4909" y="0"/>
                </a:lnTo>
                <a:cubicBezTo>
                  <a:pt x="4367" y="0"/>
                  <a:pt x="3927" y="691"/>
                  <a:pt x="3927" y="1543"/>
                </a:cubicBezTo>
                <a:lnTo>
                  <a:pt x="3927" y="2314"/>
                </a:lnTo>
                <a:cubicBezTo>
                  <a:pt x="3927" y="2741"/>
                  <a:pt x="4147" y="3086"/>
                  <a:pt x="4418" y="3086"/>
                </a:cubicBezTo>
                <a:cubicBezTo>
                  <a:pt x="4689" y="3086"/>
                  <a:pt x="4909" y="2741"/>
                  <a:pt x="4909" y="2314"/>
                </a:cubicBezTo>
                <a:lnTo>
                  <a:pt x="4909" y="1543"/>
                </a:lnTo>
                <a:lnTo>
                  <a:pt x="20618" y="1543"/>
                </a:lnTo>
                <a:lnTo>
                  <a:pt x="20618" y="15429"/>
                </a:lnTo>
                <a:lnTo>
                  <a:pt x="19145" y="15429"/>
                </a:lnTo>
                <a:cubicBezTo>
                  <a:pt x="18875" y="15429"/>
                  <a:pt x="18655" y="15775"/>
                  <a:pt x="18655" y="16200"/>
                </a:cubicBezTo>
                <a:cubicBezTo>
                  <a:pt x="18655" y="16626"/>
                  <a:pt x="18875" y="16971"/>
                  <a:pt x="19145" y="16971"/>
                </a:cubicBezTo>
                <a:lnTo>
                  <a:pt x="20618" y="16971"/>
                </a:lnTo>
                <a:cubicBezTo>
                  <a:pt x="21160" y="16971"/>
                  <a:pt x="21600" y="16281"/>
                  <a:pt x="21600" y="15429"/>
                </a:cubicBezTo>
                <a:lnTo>
                  <a:pt x="21600" y="1543"/>
                </a:lnTo>
                <a:cubicBezTo>
                  <a:pt x="21600" y="691"/>
                  <a:pt x="21160" y="0"/>
                  <a:pt x="20618" y="0"/>
                </a:cubicBezTo>
                <a:moveTo>
                  <a:pt x="13255" y="16971"/>
                </a:moveTo>
                <a:cubicBezTo>
                  <a:pt x="12984" y="16971"/>
                  <a:pt x="12764" y="17317"/>
                  <a:pt x="12764" y="17743"/>
                </a:cubicBezTo>
                <a:cubicBezTo>
                  <a:pt x="12764" y="18169"/>
                  <a:pt x="12984" y="18514"/>
                  <a:pt x="13255" y="18514"/>
                </a:cubicBezTo>
                <a:cubicBezTo>
                  <a:pt x="13525" y="18514"/>
                  <a:pt x="13745" y="18169"/>
                  <a:pt x="13745" y="17743"/>
                </a:cubicBezTo>
                <a:cubicBezTo>
                  <a:pt x="13745" y="17317"/>
                  <a:pt x="13525" y="16971"/>
                  <a:pt x="13255" y="1697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04" name="Shape 2804">
            <a:extLst>
              <a:ext uri="{FF2B5EF4-FFF2-40B4-BE49-F238E27FC236}">
                <a16:creationId xmlns:a16="http://schemas.microsoft.com/office/drawing/2014/main" id="{DB8B2ABD-F247-DF4E-A72B-C0694BDBEA42}"/>
              </a:ext>
            </a:extLst>
          </p:cNvPr>
          <p:cNvSpPr/>
          <p:nvPr/>
        </p:nvSpPr>
        <p:spPr>
          <a:xfrm>
            <a:off x="6024563" y="4046538"/>
            <a:ext cx="558800" cy="304800"/>
          </a:xfrm>
          <a:custGeom>
            <a:avLst/>
            <a:gdLst/>
            <a:ahLst/>
            <a:cxnLst>
              <a:cxn ang="0">
                <a:pos x="wd2" y="hd2"/>
              </a:cxn>
              <a:cxn ang="5400000">
                <a:pos x="wd2" y="hd2"/>
              </a:cxn>
              <a:cxn ang="10800000">
                <a:pos x="wd2" y="hd2"/>
              </a:cxn>
              <a:cxn ang="16200000">
                <a:pos x="wd2" y="hd2"/>
              </a:cxn>
            </a:cxnLst>
            <a:rect l="0" t="0" r="r" b="b"/>
            <a:pathLst>
              <a:path w="21600" h="21600" extrusionOk="0">
                <a:moveTo>
                  <a:pt x="10393" y="11057"/>
                </a:moveTo>
                <a:lnTo>
                  <a:pt x="10114" y="13116"/>
                </a:lnTo>
                <a:cubicBezTo>
                  <a:pt x="10458" y="13273"/>
                  <a:pt x="11518" y="13902"/>
                  <a:pt x="11675" y="12740"/>
                </a:cubicBezTo>
                <a:cubicBezTo>
                  <a:pt x="11839" y="11528"/>
                  <a:pt x="10736" y="11215"/>
                  <a:pt x="10393" y="11057"/>
                </a:cubicBezTo>
                <a:moveTo>
                  <a:pt x="10772" y="8246"/>
                </a:moveTo>
                <a:lnTo>
                  <a:pt x="10520" y="10114"/>
                </a:lnTo>
                <a:cubicBezTo>
                  <a:pt x="10806" y="10246"/>
                  <a:pt x="11689" y="10782"/>
                  <a:pt x="11832" y="9726"/>
                </a:cubicBezTo>
                <a:cubicBezTo>
                  <a:pt x="11981" y="8623"/>
                  <a:pt x="11059" y="8378"/>
                  <a:pt x="10772" y="8246"/>
                </a:cubicBezTo>
                <a:moveTo>
                  <a:pt x="12833" y="9742"/>
                </a:moveTo>
                <a:cubicBezTo>
                  <a:pt x="12767" y="10572"/>
                  <a:pt x="12517" y="10974"/>
                  <a:pt x="12186" y="11116"/>
                </a:cubicBezTo>
                <a:cubicBezTo>
                  <a:pt x="12641" y="11552"/>
                  <a:pt x="12872" y="12224"/>
                  <a:pt x="12652" y="13386"/>
                </a:cubicBezTo>
                <a:cubicBezTo>
                  <a:pt x="12378" y="14828"/>
                  <a:pt x="11728" y="14950"/>
                  <a:pt x="10863" y="14648"/>
                </a:cubicBezTo>
                <a:lnTo>
                  <a:pt x="10653" y="16200"/>
                </a:lnTo>
                <a:lnTo>
                  <a:pt x="10146" y="15966"/>
                </a:lnTo>
                <a:lnTo>
                  <a:pt x="10353" y="14435"/>
                </a:lnTo>
                <a:cubicBezTo>
                  <a:pt x="10222" y="14376"/>
                  <a:pt x="10088" y="14311"/>
                  <a:pt x="9949" y="14242"/>
                </a:cubicBezTo>
                <a:lnTo>
                  <a:pt x="9741" y="15780"/>
                </a:lnTo>
                <a:lnTo>
                  <a:pt x="9235" y="15548"/>
                </a:lnTo>
                <a:lnTo>
                  <a:pt x="9444" y="13993"/>
                </a:lnTo>
                <a:cubicBezTo>
                  <a:pt x="9326" y="13936"/>
                  <a:pt x="9206" y="13877"/>
                  <a:pt x="9083" y="13820"/>
                </a:cubicBezTo>
                <a:lnTo>
                  <a:pt x="8423" y="13517"/>
                </a:lnTo>
                <a:lnTo>
                  <a:pt x="8675" y="12446"/>
                </a:lnTo>
                <a:cubicBezTo>
                  <a:pt x="8675" y="12446"/>
                  <a:pt x="9049" y="12629"/>
                  <a:pt x="9043" y="12615"/>
                </a:cubicBezTo>
                <a:cubicBezTo>
                  <a:pt x="9187" y="12681"/>
                  <a:pt x="9251" y="12509"/>
                  <a:pt x="9276" y="12393"/>
                </a:cubicBezTo>
                <a:lnTo>
                  <a:pt x="9607" y="9940"/>
                </a:lnTo>
                <a:cubicBezTo>
                  <a:pt x="9626" y="9949"/>
                  <a:pt x="9644" y="9957"/>
                  <a:pt x="9661" y="9965"/>
                </a:cubicBezTo>
                <a:cubicBezTo>
                  <a:pt x="9641" y="9950"/>
                  <a:pt x="9623" y="9940"/>
                  <a:pt x="9608" y="9933"/>
                </a:cubicBezTo>
                <a:lnTo>
                  <a:pt x="9845" y="8183"/>
                </a:lnTo>
                <a:cubicBezTo>
                  <a:pt x="9851" y="7984"/>
                  <a:pt x="9814" y="7733"/>
                  <a:pt x="9608" y="7639"/>
                </a:cubicBezTo>
                <a:cubicBezTo>
                  <a:pt x="9616" y="7629"/>
                  <a:pt x="9240" y="7469"/>
                  <a:pt x="9240" y="7469"/>
                </a:cubicBezTo>
                <a:lnTo>
                  <a:pt x="9375" y="6471"/>
                </a:lnTo>
                <a:lnTo>
                  <a:pt x="10074" y="6793"/>
                </a:lnTo>
                <a:lnTo>
                  <a:pt x="10074" y="6798"/>
                </a:lnTo>
                <a:cubicBezTo>
                  <a:pt x="10179" y="6845"/>
                  <a:pt x="10288" y="6892"/>
                  <a:pt x="10398" y="6937"/>
                </a:cubicBezTo>
                <a:lnTo>
                  <a:pt x="10606" y="5401"/>
                </a:lnTo>
                <a:lnTo>
                  <a:pt x="11113" y="5634"/>
                </a:lnTo>
                <a:lnTo>
                  <a:pt x="10909" y="7140"/>
                </a:lnTo>
                <a:cubicBezTo>
                  <a:pt x="11045" y="7197"/>
                  <a:pt x="11182" y="7255"/>
                  <a:pt x="11315" y="7317"/>
                </a:cubicBezTo>
                <a:lnTo>
                  <a:pt x="11517" y="5821"/>
                </a:lnTo>
                <a:lnTo>
                  <a:pt x="12025" y="6054"/>
                </a:lnTo>
                <a:lnTo>
                  <a:pt x="11817" y="7590"/>
                </a:lnTo>
                <a:cubicBezTo>
                  <a:pt x="12457" y="7998"/>
                  <a:pt x="12926" y="8607"/>
                  <a:pt x="12833" y="9742"/>
                </a:cubicBezTo>
                <a:moveTo>
                  <a:pt x="10800" y="3600"/>
                </a:moveTo>
                <a:cubicBezTo>
                  <a:pt x="8631" y="3600"/>
                  <a:pt x="6873" y="6824"/>
                  <a:pt x="6873" y="10800"/>
                </a:cubicBezTo>
                <a:cubicBezTo>
                  <a:pt x="6873" y="14777"/>
                  <a:pt x="8631" y="18000"/>
                  <a:pt x="10800" y="18000"/>
                </a:cubicBezTo>
                <a:cubicBezTo>
                  <a:pt x="12969" y="18000"/>
                  <a:pt x="14727" y="14777"/>
                  <a:pt x="14727" y="10800"/>
                </a:cubicBezTo>
                <a:cubicBezTo>
                  <a:pt x="14727" y="6824"/>
                  <a:pt x="12969" y="3600"/>
                  <a:pt x="10800" y="3600"/>
                </a:cubicBezTo>
                <a:moveTo>
                  <a:pt x="17182" y="16200"/>
                </a:moveTo>
                <a:lnTo>
                  <a:pt x="16200" y="16200"/>
                </a:lnTo>
                <a:cubicBezTo>
                  <a:pt x="15928" y="16200"/>
                  <a:pt x="15709" y="16603"/>
                  <a:pt x="15709" y="17100"/>
                </a:cubicBezTo>
                <a:cubicBezTo>
                  <a:pt x="15709" y="17598"/>
                  <a:pt x="15928" y="18000"/>
                  <a:pt x="16200" y="18000"/>
                </a:cubicBezTo>
                <a:lnTo>
                  <a:pt x="17182" y="18000"/>
                </a:lnTo>
                <a:cubicBezTo>
                  <a:pt x="17453" y="18000"/>
                  <a:pt x="17673" y="17598"/>
                  <a:pt x="17673" y="17100"/>
                </a:cubicBezTo>
                <a:cubicBezTo>
                  <a:pt x="17673" y="16603"/>
                  <a:pt x="17453" y="16200"/>
                  <a:pt x="17182" y="16200"/>
                </a:cubicBezTo>
                <a:moveTo>
                  <a:pt x="5400" y="3600"/>
                </a:moveTo>
                <a:lnTo>
                  <a:pt x="4418" y="3600"/>
                </a:lnTo>
                <a:cubicBezTo>
                  <a:pt x="4147" y="3600"/>
                  <a:pt x="3927" y="4003"/>
                  <a:pt x="3927" y="4500"/>
                </a:cubicBezTo>
                <a:cubicBezTo>
                  <a:pt x="3927" y="4998"/>
                  <a:pt x="4147" y="5400"/>
                  <a:pt x="4418" y="5400"/>
                </a:cubicBezTo>
                <a:lnTo>
                  <a:pt x="5400" y="5400"/>
                </a:lnTo>
                <a:cubicBezTo>
                  <a:pt x="5671" y="5400"/>
                  <a:pt x="5891" y="4998"/>
                  <a:pt x="5891" y="4500"/>
                </a:cubicBezTo>
                <a:cubicBezTo>
                  <a:pt x="5891" y="4003"/>
                  <a:pt x="5671" y="3600"/>
                  <a:pt x="5400" y="3600"/>
                </a:cubicBezTo>
                <a:moveTo>
                  <a:pt x="20127" y="3600"/>
                </a:moveTo>
                <a:cubicBezTo>
                  <a:pt x="19856" y="3600"/>
                  <a:pt x="19636" y="3198"/>
                  <a:pt x="19636" y="2700"/>
                </a:cubicBezTo>
                <a:cubicBezTo>
                  <a:pt x="19636" y="2203"/>
                  <a:pt x="19856" y="1800"/>
                  <a:pt x="20127" y="1800"/>
                </a:cubicBezTo>
                <a:cubicBezTo>
                  <a:pt x="20398" y="1800"/>
                  <a:pt x="20618" y="2203"/>
                  <a:pt x="20618" y="2700"/>
                </a:cubicBezTo>
                <a:cubicBezTo>
                  <a:pt x="20618" y="3198"/>
                  <a:pt x="20398" y="3600"/>
                  <a:pt x="20127" y="3600"/>
                </a:cubicBezTo>
                <a:moveTo>
                  <a:pt x="20618" y="16365"/>
                </a:moveTo>
                <a:cubicBezTo>
                  <a:pt x="20464" y="16265"/>
                  <a:pt x="20300" y="16200"/>
                  <a:pt x="20127" y="16200"/>
                </a:cubicBezTo>
                <a:cubicBezTo>
                  <a:pt x="19314" y="16200"/>
                  <a:pt x="18655" y="17410"/>
                  <a:pt x="18655" y="18900"/>
                </a:cubicBezTo>
                <a:cubicBezTo>
                  <a:pt x="18655" y="19217"/>
                  <a:pt x="18690" y="19518"/>
                  <a:pt x="18744" y="19800"/>
                </a:cubicBezTo>
                <a:lnTo>
                  <a:pt x="2855" y="19800"/>
                </a:lnTo>
                <a:cubicBezTo>
                  <a:pt x="2910" y="19518"/>
                  <a:pt x="2945" y="19217"/>
                  <a:pt x="2945" y="18900"/>
                </a:cubicBezTo>
                <a:cubicBezTo>
                  <a:pt x="2945" y="17410"/>
                  <a:pt x="2286" y="16200"/>
                  <a:pt x="1473" y="16200"/>
                </a:cubicBezTo>
                <a:cubicBezTo>
                  <a:pt x="1299" y="16200"/>
                  <a:pt x="1136" y="16265"/>
                  <a:pt x="982" y="16365"/>
                </a:cubicBezTo>
                <a:lnTo>
                  <a:pt x="982" y="5235"/>
                </a:lnTo>
                <a:cubicBezTo>
                  <a:pt x="1136" y="5336"/>
                  <a:pt x="1299" y="5400"/>
                  <a:pt x="1473" y="5400"/>
                </a:cubicBezTo>
                <a:cubicBezTo>
                  <a:pt x="2286" y="5400"/>
                  <a:pt x="2945" y="4192"/>
                  <a:pt x="2945" y="2700"/>
                </a:cubicBezTo>
                <a:cubicBezTo>
                  <a:pt x="2945" y="2383"/>
                  <a:pt x="2910" y="2083"/>
                  <a:pt x="2855" y="1800"/>
                </a:cubicBezTo>
                <a:lnTo>
                  <a:pt x="18744" y="1800"/>
                </a:lnTo>
                <a:cubicBezTo>
                  <a:pt x="18690" y="2083"/>
                  <a:pt x="18655" y="2383"/>
                  <a:pt x="18655" y="2700"/>
                </a:cubicBezTo>
                <a:cubicBezTo>
                  <a:pt x="18655" y="4192"/>
                  <a:pt x="19314" y="5400"/>
                  <a:pt x="20127" y="5400"/>
                </a:cubicBezTo>
                <a:cubicBezTo>
                  <a:pt x="20300" y="5400"/>
                  <a:pt x="20464" y="5336"/>
                  <a:pt x="20618" y="5235"/>
                </a:cubicBezTo>
                <a:cubicBezTo>
                  <a:pt x="20618" y="5235"/>
                  <a:pt x="20618" y="16365"/>
                  <a:pt x="20618" y="16365"/>
                </a:cubicBezTo>
                <a:close/>
                <a:moveTo>
                  <a:pt x="20127" y="19800"/>
                </a:moveTo>
                <a:cubicBezTo>
                  <a:pt x="19856" y="19800"/>
                  <a:pt x="19636" y="19398"/>
                  <a:pt x="19636" y="18900"/>
                </a:cubicBezTo>
                <a:cubicBezTo>
                  <a:pt x="19636" y="18403"/>
                  <a:pt x="19856" y="18000"/>
                  <a:pt x="20127" y="18000"/>
                </a:cubicBezTo>
                <a:cubicBezTo>
                  <a:pt x="20398" y="18000"/>
                  <a:pt x="20618" y="18403"/>
                  <a:pt x="20618" y="18900"/>
                </a:cubicBezTo>
                <a:cubicBezTo>
                  <a:pt x="20618" y="19398"/>
                  <a:pt x="20398" y="19800"/>
                  <a:pt x="20127" y="19800"/>
                </a:cubicBezTo>
                <a:moveTo>
                  <a:pt x="1473" y="19800"/>
                </a:moveTo>
                <a:cubicBezTo>
                  <a:pt x="1201" y="19800"/>
                  <a:pt x="982" y="19398"/>
                  <a:pt x="982" y="18900"/>
                </a:cubicBezTo>
                <a:cubicBezTo>
                  <a:pt x="982" y="18403"/>
                  <a:pt x="1201" y="18000"/>
                  <a:pt x="1473" y="18000"/>
                </a:cubicBezTo>
                <a:cubicBezTo>
                  <a:pt x="1744" y="18000"/>
                  <a:pt x="1964" y="18403"/>
                  <a:pt x="1964" y="18900"/>
                </a:cubicBezTo>
                <a:cubicBezTo>
                  <a:pt x="1964" y="19398"/>
                  <a:pt x="1744" y="19800"/>
                  <a:pt x="1473" y="19800"/>
                </a:cubicBezTo>
                <a:moveTo>
                  <a:pt x="1473" y="1800"/>
                </a:moveTo>
                <a:cubicBezTo>
                  <a:pt x="1744" y="1800"/>
                  <a:pt x="1964" y="2203"/>
                  <a:pt x="1964" y="2700"/>
                </a:cubicBezTo>
                <a:cubicBezTo>
                  <a:pt x="1964" y="3198"/>
                  <a:pt x="1744" y="3600"/>
                  <a:pt x="1473" y="3600"/>
                </a:cubicBezTo>
                <a:cubicBezTo>
                  <a:pt x="1201" y="3600"/>
                  <a:pt x="982" y="3198"/>
                  <a:pt x="982" y="2700"/>
                </a:cubicBezTo>
                <a:cubicBezTo>
                  <a:pt x="982" y="2203"/>
                  <a:pt x="1201" y="1800"/>
                  <a:pt x="1473" y="1800"/>
                </a:cubicBezTo>
                <a:moveTo>
                  <a:pt x="20618" y="0"/>
                </a:moveTo>
                <a:lnTo>
                  <a:pt x="982" y="0"/>
                </a:lnTo>
                <a:cubicBezTo>
                  <a:pt x="439" y="0"/>
                  <a:pt x="0" y="806"/>
                  <a:pt x="0" y="1800"/>
                </a:cubicBezTo>
                <a:lnTo>
                  <a:pt x="0" y="19800"/>
                </a:lnTo>
                <a:cubicBezTo>
                  <a:pt x="0" y="20794"/>
                  <a:pt x="439" y="21600"/>
                  <a:pt x="982" y="21600"/>
                </a:cubicBezTo>
                <a:lnTo>
                  <a:pt x="20618" y="21600"/>
                </a:lnTo>
                <a:cubicBezTo>
                  <a:pt x="21160" y="21600"/>
                  <a:pt x="21600" y="20794"/>
                  <a:pt x="21600" y="19800"/>
                </a:cubicBezTo>
                <a:lnTo>
                  <a:pt x="21600" y="1800"/>
                </a:lnTo>
                <a:cubicBezTo>
                  <a:pt x="21600" y="806"/>
                  <a:pt x="21160" y="0"/>
                  <a:pt x="20618"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05" name="Shape 2805">
            <a:extLst>
              <a:ext uri="{FF2B5EF4-FFF2-40B4-BE49-F238E27FC236}">
                <a16:creationId xmlns:a16="http://schemas.microsoft.com/office/drawing/2014/main" id="{CDC1DDDC-CF70-7E40-86B0-3E99B6E24F00}"/>
              </a:ext>
            </a:extLst>
          </p:cNvPr>
          <p:cNvSpPr/>
          <p:nvPr/>
        </p:nvSpPr>
        <p:spPr>
          <a:xfrm>
            <a:off x="7091363" y="3995738"/>
            <a:ext cx="558800" cy="406400"/>
          </a:xfrm>
          <a:custGeom>
            <a:avLst/>
            <a:gdLst/>
            <a:ahLst/>
            <a:cxnLst>
              <a:cxn ang="0">
                <a:pos x="wd2" y="hd2"/>
              </a:cxn>
              <a:cxn ang="5400000">
                <a:pos x="wd2" y="hd2"/>
              </a:cxn>
              <a:cxn ang="10800000">
                <a:pos x="wd2" y="hd2"/>
              </a:cxn>
              <a:cxn ang="16200000">
                <a:pos x="wd2" y="hd2"/>
              </a:cxn>
            </a:cxnLst>
            <a:rect l="0" t="0" r="r" b="b"/>
            <a:pathLst>
              <a:path w="21600" h="21600" extrusionOk="0">
                <a:moveTo>
                  <a:pt x="10393" y="13692"/>
                </a:moveTo>
                <a:lnTo>
                  <a:pt x="10114" y="15237"/>
                </a:lnTo>
                <a:cubicBezTo>
                  <a:pt x="10458" y="15355"/>
                  <a:pt x="11518" y="15826"/>
                  <a:pt x="11675" y="14955"/>
                </a:cubicBezTo>
                <a:cubicBezTo>
                  <a:pt x="11839" y="14046"/>
                  <a:pt x="10737" y="13811"/>
                  <a:pt x="10393" y="13692"/>
                </a:cubicBezTo>
                <a:moveTo>
                  <a:pt x="12834" y="12706"/>
                </a:moveTo>
                <a:cubicBezTo>
                  <a:pt x="12767" y="13329"/>
                  <a:pt x="12517" y="13631"/>
                  <a:pt x="12186" y="13737"/>
                </a:cubicBezTo>
                <a:cubicBezTo>
                  <a:pt x="12641" y="14064"/>
                  <a:pt x="12873" y="14567"/>
                  <a:pt x="12652" y="15439"/>
                </a:cubicBezTo>
                <a:cubicBezTo>
                  <a:pt x="12378" y="16521"/>
                  <a:pt x="11728" y="16613"/>
                  <a:pt x="10863" y="16386"/>
                </a:cubicBezTo>
                <a:lnTo>
                  <a:pt x="10653" y="17550"/>
                </a:lnTo>
                <a:lnTo>
                  <a:pt x="10147" y="17375"/>
                </a:lnTo>
                <a:lnTo>
                  <a:pt x="10354" y="16227"/>
                </a:lnTo>
                <a:cubicBezTo>
                  <a:pt x="10222" y="16182"/>
                  <a:pt x="10088" y="16133"/>
                  <a:pt x="9950" y="16081"/>
                </a:cubicBezTo>
                <a:lnTo>
                  <a:pt x="9741" y="17235"/>
                </a:lnTo>
                <a:lnTo>
                  <a:pt x="9235" y="17061"/>
                </a:lnTo>
                <a:lnTo>
                  <a:pt x="9445" y="15894"/>
                </a:lnTo>
                <a:cubicBezTo>
                  <a:pt x="9326" y="15852"/>
                  <a:pt x="9206" y="15808"/>
                  <a:pt x="9083" y="15765"/>
                </a:cubicBezTo>
                <a:lnTo>
                  <a:pt x="8424" y="15538"/>
                </a:lnTo>
                <a:lnTo>
                  <a:pt x="8675" y="14735"/>
                </a:lnTo>
                <a:cubicBezTo>
                  <a:pt x="8675" y="14735"/>
                  <a:pt x="9049" y="14872"/>
                  <a:pt x="9044" y="14862"/>
                </a:cubicBezTo>
                <a:cubicBezTo>
                  <a:pt x="9187" y="14911"/>
                  <a:pt x="9251" y="14781"/>
                  <a:pt x="9276" y="14695"/>
                </a:cubicBezTo>
                <a:lnTo>
                  <a:pt x="9608" y="12855"/>
                </a:lnTo>
                <a:cubicBezTo>
                  <a:pt x="9626" y="12862"/>
                  <a:pt x="9645" y="12868"/>
                  <a:pt x="9661" y="12874"/>
                </a:cubicBezTo>
                <a:cubicBezTo>
                  <a:pt x="9641" y="12862"/>
                  <a:pt x="9623" y="12855"/>
                  <a:pt x="9609" y="12850"/>
                </a:cubicBezTo>
                <a:lnTo>
                  <a:pt x="9845" y="11537"/>
                </a:lnTo>
                <a:cubicBezTo>
                  <a:pt x="9852" y="11388"/>
                  <a:pt x="9814" y="11200"/>
                  <a:pt x="9609" y="11129"/>
                </a:cubicBezTo>
                <a:cubicBezTo>
                  <a:pt x="9617" y="11121"/>
                  <a:pt x="9241" y="11002"/>
                  <a:pt x="9241" y="11002"/>
                </a:cubicBezTo>
                <a:lnTo>
                  <a:pt x="9376" y="10253"/>
                </a:lnTo>
                <a:lnTo>
                  <a:pt x="10075" y="10494"/>
                </a:lnTo>
                <a:lnTo>
                  <a:pt x="10074" y="10498"/>
                </a:lnTo>
                <a:cubicBezTo>
                  <a:pt x="10180" y="10534"/>
                  <a:pt x="10288" y="10569"/>
                  <a:pt x="10398" y="10603"/>
                </a:cubicBezTo>
                <a:lnTo>
                  <a:pt x="10606" y="9451"/>
                </a:lnTo>
                <a:lnTo>
                  <a:pt x="11113" y="9626"/>
                </a:lnTo>
                <a:lnTo>
                  <a:pt x="10909" y="10755"/>
                </a:lnTo>
                <a:cubicBezTo>
                  <a:pt x="11045" y="10798"/>
                  <a:pt x="11182" y="10842"/>
                  <a:pt x="11316" y="10887"/>
                </a:cubicBezTo>
                <a:lnTo>
                  <a:pt x="11518" y="9765"/>
                </a:lnTo>
                <a:lnTo>
                  <a:pt x="12025" y="9940"/>
                </a:lnTo>
                <a:lnTo>
                  <a:pt x="11817" y="11093"/>
                </a:lnTo>
                <a:cubicBezTo>
                  <a:pt x="12457" y="11398"/>
                  <a:pt x="12926" y="11855"/>
                  <a:pt x="12834" y="12706"/>
                </a:cubicBezTo>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5400" y="8100"/>
                </a:moveTo>
                <a:lnTo>
                  <a:pt x="4418" y="8100"/>
                </a:lnTo>
                <a:cubicBezTo>
                  <a:pt x="4147" y="8100"/>
                  <a:pt x="3927" y="8402"/>
                  <a:pt x="3927" y="8775"/>
                </a:cubicBezTo>
                <a:cubicBezTo>
                  <a:pt x="3927" y="9148"/>
                  <a:pt x="4147" y="9450"/>
                  <a:pt x="4418" y="9450"/>
                </a:cubicBezTo>
                <a:lnTo>
                  <a:pt x="5400" y="9450"/>
                </a:lnTo>
                <a:cubicBezTo>
                  <a:pt x="5671" y="9450"/>
                  <a:pt x="5891" y="9148"/>
                  <a:pt x="5891" y="8775"/>
                </a:cubicBezTo>
                <a:cubicBezTo>
                  <a:pt x="5891" y="8402"/>
                  <a:pt x="5671" y="8100"/>
                  <a:pt x="5400" y="8100"/>
                </a:cubicBezTo>
                <a:moveTo>
                  <a:pt x="17182" y="17550"/>
                </a:moveTo>
                <a:lnTo>
                  <a:pt x="16200" y="17550"/>
                </a:lnTo>
                <a:cubicBezTo>
                  <a:pt x="15929" y="17550"/>
                  <a:pt x="15709" y="17853"/>
                  <a:pt x="15709" y="18225"/>
                </a:cubicBezTo>
                <a:cubicBezTo>
                  <a:pt x="15709" y="18598"/>
                  <a:pt x="15929" y="18900"/>
                  <a:pt x="16200" y="18900"/>
                </a:cubicBezTo>
                <a:lnTo>
                  <a:pt x="17182" y="18900"/>
                </a:lnTo>
                <a:cubicBezTo>
                  <a:pt x="17453" y="18900"/>
                  <a:pt x="17673" y="18598"/>
                  <a:pt x="17673" y="18225"/>
                </a:cubicBezTo>
                <a:cubicBezTo>
                  <a:pt x="17673" y="17853"/>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3"/>
                  <a:pt x="18690" y="20038"/>
                  <a:pt x="18745" y="20250"/>
                </a:cubicBezTo>
                <a:lnTo>
                  <a:pt x="2855" y="20250"/>
                </a:lnTo>
                <a:cubicBezTo>
                  <a:pt x="2910" y="20038"/>
                  <a:pt x="2945" y="19813"/>
                  <a:pt x="2945" y="19575"/>
                </a:cubicBezTo>
                <a:cubicBezTo>
                  <a:pt x="2945" y="18457"/>
                  <a:pt x="2286" y="17550"/>
                  <a:pt x="1473" y="17550"/>
                </a:cubicBezTo>
                <a:cubicBezTo>
                  <a:pt x="1300" y="17550"/>
                  <a:pt x="1136" y="17599"/>
                  <a:pt x="982" y="17674"/>
                </a:cubicBezTo>
                <a:lnTo>
                  <a:pt x="982" y="9326"/>
                </a:lnTo>
                <a:cubicBezTo>
                  <a:pt x="1136" y="9402"/>
                  <a:pt x="1300"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4"/>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4"/>
                  <a:pt x="21160" y="5400"/>
                  <a:pt x="20618" y="5400"/>
                </a:cubicBezTo>
                <a:moveTo>
                  <a:pt x="10773" y="11584"/>
                </a:moveTo>
                <a:lnTo>
                  <a:pt x="10520" y="12985"/>
                </a:lnTo>
                <a:cubicBezTo>
                  <a:pt x="10807" y="13084"/>
                  <a:pt x="11689" y="13487"/>
                  <a:pt x="11832" y="12694"/>
                </a:cubicBezTo>
                <a:cubicBezTo>
                  <a:pt x="11981" y="11867"/>
                  <a:pt x="11059" y="11683"/>
                  <a:pt x="10773" y="11584"/>
                </a:cubicBezTo>
                <a:moveTo>
                  <a:pt x="2455" y="4050"/>
                </a:moveTo>
                <a:lnTo>
                  <a:pt x="19145" y="4050"/>
                </a:lnTo>
                <a:cubicBezTo>
                  <a:pt x="19417" y="4050"/>
                  <a:pt x="19636" y="3748"/>
                  <a:pt x="19636" y="3375"/>
                </a:cubicBezTo>
                <a:cubicBezTo>
                  <a:pt x="19636" y="3002"/>
                  <a:pt x="19417" y="2700"/>
                  <a:pt x="19145" y="2700"/>
                </a:cubicBezTo>
                <a:lnTo>
                  <a:pt x="2455" y="2700"/>
                </a:lnTo>
                <a:cubicBezTo>
                  <a:pt x="2183" y="2700"/>
                  <a:pt x="1964" y="3002"/>
                  <a:pt x="1964" y="3375"/>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06" name="Shape 2806">
            <a:extLst>
              <a:ext uri="{FF2B5EF4-FFF2-40B4-BE49-F238E27FC236}">
                <a16:creationId xmlns:a16="http://schemas.microsoft.com/office/drawing/2014/main" id="{DF165763-24A5-A642-A285-FDD8BDAE00B0}"/>
              </a:ext>
            </a:extLst>
          </p:cNvPr>
          <p:cNvSpPr/>
          <p:nvPr/>
        </p:nvSpPr>
        <p:spPr>
          <a:xfrm>
            <a:off x="8158163" y="4021138"/>
            <a:ext cx="558800" cy="355600"/>
          </a:xfrm>
          <a:custGeom>
            <a:avLst/>
            <a:gdLst/>
            <a:ahLst/>
            <a:cxnLst>
              <a:cxn ang="0">
                <a:pos x="wd2" y="hd2"/>
              </a:cxn>
              <a:cxn ang="5400000">
                <a:pos x="wd2" y="hd2"/>
              </a:cxn>
              <a:cxn ang="10800000">
                <a:pos x="wd2" y="hd2"/>
              </a:cxn>
              <a:cxn ang="16200000">
                <a:pos x="wd2" y="hd2"/>
              </a:cxn>
            </a:cxnLst>
            <a:rect l="0" t="0" r="r" b="b"/>
            <a:pathLst>
              <a:path w="21600" h="21600" extrusionOk="0">
                <a:moveTo>
                  <a:pt x="10442" y="12358"/>
                </a:moveTo>
                <a:cubicBezTo>
                  <a:pt x="10390" y="12952"/>
                  <a:pt x="10196" y="13240"/>
                  <a:pt x="9938" y="13340"/>
                </a:cubicBezTo>
                <a:cubicBezTo>
                  <a:pt x="10292" y="13653"/>
                  <a:pt x="10472" y="14131"/>
                  <a:pt x="10300" y="14961"/>
                </a:cubicBezTo>
                <a:cubicBezTo>
                  <a:pt x="10088" y="15991"/>
                  <a:pt x="9582" y="16078"/>
                  <a:pt x="8910" y="15863"/>
                </a:cubicBezTo>
                <a:lnTo>
                  <a:pt x="8746" y="16971"/>
                </a:lnTo>
                <a:lnTo>
                  <a:pt x="8352" y="16805"/>
                </a:lnTo>
                <a:lnTo>
                  <a:pt x="8513" y="15711"/>
                </a:lnTo>
                <a:cubicBezTo>
                  <a:pt x="8411" y="15668"/>
                  <a:pt x="8306" y="15622"/>
                  <a:pt x="8199" y="15573"/>
                </a:cubicBezTo>
                <a:lnTo>
                  <a:pt x="8037" y="16672"/>
                </a:lnTo>
                <a:lnTo>
                  <a:pt x="7643" y="16505"/>
                </a:lnTo>
                <a:lnTo>
                  <a:pt x="7806" y="15395"/>
                </a:lnTo>
                <a:cubicBezTo>
                  <a:pt x="7714" y="15355"/>
                  <a:pt x="7621" y="15312"/>
                  <a:pt x="7525" y="15272"/>
                </a:cubicBezTo>
                <a:lnTo>
                  <a:pt x="7012" y="15055"/>
                </a:lnTo>
                <a:lnTo>
                  <a:pt x="7207" y="14290"/>
                </a:lnTo>
                <a:cubicBezTo>
                  <a:pt x="7207" y="14290"/>
                  <a:pt x="7498" y="14421"/>
                  <a:pt x="7495" y="14412"/>
                </a:cubicBezTo>
                <a:cubicBezTo>
                  <a:pt x="7606" y="14459"/>
                  <a:pt x="7656" y="14335"/>
                  <a:pt x="7675" y="14252"/>
                </a:cubicBezTo>
                <a:lnTo>
                  <a:pt x="7933" y="12501"/>
                </a:lnTo>
                <a:cubicBezTo>
                  <a:pt x="7948" y="12506"/>
                  <a:pt x="7961" y="12512"/>
                  <a:pt x="7974" y="12518"/>
                </a:cubicBezTo>
                <a:cubicBezTo>
                  <a:pt x="7959" y="12507"/>
                  <a:pt x="7945" y="12501"/>
                  <a:pt x="7934" y="12495"/>
                </a:cubicBezTo>
                <a:lnTo>
                  <a:pt x="8118" y="11245"/>
                </a:lnTo>
                <a:cubicBezTo>
                  <a:pt x="8122" y="11103"/>
                  <a:pt x="8093" y="10924"/>
                  <a:pt x="7934" y="10856"/>
                </a:cubicBezTo>
                <a:cubicBezTo>
                  <a:pt x="7940" y="10849"/>
                  <a:pt x="7647" y="10735"/>
                  <a:pt x="7647" y="10735"/>
                </a:cubicBezTo>
                <a:lnTo>
                  <a:pt x="7752" y="10022"/>
                </a:lnTo>
                <a:lnTo>
                  <a:pt x="8297" y="10252"/>
                </a:lnTo>
                <a:lnTo>
                  <a:pt x="8296" y="10255"/>
                </a:lnTo>
                <a:cubicBezTo>
                  <a:pt x="8378" y="10289"/>
                  <a:pt x="8462" y="10322"/>
                  <a:pt x="8548" y="10356"/>
                </a:cubicBezTo>
                <a:lnTo>
                  <a:pt x="8709" y="9258"/>
                </a:lnTo>
                <a:lnTo>
                  <a:pt x="9103" y="9424"/>
                </a:lnTo>
                <a:lnTo>
                  <a:pt x="8945" y="10500"/>
                </a:lnTo>
                <a:cubicBezTo>
                  <a:pt x="9051" y="10541"/>
                  <a:pt x="9158" y="10582"/>
                  <a:pt x="9261" y="10627"/>
                </a:cubicBezTo>
                <a:lnTo>
                  <a:pt x="9418" y="9557"/>
                </a:lnTo>
                <a:lnTo>
                  <a:pt x="9813" y="9724"/>
                </a:lnTo>
                <a:lnTo>
                  <a:pt x="9651" y="10822"/>
                </a:lnTo>
                <a:cubicBezTo>
                  <a:pt x="10149" y="11112"/>
                  <a:pt x="10513" y="11548"/>
                  <a:pt x="10442" y="12358"/>
                </a:cubicBezTo>
                <a:moveTo>
                  <a:pt x="8836" y="7714"/>
                </a:moveTo>
                <a:cubicBezTo>
                  <a:pt x="6938" y="7714"/>
                  <a:pt x="5400" y="10132"/>
                  <a:pt x="5400" y="13114"/>
                </a:cubicBezTo>
                <a:cubicBezTo>
                  <a:pt x="5400" y="16097"/>
                  <a:pt x="6938" y="18514"/>
                  <a:pt x="8836" y="18514"/>
                </a:cubicBezTo>
                <a:cubicBezTo>
                  <a:pt x="10734" y="18514"/>
                  <a:pt x="12273" y="16097"/>
                  <a:pt x="12273" y="13114"/>
                </a:cubicBezTo>
                <a:cubicBezTo>
                  <a:pt x="12273" y="10132"/>
                  <a:pt x="10734" y="7714"/>
                  <a:pt x="8836" y="7714"/>
                </a:cubicBezTo>
                <a:moveTo>
                  <a:pt x="13255" y="16971"/>
                </a:moveTo>
                <a:cubicBezTo>
                  <a:pt x="12983" y="16971"/>
                  <a:pt x="12764" y="17318"/>
                  <a:pt x="12764" y="17743"/>
                </a:cubicBezTo>
                <a:cubicBezTo>
                  <a:pt x="12764" y="18169"/>
                  <a:pt x="12983" y="18514"/>
                  <a:pt x="13255" y="18514"/>
                </a:cubicBezTo>
                <a:cubicBezTo>
                  <a:pt x="13526" y="18514"/>
                  <a:pt x="13745" y="18169"/>
                  <a:pt x="13745" y="17743"/>
                </a:cubicBezTo>
                <a:cubicBezTo>
                  <a:pt x="13745" y="17318"/>
                  <a:pt x="13526" y="16971"/>
                  <a:pt x="13255" y="16971"/>
                </a:cubicBezTo>
                <a:moveTo>
                  <a:pt x="8839" y="11290"/>
                </a:moveTo>
                <a:lnTo>
                  <a:pt x="8643" y="12624"/>
                </a:lnTo>
                <a:cubicBezTo>
                  <a:pt x="8865" y="12718"/>
                  <a:pt x="9552" y="13102"/>
                  <a:pt x="9663" y="12347"/>
                </a:cubicBezTo>
                <a:cubicBezTo>
                  <a:pt x="9778" y="11559"/>
                  <a:pt x="9062" y="11384"/>
                  <a:pt x="8839" y="11290"/>
                </a:cubicBezTo>
                <a:moveTo>
                  <a:pt x="20618" y="0"/>
                </a:moveTo>
                <a:lnTo>
                  <a:pt x="4909" y="0"/>
                </a:lnTo>
                <a:cubicBezTo>
                  <a:pt x="4367" y="0"/>
                  <a:pt x="3927" y="691"/>
                  <a:pt x="3927" y="1543"/>
                </a:cubicBezTo>
                <a:lnTo>
                  <a:pt x="3927" y="2314"/>
                </a:lnTo>
                <a:cubicBezTo>
                  <a:pt x="3927" y="2741"/>
                  <a:pt x="4147" y="3086"/>
                  <a:pt x="4418" y="3086"/>
                </a:cubicBezTo>
                <a:cubicBezTo>
                  <a:pt x="4690" y="3086"/>
                  <a:pt x="4909" y="2741"/>
                  <a:pt x="4909" y="2314"/>
                </a:cubicBezTo>
                <a:lnTo>
                  <a:pt x="4909" y="1543"/>
                </a:lnTo>
                <a:lnTo>
                  <a:pt x="20618" y="1543"/>
                </a:lnTo>
                <a:lnTo>
                  <a:pt x="20618" y="15429"/>
                </a:lnTo>
                <a:lnTo>
                  <a:pt x="19145" y="15429"/>
                </a:lnTo>
                <a:cubicBezTo>
                  <a:pt x="18874" y="15429"/>
                  <a:pt x="18655" y="15774"/>
                  <a:pt x="18655" y="16200"/>
                </a:cubicBezTo>
                <a:cubicBezTo>
                  <a:pt x="18655" y="16626"/>
                  <a:pt x="18874" y="16971"/>
                  <a:pt x="19145" y="16971"/>
                </a:cubicBezTo>
                <a:lnTo>
                  <a:pt x="20618" y="16971"/>
                </a:lnTo>
                <a:cubicBezTo>
                  <a:pt x="21160" y="16971"/>
                  <a:pt x="21600" y="16281"/>
                  <a:pt x="21600" y="15429"/>
                </a:cubicBezTo>
                <a:lnTo>
                  <a:pt x="21600" y="1543"/>
                </a:lnTo>
                <a:cubicBezTo>
                  <a:pt x="21600" y="691"/>
                  <a:pt x="21160" y="0"/>
                  <a:pt x="20618" y="0"/>
                </a:cubicBezTo>
                <a:moveTo>
                  <a:pt x="16200" y="7714"/>
                </a:moveTo>
                <a:cubicBezTo>
                  <a:pt x="15929" y="7714"/>
                  <a:pt x="15709" y="7369"/>
                  <a:pt x="15709" y="6943"/>
                </a:cubicBezTo>
                <a:cubicBezTo>
                  <a:pt x="15709" y="6517"/>
                  <a:pt x="15929" y="6171"/>
                  <a:pt x="16200" y="6171"/>
                </a:cubicBezTo>
                <a:cubicBezTo>
                  <a:pt x="16471" y="6171"/>
                  <a:pt x="16691" y="6517"/>
                  <a:pt x="16691" y="6943"/>
                </a:cubicBezTo>
                <a:cubicBezTo>
                  <a:pt x="16691" y="7369"/>
                  <a:pt x="16471" y="7714"/>
                  <a:pt x="16200" y="7714"/>
                </a:cubicBezTo>
                <a:moveTo>
                  <a:pt x="16691" y="17113"/>
                </a:moveTo>
                <a:cubicBezTo>
                  <a:pt x="16537" y="17028"/>
                  <a:pt x="16373" y="16971"/>
                  <a:pt x="16200" y="16971"/>
                </a:cubicBezTo>
                <a:cubicBezTo>
                  <a:pt x="15387" y="16971"/>
                  <a:pt x="14727" y="18008"/>
                  <a:pt x="14727" y="19286"/>
                </a:cubicBezTo>
                <a:cubicBezTo>
                  <a:pt x="14727" y="19558"/>
                  <a:pt x="14763" y="19815"/>
                  <a:pt x="14817" y="20057"/>
                </a:cubicBezTo>
                <a:lnTo>
                  <a:pt x="2855" y="20057"/>
                </a:lnTo>
                <a:cubicBezTo>
                  <a:pt x="2910" y="19815"/>
                  <a:pt x="2945" y="19558"/>
                  <a:pt x="2945" y="19286"/>
                </a:cubicBezTo>
                <a:cubicBezTo>
                  <a:pt x="2945" y="18008"/>
                  <a:pt x="2286" y="16971"/>
                  <a:pt x="1473" y="16971"/>
                </a:cubicBezTo>
                <a:cubicBezTo>
                  <a:pt x="1300" y="16971"/>
                  <a:pt x="1136" y="17028"/>
                  <a:pt x="982" y="17113"/>
                </a:cubicBezTo>
                <a:lnTo>
                  <a:pt x="982" y="9116"/>
                </a:lnTo>
                <a:cubicBezTo>
                  <a:pt x="1136" y="9202"/>
                  <a:pt x="1300" y="9257"/>
                  <a:pt x="1473" y="9257"/>
                </a:cubicBezTo>
                <a:cubicBezTo>
                  <a:pt x="2286" y="9257"/>
                  <a:pt x="2945" y="8222"/>
                  <a:pt x="2945" y="6943"/>
                </a:cubicBezTo>
                <a:cubicBezTo>
                  <a:pt x="2945" y="6671"/>
                  <a:pt x="2910" y="6414"/>
                  <a:pt x="2855" y="6171"/>
                </a:cubicBezTo>
                <a:lnTo>
                  <a:pt x="14817" y="6171"/>
                </a:lnTo>
                <a:cubicBezTo>
                  <a:pt x="14763" y="6414"/>
                  <a:pt x="14727" y="6671"/>
                  <a:pt x="14727" y="6943"/>
                </a:cubicBezTo>
                <a:cubicBezTo>
                  <a:pt x="14727" y="8222"/>
                  <a:pt x="15387" y="9257"/>
                  <a:pt x="16200" y="9257"/>
                </a:cubicBezTo>
                <a:cubicBezTo>
                  <a:pt x="16373" y="9257"/>
                  <a:pt x="16537" y="9202"/>
                  <a:pt x="16691" y="9116"/>
                </a:cubicBezTo>
                <a:cubicBezTo>
                  <a:pt x="16691" y="9116"/>
                  <a:pt x="16691" y="17113"/>
                  <a:pt x="16691" y="17113"/>
                </a:cubicBezTo>
                <a:close/>
                <a:moveTo>
                  <a:pt x="16200" y="20057"/>
                </a:moveTo>
                <a:cubicBezTo>
                  <a:pt x="15929" y="20057"/>
                  <a:pt x="15709" y="19712"/>
                  <a:pt x="15709" y="19286"/>
                </a:cubicBezTo>
                <a:cubicBezTo>
                  <a:pt x="15709" y="18860"/>
                  <a:pt x="15929" y="18514"/>
                  <a:pt x="16200" y="18514"/>
                </a:cubicBezTo>
                <a:cubicBezTo>
                  <a:pt x="16471" y="18514"/>
                  <a:pt x="16691" y="18860"/>
                  <a:pt x="16691" y="19286"/>
                </a:cubicBezTo>
                <a:cubicBezTo>
                  <a:pt x="16691" y="19712"/>
                  <a:pt x="16471" y="20057"/>
                  <a:pt x="16200" y="20057"/>
                </a:cubicBezTo>
                <a:moveTo>
                  <a:pt x="1473" y="20057"/>
                </a:moveTo>
                <a:cubicBezTo>
                  <a:pt x="1201" y="20057"/>
                  <a:pt x="982" y="19712"/>
                  <a:pt x="982" y="19286"/>
                </a:cubicBezTo>
                <a:cubicBezTo>
                  <a:pt x="982" y="18860"/>
                  <a:pt x="1201" y="18514"/>
                  <a:pt x="1473" y="18514"/>
                </a:cubicBezTo>
                <a:cubicBezTo>
                  <a:pt x="1744" y="18514"/>
                  <a:pt x="1964" y="18860"/>
                  <a:pt x="1964" y="19286"/>
                </a:cubicBezTo>
                <a:cubicBezTo>
                  <a:pt x="1964" y="19712"/>
                  <a:pt x="1744" y="20057"/>
                  <a:pt x="1473" y="20057"/>
                </a:cubicBezTo>
                <a:moveTo>
                  <a:pt x="1473" y="6171"/>
                </a:moveTo>
                <a:cubicBezTo>
                  <a:pt x="1744" y="6171"/>
                  <a:pt x="1964" y="6517"/>
                  <a:pt x="1964" y="6943"/>
                </a:cubicBezTo>
                <a:cubicBezTo>
                  <a:pt x="1964" y="7369"/>
                  <a:pt x="1744" y="7714"/>
                  <a:pt x="1473" y="7714"/>
                </a:cubicBezTo>
                <a:cubicBezTo>
                  <a:pt x="1201" y="7714"/>
                  <a:pt x="982" y="7369"/>
                  <a:pt x="982" y="6943"/>
                </a:cubicBezTo>
                <a:cubicBezTo>
                  <a:pt x="982" y="6517"/>
                  <a:pt x="1201" y="6171"/>
                  <a:pt x="1473" y="6171"/>
                </a:cubicBezTo>
                <a:moveTo>
                  <a:pt x="16691" y="4629"/>
                </a:moveTo>
                <a:lnTo>
                  <a:pt x="982" y="4629"/>
                </a:lnTo>
                <a:cubicBezTo>
                  <a:pt x="440" y="4629"/>
                  <a:pt x="0" y="5319"/>
                  <a:pt x="0" y="6171"/>
                </a:cubicBezTo>
                <a:lnTo>
                  <a:pt x="0" y="20057"/>
                </a:lnTo>
                <a:cubicBezTo>
                  <a:pt x="0" y="20909"/>
                  <a:pt x="440" y="21600"/>
                  <a:pt x="982" y="21600"/>
                </a:cubicBezTo>
                <a:lnTo>
                  <a:pt x="16691" y="21600"/>
                </a:lnTo>
                <a:cubicBezTo>
                  <a:pt x="17233" y="21600"/>
                  <a:pt x="17673" y="20909"/>
                  <a:pt x="17673" y="20057"/>
                </a:cubicBezTo>
                <a:lnTo>
                  <a:pt x="17673" y="6171"/>
                </a:lnTo>
                <a:cubicBezTo>
                  <a:pt x="17673" y="5319"/>
                  <a:pt x="17233" y="4629"/>
                  <a:pt x="16691" y="4629"/>
                </a:cubicBezTo>
                <a:moveTo>
                  <a:pt x="8543" y="13297"/>
                </a:moveTo>
                <a:lnTo>
                  <a:pt x="8327" y="14769"/>
                </a:lnTo>
                <a:cubicBezTo>
                  <a:pt x="8595" y="14882"/>
                  <a:pt x="9419" y="15330"/>
                  <a:pt x="9541" y="14500"/>
                </a:cubicBezTo>
                <a:cubicBezTo>
                  <a:pt x="9669" y="13634"/>
                  <a:pt x="8811" y="13410"/>
                  <a:pt x="8543" y="13297"/>
                </a:cubicBezTo>
                <a:moveTo>
                  <a:pt x="4418" y="7714"/>
                </a:moveTo>
                <a:cubicBezTo>
                  <a:pt x="4147" y="7714"/>
                  <a:pt x="3927" y="8060"/>
                  <a:pt x="3927" y="8486"/>
                </a:cubicBezTo>
                <a:cubicBezTo>
                  <a:pt x="3927" y="8912"/>
                  <a:pt x="4147" y="9257"/>
                  <a:pt x="4418" y="9257"/>
                </a:cubicBezTo>
                <a:cubicBezTo>
                  <a:pt x="4690" y="9257"/>
                  <a:pt x="4909" y="8912"/>
                  <a:pt x="4909" y="8486"/>
                </a:cubicBezTo>
                <a:cubicBezTo>
                  <a:pt x="4909" y="8060"/>
                  <a:pt x="4690" y="7714"/>
                  <a:pt x="4418" y="7714"/>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07" name="Shape 2807">
            <a:extLst>
              <a:ext uri="{FF2B5EF4-FFF2-40B4-BE49-F238E27FC236}">
                <a16:creationId xmlns:a16="http://schemas.microsoft.com/office/drawing/2014/main" id="{20630D9B-2F20-D54D-BC6E-D5C74E61A277}"/>
              </a:ext>
            </a:extLst>
          </p:cNvPr>
          <p:cNvSpPr/>
          <p:nvPr/>
        </p:nvSpPr>
        <p:spPr>
          <a:xfrm>
            <a:off x="9224963" y="3995738"/>
            <a:ext cx="557212" cy="406400"/>
          </a:xfrm>
          <a:custGeom>
            <a:avLst/>
            <a:gdLst/>
            <a:ahLst/>
            <a:cxnLst>
              <a:cxn ang="0">
                <a:pos x="wd2" y="hd2"/>
              </a:cxn>
              <a:cxn ang="5400000">
                <a:pos x="wd2" y="hd2"/>
              </a:cxn>
              <a:cxn ang="10800000">
                <a:pos x="wd2" y="hd2"/>
              </a:cxn>
              <a:cxn ang="16200000">
                <a:pos x="wd2" y="hd2"/>
              </a:cxn>
            </a:cxnLst>
            <a:rect l="0" t="0" r="r" b="b"/>
            <a:pathLst>
              <a:path w="21600" h="21600" extrusionOk="0">
                <a:moveTo>
                  <a:pt x="17075" y="12150"/>
                </a:moveTo>
                <a:lnTo>
                  <a:pt x="17294" y="9450"/>
                </a:lnTo>
                <a:lnTo>
                  <a:pt x="19843" y="9450"/>
                </a:lnTo>
                <a:lnTo>
                  <a:pt x="19406" y="12150"/>
                </a:lnTo>
                <a:cubicBezTo>
                  <a:pt x="19406" y="12150"/>
                  <a:pt x="17075" y="12150"/>
                  <a:pt x="17075" y="12150"/>
                </a:cubicBezTo>
                <a:close/>
                <a:moveTo>
                  <a:pt x="18752" y="16200"/>
                </a:moveTo>
                <a:lnTo>
                  <a:pt x="16748" y="16200"/>
                </a:lnTo>
                <a:lnTo>
                  <a:pt x="16967" y="13500"/>
                </a:lnTo>
                <a:lnTo>
                  <a:pt x="19188" y="13500"/>
                </a:lnTo>
                <a:cubicBezTo>
                  <a:pt x="19188" y="13500"/>
                  <a:pt x="18752" y="16200"/>
                  <a:pt x="18752" y="16200"/>
                </a:cubicBezTo>
                <a:close/>
                <a:moveTo>
                  <a:pt x="17673" y="20250"/>
                </a:moveTo>
                <a:cubicBezTo>
                  <a:pt x="17131" y="20250"/>
                  <a:pt x="16691" y="19645"/>
                  <a:pt x="16691" y="18900"/>
                </a:cubicBezTo>
                <a:cubicBezTo>
                  <a:pt x="16691" y="18155"/>
                  <a:pt x="17131" y="17550"/>
                  <a:pt x="17673" y="17550"/>
                </a:cubicBezTo>
                <a:cubicBezTo>
                  <a:pt x="18215" y="17550"/>
                  <a:pt x="18655" y="18155"/>
                  <a:pt x="18655" y="18900"/>
                </a:cubicBezTo>
                <a:cubicBezTo>
                  <a:pt x="18655" y="19645"/>
                  <a:pt x="18215" y="20250"/>
                  <a:pt x="17673" y="20250"/>
                </a:cubicBezTo>
                <a:moveTo>
                  <a:pt x="16415" y="8100"/>
                </a:moveTo>
                <a:lnTo>
                  <a:pt x="13745" y="8100"/>
                </a:lnTo>
                <a:lnTo>
                  <a:pt x="13745" y="5400"/>
                </a:lnTo>
                <a:lnTo>
                  <a:pt x="16633" y="5400"/>
                </a:lnTo>
                <a:cubicBezTo>
                  <a:pt x="16633" y="5400"/>
                  <a:pt x="16415" y="8100"/>
                  <a:pt x="16415" y="8100"/>
                </a:cubicBezTo>
                <a:close/>
                <a:moveTo>
                  <a:pt x="16088" y="12150"/>
                </a:moveTo>
                <a:lnTo>
                  <a:pt x="13745" y="12150"/>
                </a:lnTo>
                <a:lnTo>
                  <a:pt x="13745" y="9450"/>
                </a:lnTo>
                <a:lnTo>
                  <a:pt x="16306" y="9450"/>
                </a:lnTo>
                <a:cubicBezTo>
                  <a:pt x="16306" y="9450"/>
                  <a:pt x="16088" y="12150"/>
                  <a:pt x="16088" y="12150"/>
                </a:cubicBezTo>
                <a:close/>
                <a:moveTo>
                  <a:pt x="15761" y="16200"/>
                </a:moveTo>
                <a:lnTo>
                  <a:pt x="13745" y="16200"/>
                </a:lnTo>
                <a:lnTo>
                  <a:pt x="13745" y="13500"/>
                </a:lnTo>
                <a:lnTo>
                  <a:pt x="15979" y="13500"/>
                </a:lnTo>
                <a:cubicBezTo>
                  <a:pt x="15979" y="13500"/>
                  <a:pt x="15761" y="16200"/>
                  <a:pt x="15761" y="16200"/>
                </a:cubicBezTo>
                <a:close/>
                <a:moveTo>
                  <a:pt x="12764" y="8100"/>
                </a:moveTo>
                <a:lnTo>
                  <a:pt x="10094" y="8100"/>
                </a:lnTo>
                <a:lnTo>
                  <a:pt x="9876" y="5400"/>
                </a:lnTo>
                <a:lnTo>
                  <a:pt x="12764" y="5400"/>
                </a:lnTo>
                <a:cubicBezTo>
                  <a:pt x="12764" y="5400"/>
                  <a:pt x="12764" y="8100"/>
                  <a:pt x="12764" y="8100"/>
                </a:cubicBezTo>
                <a:close/>
                <a:moveTo>
                  <a:pt x="12764" y="12150"/>
                </a:moveTo>
                <a:lnTo>
                  <a:pt x="10421" y="12150"/>
                </a:lnTo>
                <a:lnTo>
                  <a:pt x="10203" y="9450"/>
                </a:lnTo>
                <a:lnTo>
                  <a:pt x="12764" y="9450"/>
                </a:lnTo>
                <a:cubicBezTo>
                  <a:pt x="12764" y="9450"/>
                  <a:pt x="12764" y="12150"/>
                  <a:pt x="12764" y="12150"/>
                </a:cubicBezTo>
                <a:close/>
                <a:moveTo>
                  <a:pt x="12764" y="16200"/>
                </a:moveTo>
                <a:lnTo>
                  <a:pt x="10748" y="16200"/>
                </a:lnTo>
                <a:lnTo>
                  <a:pt x="10531" y="13500"/>
                </a:lnTo>
                <a:lnTo>
                  <a:pt x="12764" y="13500"/>
                </a:lnTo>
                <a:cubicBezTo>
                  <a:pt x="12764" y="13500"/>
                  <a:pt x="12764" y="16200"/>
                  <a:pt x="12764" y="16200"/>
                </a:cubicBezTo>
                <a:close/>
                <a:moveTo>
                  <a:pt x="8836" y="20250"/>
                </a:moveTo>
                <a:cubicBezTo>
                  <a:pt x="8294" y="20250"/>
                  <a:pt x="7855" y="19645"/>
                  <a:pt x="7855" y="18900"/>
                </a:cubicBezTo>
                <a:cubicBezTo>
                  <a:pt x="7855" y="18155"/>
                  <a:pt x="8294" y="17550"/>
                  <a:pt x="8836" y="17550"/>
                </a:cubicBezTo>
                <a:cubicBezTo>
                  <a:pt x="9379" y="17550"/>
                  <a:pt x="9818" y="18155"/>
                  <a:pt x="9818" y="18900"/>
                </a:cubicBezTo>
                <a:cubicBezTo>
                  <a:pt x="9818" y="19645"/>
                  <a:pt x="9379" y="20250"/>
                  <a:pt x="8836" y="20250"/>
                </a:cubicBezTo>
                <a:moveTo>
                  <a:pt x="7213" y="13500"/>
                </a:moveTo>
                <a:lnTo>
                  <a:pt x="9543" y="13500"/>
                </a:lnTo>
                <a:lnTo>
                  <a:pt x="9761" y="16200"/>
                </a:lnTo>
                <a:lnTo>
                  <a:pt x="7740" y="16200"/>
                </a:lnTo>
                <a:cubicBezTo>
                  <a:pt x="7740" y="16200"/>
                  <a:pt x="7213" y="13500"/>
                  <a:pt x="7213" y="13500"/>
                </a:cubicBezTo>
                <a:close/>
                <a:moveTo>
                  <a:pt x="6950" y="12150"/>
                </a:moveTo>
                <a:lnTo>
                  <a:pt x="6423" y="9450"/>
                </a:lnTo>
                <a:lnTo>
                  <a:pt x="9215" y="9450"/>
                </a:lnTo>
                <a:lnTo>
                  <a:pt x="9434" y="12150"/>
                </a:lnTo>
                <a:cubicBezTo>
                  <a:pt x="9434" y="12150"/>
                  <a:pt x="6950" y="12150"/>
                  <a:pt x="6950" y="12150"/>
                </a:cubicBezTo>
                <a:close/>
                <a:moveTo>
                  <a:pt x="5633" y="5400"/>
                </a:moveTo>
                <a:lnTo>
                  <a:pt x="8888" y="5400"/>
                </a:lnTo>
                <a:lnTo>
                  <a:pt x="9106" y="8100"/>
                </a:lnTo>
                <a:lnTo>
                  <a:pt x="6160" y="8100"/>
                </a:lnTo>
                <a:cubicBezTo>
                  <a:pt x="6160" y="8100"/>
                  <a:pt x="5633" y="5400"/>
                  <a:pt x="5633" y="5400"/>
                </a:cubicBezTo>
                <a:close/>
                <a:moveTo>
                  <a:pt x="17621" y="5400"/>
                </a:moveTo>
                <a:lnTo>
                  <a:pt x="20497" y="5400"/>
                </a:lnTo>
                <a:lnTo>
                  <a:pt x="20061" y="8100"/>
                </a:lnTo>
                <a:lnTo>
                  <a:pt x="17403" y="8100"/>
                </a:lnTo>
                <a:cubicBezTo>
                  <a:pt x="17403" y="8100"/>
                  <a:pt x="17621" y="5400"/>
                  <a:pt x="17621" y="5400"/>
                </a:cubicBezTo>
                <a:close/>
                <a:moveTo>
                  <a:pt x="19619" y="17038"/>
                </a:moveTo>
                <a:lnTo>
                  <a:pt x="19622" y="17038"/>
                </a:lnTo>
                <a:lnTo>
                  <a:pt x="21586" y="4889"/>
                </a:lnTo>
                <a:lnTo>
                  <a:pt x="21577" y="4886"/>
                </a:lnTo>
                <a:cubicBezTo>
                  <a:pt x="21586" y="4833"/>
                  <a:pt x="21600" y="4782"/>
                  <a:pt x="21600" y="4725"/>
                </a:cubicBezTo>
                <a:cubicBezTo>
                  <a:pt x="21600" y="4352"/>
                  <a:pt x="21380" y="4050"/>
                  <a:pt x="21109" y="4050"/>
                </a:cubicBezTo>
                <a:lnTo>
                  <a:pt x="5370" y="4050"/>
                </a:lnTo>
                <a:lnTo>
                  <a:pt x="4674" y="481"/>
                </a:lnTo>
                <a:lnTo>
                  <a:pt x="4667" y="484"/>
                </a:lnTo>
                <a:cubicBezTo>
                  <a:pt x="4605" y="207"/>
                  <a:pt x="4425" y="0"/>
                  <a:pt x="4203" y="0"/>
                </a:cubicBezTo>
                <a:lnTo>
                  <a:pt x="491" y="0"/>
                </a:lnTo>
                <a:cubicBezTo>
                  <a:pt x="220" y="0"/>
                  <a:pt x="0" y="302"/>
                  <a:pt x="0" y="675"/>
                </a:cubicBezTo>
                <a:cubicBezTo>
                  <a:pt x="0" y="1048"/>
                  <a:pt x="220" y="1350"/>
                  <a:pt x="491" y="1350"/>
                </a:cubicBezTo>
                <a:lnTo>
                  <a:pt x="3827" y="1350"/>
                </a:lnTo>
                <a:lnTo>
                  <a:pt x="6893" y="17069"/>
                </a:lnTo>
                <a:lnTo>
                  <a:pt x="6894" y="17069"/>
                </a:lnTo>
                <a:cubicBezTo>
                  <a:pt x="6936" y="17259"/>
                  <a:pt x="7037" y="17414"/>
                  <a:pt x="7168" y="17493"/>
                </a:cubicBezTo>
                <a:cubicBezTo>
                  <a:pt x="6984" y="17903"/>
                  <a:pt x="6873" y="18383"/>
                  <a:pt x="6873" y="18900"/>
                </a:cubicBezTo>
                <a:cubicBezTo>
                  <a:pt x="6873" y="20391"/>
                  <a:pt x="7752" y="21600"/>
                  <a:pt x="8836" y="21600"/>
                </a:cubicBezTo>
                <a:cubicBezTo>
                  <a:pt x="9921" y="21600"/>
                  <a:pt x="10800" y="20391"/>
                  <a:pt x="10800" y="18900"/>
                </a:cubicBezTo>
                <a:cubicBezTo>
                  <a:pt x="10800" y="18406"/>
                  <a:pt x="10696" y="17949"/>
                  <a:pt x="10528" y="17550"/>
                </a:cubicBezTo>
                <a:lnTo>
                  <a:pt x="15981" y="17550"/>
                </a:lnTo>
                <a:cubicBezTo>
                  <a:pt x="15813" y="17949"/>
                  <a:pt x="15709" y="18406"/>
                  <a:pt x="15709" y="18900"/>
                </a:cubicBezTo>
                <a:cubicBezTo>
                  <a:pt x="15709" y="20391"/>
                  <a:pt x="16588" y="21600"/>
                  <a:pt x="17673" y="21600"/>
                </a:cubicBezTo>
                <a:cubicBezTo>
                  <a:pt x="18757" y="21600"/>
                  <a:pt x="19636" y="20391"/>
                  <a:pt x="19636" y="18900"/>
                </a:cubicBezTo>
                <a:cubicBezTo>
                  <a:pt x="19636" y="18383"/>
                  <a:pt x="19525" y="17903"/>
                  <a:pt x="19341" y="17493"/>
                </a:cubicBezTo>
                <a:cubicBezTo>
                  <a:pt x="19479" y="17410"/>
                  <a:pt x="19581" y="17242"/>
                  <a:pt x="19619" y="17038"/>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08" name="Shape 2808">
            <a:extLst>
              <a:ext uri="{FF2B5EF4-FFF2-40B4-BE49-F238E27FC236}">
                <a16:creationId xmlns:a16="http://schemas.microsoft.com/office/drawing/2014/main" id="{27B26DB8-8887-7E46-919E-C6ED6D0A12DF}"/>
              </a:ext>
            </a:extLst>
          </p:cNvPr>
          <p:cNvSpPr/>
          <p:nvPr/>
        </p:nvSpPr>
        <p:spPr>
          <a:xfrm>
            <a:off x="10290175" y="39195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09" name="Shape 2809">
            <a:extLst>
              <a:ext uri="{FF2B5EF4-FFF2-40B4-BE49-F238E27FC236}">
                <a16:creationId xmlns:a16="http://schemas.microsoft.com/office/drawing/2014/main" id="{4050FD31-F4D6-1F48-84AD-5739401057BC}"/>
              </a:ext>
            </a:extLst>
          </p:cNvPr>
          <p:cNvSpPr/>
          <p:nvPr/>
        </p:nvSpPr>
        <p:spPr>
          <a:xfrm>
            <a:off x="11356975" y="39195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7076" y="14727"/>
                </a:moveTo>
                <a:lnTo>
                  <a:pt x="17294" y="12764"/>
                </a:lnTo>
                <a:lnTo>
                  <a:pt x="19843" y="12764"/>
                </a:lnTo>
                <a:lnTo>
                  <a:pt x="19406" y="14727"/>
                </a:lnTo>
                <a:cubicBezTo>
                  <a:pt x="19406" y="14727"/>
                  <a:pt x="17076" y="14727"/>
                  <a:pt x="17076"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5" y="9447"/>
                </a:lnTo>
                <a:lnTo>
                  <a:pt x="21577" y="9444"/>
                </a:lnTo>
                <a:cubicBezTo>
                  <a:pt x="21587" y="9406"/>
                  <a:pt x="21600" y="9369"/>
                  <a:pt x="21600" y="9327"/>
                </a:cubicBezTo>
                <a:cubicBezTo>
                  <a:pt x="21600" y="9056"/>
                  <a:pt x="21380" y="8836"/>
                  <a:pt x="21109" y="8836"/>
                </a:cubicBezTo>
                <a:lnTo>
                  <a:pt x="5370" y="8836"/>
                </a:lnTo>
                <a:lnTo>
                  <a:pt x="4674" y="6241"/>
                </a:lnTo>
                <a:lnTo>
                  <a:pt x="4667" y="6243"/>
                </a:lnTo>
                <a:cubicBezTo>
                  <a:pt x="4605"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2" y="18613"/>
                </a:cubicBezTo>
                <a:cubicBezTo>
                  <a:pt x="19479" y="18552"/>
                  <a:pt x="19581" y="18430"/>
                  <a:pt x="19619" y="18282"/>
                </a:cubicBezTo>
                <a:moveTo>
                  <a:pt x="11291" y="2945"/>
                </a:moveTo>
                <a:cubicBezTo>
                  <a:pt x="11427" y="2945"/>
                  <a:pt x="11549" y="2891"/>
                  <a:pt x="11638" y="2802"/>
                </a:cubicBezTo>
                <a:lnTo>
                  <a:pt x="12764" y="1676"/>
                </a:lnTo>
                <a:lnTo>
                  <a:pt x="12764" y="7364"/>
                </a:lnTo>
                <a:cubicBezTo>
                  <a:pt x="12764" y="7634"/>
                  <a:pt x="12983" y="7855"/>
                  <a:pt x="13255" y="7855"/>
                </a:cubicBezTo>
                <a:cubicBezTo>
                  <a:pt x="13526" y="7855"/>
                  <a:pt x="13745" y="7634"/>
                  <a:pt x="13745" y="7364"/>
                </a:cubicBezTo>
                <a:lnTo>
                  <a:pt x="13745" y="1676"/>
                </a:lnTo>
                <a:lnTo>
                  <a:pt x="14871" y="2802"/>
                </a:lnTo>
                <a:cubicBezTo>
                  <a:pt x="14959" y="2891"/>
                  <a:pt x="15082" y="2945"/>
                  <a:pt x="15218" y="2945"/>
                </a:cubicBezTo>
                <a:cubicBezTo>
                  <a:pt x="15490" y="2945"/>
                  <a:pt x="15709" y="2726"/>
                  <a:pt x="15709" y="2455"/>
                </a:cubicBezTo>
                <a:cubicBezTo>
                  <a:pt x="15709" y="2319"/>
                  <a:pt x="15654" y="2196"/>
                  <a:pt x="15565" y="2107"/>
                </a:cubicBezTo>
                <a:lnTo>
                  <a:pt x="13602" y="144"/>
                </a:lnTo>
                <a:cubicBezTo>
                  <a:pt x="13513" y="55"/>
                  <a:pt x="13390" y="0"/>
                  <a:pt x="13255" y="0"/>
                </a:cubicBezTo>
                <a:cubicBezTo>
                  <a:pt x="13118" y="0"/>
                  <a:pt x="12996" y="55"/>
                  <a:pt x="12907" y="144"/>
                </a:cubicBezTo>
                <a:lnTo>
                  <a:pt x="10944" y="2107"/>
                </a:lnTo>
                <a:cubicBezTo>
                  <a:pt x="10855" y="2196"/>
                  <a:pt x="10800" y="2319"/>
                  <a:pt x="10800" y="2455"/>
                </a:cubicBezTo>
                <a:cubicBezTo>
                  <a:pt x="10800" y="2726"/>
                  <a:pt x="11020" y="2945"/>
                  <a:pt x="11291" y="294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10" name="Shape 2810">
            <a:extLst>
              <a:ext uri="{FF2B5EF4-FFF2-40B4-BE49-F238E27FC236}">
                <a16:creationId xmlns:a16="http://schemas.microsoft.com/office/drawing/2014/main" id="{080321F0-0B33-8C4E-B178-469F69C6F9B5}"/>
              </a:ext>
            </a:extLst>
          </p:cNvPr>
          <p:cNvSpPr/>
          <p:nvPr/>
        </p:nvSpPr>
        <p:spPr>
          <a:xfrm>
            <a:off x="12455525" y="2878138"/>
            <a:ext cx="558800" cy="508000"/>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5"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6" y="18643"/>
                  <a:pt x="19342" y="18314"/>
                </a:cubicBezTo>
                <a:cubicBezTo>
                  <a:pt x="19479" y="18248"/>
                  <a:pt x="19581" y="18113"/>
                  <a:pt x="19619" y="17950"/>
                </a:cubicBezTo>
                <a:moveTo>
                  <a:pt x="9327" y="3240"/>
                </a:moveTo>
                <a:lnTo>
                  <a:pt x="15015" y="3240"/>
                </a:lnTo>
                <a:lnTo>
                  <a:pt x="13889" y="4478"/>
                </a:lnTo>
                <a:cubicBezTo>
                  <a:pt x="13801" y="4577"/>
                  <a:pt x="13745" y="4711"/>
                  <a:pt x="13745" y="4860"/>
                </a:cubicBezTo>
                <a:cubicBezTo>
                  <a:pt x="13745" y="5159"/>
                  <a:pt x="13966" y="5400"/>
                  <a:pt x="14236" y="5400"/>
                </a:cubicBezTo>
                <a:cubicBezTo>
                  <a:pt x="14373" y="5400"/>
                  <a:pt x="14495" y="5340"/>
                  <a:pt x="14583" y="5242"/>
                </a:cubicBezTo>
                <a:lnTo>
                  <a:pt x="16547" y="3082"/>
                </a:lnTo>
                <a:cubicBezTo>
                  <a:pt x="16636" y="2984"/>
                  <a:pt x="16691" y="2849"/>
                  <a:pt x="16691" y="2700"/>
                </a:cubicBezTo>
                <a:cubicBezTo>
                  <a:pt x="16691" y="2552"/>
                  <a:pt x="16636" y="2417"/>
                  <a:pt x="16547" y="2318"/>
                </a:cubicBezTo>
                <a:lnTo>
                  <a:pt x="14583" y="158"/>
                </a:lnTo>
                <a:cubicBezTo>
                  <a:pt x="14495" y="61"/>
                  <a:pt x="14373" y="0"/>
                  <a:pt x="14236" y="0"/>
                </a:cubicBezTo>
                <a:cubicBezTo>
                  <a:pt x="13966" y="0"/>
                  <a:pt x="13745" y="242"/>
                  <a:pt x="13745" y="540"/>
                </a:cubicBezTo>
                <a:cubicBezTo>
                  <a:pt x="13745" y="689"/>
                  <a:pt x="13801" y="824"/>
                  <a:pt x="13889" y="922"/>
                </a:cubicBezTo>
                <a:lnTo>
                  <a:pt x="15015" y="2160"/>
                </a:lnTo>
                <a:lnTo>
                  <a:pt x="9327" y="2160"/>
                </a:lnTo>
                <a:cubicBezTo>
                  <a:pt x="9056" y="2160"/>
                  <a:pt x="8836" y="2402"/>
                  <a:pt x="8836" y="2700"/>
                </a:cubicBezTo>
                <a:cubicBezTo>
                  <a:pt x="8836" y="2999"/>
                  <a:pt x="9056" y="3240"/>
                  <a:pt x="9327" y="324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11" name="Shape 2811">
            <a:extLst>
              <a:ext uri="{FF2B5EF4-FFF2-40B4-BE49-F238E27FC236}">
                <a16:creationId xmlns:a16="http://schemas.microsoft.com/office/drawing/2014/main" id="{4D61B1AE-4A7C-1247-A20A-8B43E4B583FC}"/>
              </a:ext>
            </a:extLst>
          </p:cNvPr>
          <p:cNvSpPr/>
          <p:nvPr/>
        </p:nvSpPr>
        <p:spPr>
          <a:xfrm>
            <a:off x="13522325" y="2878138"/>
            <a:ext cx="557213" cy="508000"/>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4"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6" y="18643"/>
                  <a:pt x="19342" y="18314"/>
                </a:cubicBezTo>
                <a:cubicBezTo>
                  <a:pt x="19479" y="18248"/>
                  <a:pt x="19581" y="18113"/>
                  <a:pt x="19619" y="17950"/>
                </a:cubicBezTo>
                <a:moveTo>
                  <a:pt x="10944" y="5242"/>
                </a:moveTo>
                <a:cubicBezTo>
                  <a:pt x="11033" y="5340"/>
                  <a:pt x="11155" y="5400"/>
                  <a:pt x="11291" y="5400"/>
                </a:cubicBezTo>
                <a:cubicBezTo>
                  <a:pt x="11562" y="5400"/>
                  <a:pt x="11782" y="5159"/>
                  <a:pt x="11782" y="4860"/>
                </a:cubicBezTo>
                <a:cubicBezTo>
                  <a:pt x="11782" y="4711"/>
                  <a:pt x="11727" y="4577"/>
                  <a:pt x="11638" y="4478"/>
                </a:cubicBezTo>
                <a:lnTo>
                  <a:pt x="10512" y="3240"/>
                </a:lnTo>
                <a:lnTo>
                  <a:pt x="16200" y="3240"/>
                </a:lnTo>
                <a:cubicBezTo>
                  <a:pt x="16471" y="3240"/>
                  <a:pt x="16691" y="2999"/>
                  <a:pt x="16691" y="2700"/>
                </a:cubicBezTo>
                <a:cubicBezTo>
                  <a:pt x="16691" y="2402"/>
                  <a:pt x="16471" y="2160"/>
                  <a:pt x="16200" y="2160"/>
                </a:cubicBezTo>
                <a:lnTo>
                  <a:pt x="10512" y="2160"/>
                </a:lnTo>
                <a:lnTo>
                  <a:pt x="11638" y="922"/>
                </a:lnTo>
                <a:cubicBezTo>
                  <a:pt x="11727" y="824"/>
                  <a:pt x="11782" y="689"/>
                  <a:pt x="11782" y="540"/>
                </a:cubicBezTo>
                <a:cubicBezTo>
                  <a:pt x="11782" y="242"/>
                  <a:pt x="11562" y="0"/>
                  <a:pt x="11291" y="0"/>
                </a:cubicBezTo>
                <a:cubicBezTo>
                  <a:pt x="11155" y="0"/>
                  <a:pt x="11033" y="61"/>
                  <a:pt x="10944" y="158"/>
                </a:cubicBezTo>
                <a:lnTo>
                  <a:pt x="8980" y="2318"/>
                </a:lnTo>
                <a:cubicBezTo>
                  <a:pt x="8891" y="2417"/>
                  <a:pt x="8836" y="2552"/>
                  <a:pt x="8836" y="2700"/>
                </a:cubicBezTo>
                <a:cubicBezTo>
                  <a:pt x="8836" y="2849"/>
                  <a:pt x="8891" y="2984"/>
                  <a:pt x="8980" y="3082"/>
                </a:cubicBezTo>
                <a:cubicBezTo>
                  <a:pt x="8980" y="3082"/>
                  <a:pt x="10944" y="5242"/>
                  <a:pt x="10944" y="5242"/>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12" name="Shape 2812">
            <a:extLst>
              <a:ext uri="{FF2B5EF4-FFF2-40B4-BE49-F238E27FC236}">
                <a16:creationId xmlns:a16="http://schemas.microsoft.com/office/drawing/2014/main" id="{AFB5ED91-3EA3-494E-8612-69BCE0C0756F}"/>
              </a:ext>
            </a:extLst>
          </p:cNvPr>
          <p:cNvSpPr/>
          <p:nvPr/>
        </p:nvSpPr>
        <p:spPr>
          <a:xfrm>
            <a:off x="14587538" y="2878138"/>
            <a:ext cx="558800" cy="508000"/>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4"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5" y="18643"/>
                  <a:pt x="19341" y="18314"/>
                </a:cubicBezTo>
                <a:cubicBezTo>
                  <a:pt x="19479" y="18248"/>
                  <a:pt x="19581" y="18113"/>
                  <a:pt x="19619" y="17950"/>
                </a:cubicBezTo>
                <a:moveTo>
                  <a:pt x="10800" y="3780"/>
                </a:moveTo>
                <a:lnTo>
                  <a:pt x="12764" y="3780"/>
                </a:lnTo>
                <a:lnTo>
                  <a:pt x="12764" y="5940"/>
                </a:lnTo>
                <a:cubicBezTo>
                  <a:pt x="12764" y="6239"/>
                  <a:pt x="12984" y="6480"/>
                  <a:pt x="13255" y="6480"/>
                </a:cubicBezTo>
                <a:cubicBezTo>
                  <a:pt x="13526" y="6480"/>
                  <a:pt x="13745" y="6239"/>
                  <a:pt x="13745" y="5940"/>
                </a:cubicBezTo>
                <a:lnTo>
                  <a:pt x="13745" y="3780"/>
                </a:lnTo>
                <a:lnTo>
                  <a:pt x="15709" y="3780"/>
                </a:lnTo>
                <a:cubicBezTo>
                  <a:pt x="15980" y="3780"/>
                  <a:pt x="16200" y="3539"/>
                  <a:pt x="16200" y="3240"/>
                </a:cubicBezTo>
                <a:cubicBezTo>
                  <a:pt x="16200" y="2942"/>
                  <a:pt x="15980" y="2700"/>
                  <a:pt x="15709" y="2700"/>
                </a:cubicBezTo>
                <a:lnTo>
                  <a:pt x="13745" y="2700"/>
                </a:lnTo>
                <a:lnTo>
                  <a:pt x="13745" y="540"/>
                </a:lnTo>
                <a:cubicBezTo>
                  <a:pt x="13745" y="242"/>
                  <a:pt x="13526" y="0"/>
                  <a:pt x="13255" y="0"/>
                </a:cubicBezTo>
                <a:cubicBezTo>
                  <a:pt x="12984" y="0"/>
                  <a:pt x="12764" y="242"/>
                  <a:pt x="12764" y="540"/>
                </a:cubicBezTo>
                <a:lnTo>
                  <a:pt x="12764" y="2700"/>
                </a:lnTo>
                <a:lnTo>
                  <a:pt x="10800" y="2700"/>
                </a:lnTo>
                <a:cubicBezTo>
                  <a:pt x="10529" y="2700"/>
                  <a:pt x="10309" y="2942"/>
                  <a:pt x="10309" y="3240"/>
                </a:cubicBezTo>
                <a:cubicBezTo>
                  <a:pt x="10309" y="3539"/>
                  <a:pt x="10529" y="3780"/>
                  <a:pt x="10800" y="378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13" name="Shape 2813">
            <a:extLst>
              <a:ext uri="{FF2B5EF4-FFF2-40B4-BE49-F238E27FC236}">
                <a16:creationId xmlns:a16="http://schemas.microsoft.com/office/drawing/2014/main" id="{003D9F04-2C99-354A-91D3-7FC7DF7C9FE3}"/>
              </a:ext>
            </a:extLst>
          </p:cNvPr>
          <p:cNvSpPr/>
          <p:nvPr/>
        </p:nvSpPr>
        <p:spPr>
          <a:xfrm>
            <a:off x="15654338" y="2916238"/>
            <a:ext cx="558800" cy="444500"/>
          </a:xfrm>
          <a:custGeom>
            <a:avLst/>
            <a:gdLst/>
            <a:ahLst/>
            <a:cxnLst>
              <a:cxn ang="0">
                <a:pos x="wd2" y="hd2"/>
              </a:cxn>
              <a:cxn ang="5400000">
                <a:pos x="wd2" y="hd2"/>
              </a:cxn>
              <a:cxn ang="10800000">
                <a:pos x="wd2" y="hd2"/>
              </a:cxn>
              <a:cxn ang="16200000">
                <a:pos x="wd2" y="hd2"/>
              </a:cxn>
            </a:cxnLst>
            <a:rect l="0" t="0" r="r" b="b"/>
            <a:pathLst>
              <a:path w="21600" h="21600" extrusionOk="0">
                <a:moveTo>
                  <a:pt x="17076" y="12960"/>
                </a:moveTo>
                <a:lnTo>
                  <a:pt x="17294" y="10491"/>
                </a:lnTo>
                <a:lnTo>
                  <a:pt x="19843" y="10491"/>
                </a:lnTo>
                <a:lnTo>
                  <a:pt x="19407" y="12960"/>
                </a:lnTo>
                <a:cubicBezTo>
                  <a:pt x="19407" y="12960"/>
                  <a:pt x="17076" y="12960"/>
                  <a:pt x="17076" y="12960"/>
                </a:cubicBezTo>
                <a:close/>
                <a:moveTo>
                  <a:pt x="18752" y="16663"/>
                </a:moveTo>
                <a:lnTo>
                  <a:pt x="16748" y="16663"/>
                </a:lnTo>
                <a:lnTo>
                  <a:pt x="16967" y="14194"/>
                </a:lnTo>
                <a:lnTo>
                  <a:pt x="19188" y="14194"/>
                </a:lnTo>
                <a:cubicBezTo>
                  <a:pt x="19188" y="14194"/>
                  <a:pt x="18752" y="16663"/>
                  <a:pt x="18752" y="16663"/>
                </a:cubicBezTo>
                <a:close/>
                <a:moveTo>
                  <a:pt x="17673" y="20366"/>
                </a:moveTo>
                <a:cubicBezTo>
                  <a:pt x="17131" y="20366"/>
                  <a:pt x="16691" y="19813"/>
                  <a:pt x="16691" y="19131"/>
                </a:cubicBezTo>
                <a:cubicBezTo>
                  <a:pt x="16691" y="18450"/>
                  <a:pt x="17131" y="17897"/>
                  <a:pt x="17673" y="17897"/>
                </a:cubicBezTo>
                <a:cubicBezTo>
                  <a:pt x="18215" y="17897"/>
                  <a:pt x="18655" y="18450"/>
                  <a:pt x="18655" y="19131"/>
                </a:cubicBezTo>
                <a:cubicBezTo>
                  <a:pt x="18655" y="19813"/>
                  <a:pt x="18215" y="20366"/>
                  <a:pt x="17673" y="20366"/>
                </a:cubicBezTo>
                <a:moveTo>
                  <a:pt x="16415" y="9257"/>
                </a:moveTo>
                <a:lnTo>
                  <a:pt x="13745" y="9257"/>
                </a:lnTo>
                <a:lnTo>
                  <a:pt x="13745" y="6789"/>
                </a:lnTo>
                <a:lnTo>
                  <a:pt x="16634" y="6789"/>
                </a:lnTo>
                <a:cubicBezTo>
                  <a:pt x="16634" y="6789"/>
                  <a:pt x="16415" y="9257"/>
                  <a:pt x="16415" y="9257"/>
                </a:cubicBezTo>
                <a:close/>
                <a:moveTo>
                  <a:pt x="16088" y="12960"/>
                </a:moveTo>
                <a:lnTo>
                  <a:pt x="13745" y="12960"/>
                </a:lnTo>
                <a:lnTo>
                  <a:pt x="13745" y="10491"/>
                </a:lnTo>
                <a:lnTo>
                  <a:pt x="16307" y="10491"/>
                </a:lnTo>
                <a:cubicBezTo>
                  <a:pt x="16307" y="10491"/>
                  <a:pt x="16088" y="12960"/>
                  <a:pt x="16088" y="12960"/>
                </a:cubicBezTo>
                <a:close/>
                <a:moveTo>
                  <a:pt x="15761" y="16663"/>
                </a:moveTo>
                <a:lnTo>
                  <a:pt x="13745" y="16663"/>
                </a:lnTo>
                <a:lnTo>
                  <a:pt x="13745" y="14194"/>
                </a:lnTo>
                <a:lnTo>
                  <a:pt x="15979" y="14194"/>
                </a:lnTo>
                <a:cubicBezTo>
                  <a:pt x="15979" y="14194"/>
                  <a:pt x="15761" y="16663"/>
                  <a:pt x="15761" y="16663"/>
                </a:cubicBezTo>
                <a:close/>
                <a:moveTo>
                  <a:pt x="12764" y="9257"/>
                </a:moveTo>
                <a:lnTo>
                  <a:pt x="10094" y="9257"/>
                </a:lnTo>
                <a:lnTo>
                  <a:pt x="9876" y="6789"/>
                </a:lnTo>
                <a:lnTo>
                  <a:pt x="12764" y="6789"/>
                </a:lnTo>
                <a:cubicBezTo>
                  <a:pt x="12764" y="6789"/>
                  <a:pt x="12764" y="9257"/>
                  <a:pt x="12764" y="9257"/>
                </a:cubicBezTo>
                <a:close/>
                <a:moveTo>
                  <a:pt x="12764" y="12960"/>
                </a:moveTo>
                <a:lnTo>
                  <a:pt x="10422" y="12960"/>
                </a:lnTo>
                <a:lnTo>
                  <a:pt x="10203" y="10491"/>
                </a:lnTo>
                <a:lnTo>
                  <a:pt x="12764" y="10491"/>
                </a:lnTo>
                <a:cubicBezTo>
                  <a:pt x="12764" y="10491"/>
                  <a:pt x="12764" y="12960"/>
                  <a:pt x="12764" y="12960"/>
                </a:cubicBezTo>
                <a:close/>
                <a:moveTo>
                  <a:pt x="12764" y="16663"/>
                </a:moveTo>
                <a:lnTo>
                  <a:pt x="10748" y="16663"/>
                </a:lnTo>
                <a:lnTo>
                  <a:pt x="10531" y="14194"/>
                </a:lnTo>
                <a:lnTo>
                  <a:pt x="12764" y="14194"/>
                </a:lnTo>
                <a:cubicBezTo>
                  <a:pt x="12764" y="14194"/>
                  <a:pt x="12764" y="16663"/>
                  <a:pt x="12764" y="16663"/>
                </a:cubicBezTo>
                <a:close/>
                <a:moveTo>
                  <a:pt x="8836" y="20366"/>
                </a:moveTo>
                <a:cubicBezTo>
                  <a:pt x="8294" y="20366"/>
                  <a:pt x="7855" y="19813"/>
                  <a:pt x="7855" y="19131"/>
                </a:cubicBezTo>
                <a:cubicBezTo>
                  <a:pt x="7855" y="18450"/>
                  <a:pt x="8294" y="17897"/>
                  <a:pt x="8836" y="17897"/>
                </a:cubicBezTo>
                <a:cubicBezTo>
                  <a:pt x="9379" y="17897"/>
                  <a:pt x="9818" y="18450"/>
                  <a:pt x="9818" y="19131"/>
                </a:cubicBezTo>
                <a:cubicBezTo>
                  <a:pt x="9818" y="19813"/>
                  <a:pt x="9379" y="20366"/>
                  <a:pt x="8836" y="20366"/>
                </a:cubicBezTo>
                <a:moveTo>
                  <a:pt x="7214" y="14194"/>
                </a:moveTo>
                <a:lnTo>
                  <a:pt x="9543" y="14194"/>
                </a:lnTo>
                <a:lnTo>
                  <a:pt x="9761" y="16663"/>
                </a:lnTo>
                <a:lnTo>
                  <a:pt x="7740" y="16663"/>
                </a:lnTo>
                <a:cubicBezTo>
                  <a:pt x="7740" y="16663"/>
                  <a:pt x="7214" y="14194"/>
                  <a:pt x="7214" y="14194"/>
                </a:cubicBezTo>
                <a:close/>
                <a:moveTo>
                  <a:pt x="6950" y="12960"/>
                </a:moveTo>
                <a:lnTo>
                  <a:pt x="6424" y="10491"/>
                </a:lnTo>
                <a:lnTo>
                  <a:pt x="9215" y="10491"/>
                </a:lnTo>
                <a:lnTo>
                  <a:pt x="9434" y="12960"/>
                </a:lnTo>
                <a:cubicBezTo>
                  <a:pt x="9434" y="12960"/>
                  <a:pt x="6950" y="12960"/>
                  <a:pt x="6950" y="12960"/>
                </a:cubicBezTo>
                <a:close/>
                <a:moveTo>
                  <a:pt x="5633" y="6789"/>
                </a:moveTo>
                <a:lnTo>
                  <a:pt x="8888" y="6789"/>
                </a:lnTo>
                <a:lnTo>
                  <a:pt x="9107" y="9257"/>
                </a:lnTo>
                <a:lnTo>
                  <a:pt x="6160" y="9257"/>
                </a:lnTo>
                <a:cubicBezTo>
                  <a:pt x="6160" y="9257"/>
                  <a:pt x="5633" y="6789"/>
                  <a:pt x="5633" y="6789"/>
                </a:cubicBezTo>
                <a:close/>
                <a:moveTo>
                  <a:pt x="17621" y="6789"/>
                </a:moveTo>
                <a:lnTo>
                  <a:pt x="20498" y="6789"/>
                </a:lnTo>
                <a:lnTo>
                  <a:pt x="20061" y="9257"/>
                </a:lnTo>
                <a:lnTo>
                  <a:pt x="17403" y="9257"/>
                </a:lnTo>
                <a:cubicBezTo>
                  <a:pt x="17403" y="9257"/>
                  <a:pt x="17621" y="6789"/>
                  <a:pt x="17621" y="6789"/>
                </a:cubicBezTo>
                <a:close/>
                <a:moveTo>
                  <a:pt x="19619" y="17429"/>
                </a:moveTo>
                <a:lnTo>
                  <a:pt x="19622" y="17429"/>
                </a:lnTo>
                <a:lnTo>
                  <a:pt x="21585" y="6321"/>
                </a:lnTo>
                <a:lnTo>
                  <a:pt x="21577" y="6318"/>
                </a:lnTo>
                <a:cubicBezTo>
                  <a:pt x="21586" y="6270"/>
                  <a:pt x="21600" y="6224"/>
                  <a:pt x="21600" y="6171"/>
                </a:cubicBezTo>
                <a:cubicBezTo>
                  <a:pt x="21600" y="5830"/>
                  <a:pt x="21380" y="5554"/>
                  <a:pt x="21109" y="5554"/>
                </a:cubicBezTo>
                <a:lnTo>
                  <a:pt x="5370" y="5554"/>
                </a:lnTo>
                <a:lnTo>
                  <a:pt x="4674" y="2291"/>
                </a:lnTo>
                <a:lnTo>
                  <a:pt x="4667" y="2294"/>
                </a:lnTo>
                <a:cubicBezTo>
                  <a:pt x="4606" y="2040"/>
                  <a:pt x="4426" y="1851"/>
                  <a:pt x="4204" y="1851"/>
                </a:cubicBezTo>
                <a:lnTo>
                  <a:pt x="491" y="1851"/>
                </a:lnTo>
                <a:cubicBezTo>
                  <a:pt x="220" y="1851"/>
                  <a:pt x="0" y="2127"/>
                  <a:pt x="0" y="2469"/>
                </a:cubicBezTo>
                <a:cubicBezTo>
                  <a:pt x="0" y="2810"/>
                  <a:pt x="220" y="3086"/>
                  <a:pt x="491" y="3086"/>
                </a:cubicBezTo>
                <a:lnTo>
                  <a:pt x="3827" y="3086"/>
                </a:lnTo>
                <a:lnTo>
                  <a:pt x="6893" y="17457"/>
                </a:lnTo>
                <a:lnTo>
                  <a:pt x="6894" y="17457"/>
                </a:lnTo>
                <a:cubicBezTo>
                  <a:pt x="6936" y="17631"/>
                  <a:pt x="7037" y="17772"/>
                  <a:pt x="7168" y="17845"/>
                </a:cubicBezTo>
                <a:cubicBezTo>
                  <a:pt x="6984" y="18220"/>
                  <a:pt x="6873" y="18658"/>
                  <a:pt x="6873" y="19131"/>
                </a:cubicBezTo>
                <a:cubicBezTo>
                  <a:pt x="6873" y="20495"/>
                  <a:pt x="7752" y="21600"/>
                  <a:pt x="8836" y="21600"/>
                </a:cubicBezTo>
                <a:cubicBezTo>
                  <a:pt x="9921" y="21600"/>
                  <a:pt x="10800" y="20495"/>
                  <a:pt x="10800" y="19131"/>
                </a:cubicBezTo>
                <a:cubicBezTo>
                  <a:pt x="10800" y="18680"/>
                  <a:pt x="10696" y="18262"/>
                  <a:pt x="10528" y="17897"/>
                </a:cubicBezTo>
                <a:lnTo>
                  <a:pt x="15982" y="17897"/>
                </a:lnTo>
                <a:cubicBezTo>
                  <a:pt x="15813" y="18262"/>
                  <a:pt x="15709" y="18680"/>
                  <a:pt x="15709" y="19131"/>
                </a:cubicBezTo>
                <a:cubicBezTo>
                  <a:pt x="15709" y="20495"/>
                  <a:pt x="16588" y="21600"/>
                  <a:pt x="17673" y="21600"/>
                </a:cubicBezTo>
                <a:cubicBezTo>
                  <a:pt x="18757" y="21600"/>
                  <a:pt x="19636" y="20495"/>
                  <a:pt x="19636" y="19131"/>
                </a:cubicBezTo>
                <a:cubicBezTo>
                  <a:pt x="19636" y="18658"/>
                  <a:pt x="19525" y="18220"/>
                  <a:pt x="19341" y="17845"/>
                </a:cubicBezTo>
                <a:cubicBezTo>
                  <a:pt x="19479" y="17769"/>
                  <a:pt x="19581" y="17615"/>
                  <a:pt x="19619" y="17429"/>
                </a:cubicBezTo>
                <a:moveTo>
                  <a:pt x="10800" y="1234"/>
                </a:moveTo>
                <a:lnTo>
                  <a:pt x="15709" y="1234"/>
                </a:lnTo>
                <a:cubicBezTo>
                  <a:pt x="15980" y="1234"/>
                  <a:pt x="16200" y="959"/>
                  <a:pt x="16200" y="617"/>
                </a:cubicBezTo>
                <a:cubicBezTo>
                  <a:pt x="16200" y="276"/>
                  <a:pt x="15980" y="0"/>
                  <a:pt x="15709" y="0"/>
                </a:cubicBezTo>
                <a:lnTo>
                  <a:pt x="10800" y="0"/>
                </a:lnTo>
                <a:cubicBezTo>
                  <a:pt x="10529" y="0"/>
                  <a:pt x="10309" y="276"/>
                  <a:pt x="10309" y="617"/>
                </a:cubicBezTo>
                <a:cubicBezTo>
                  <a:pt x="10309" y="959"/>
                  <a:pt x="10529" y="1234"/>
                  <a:pt x="10800" y="1234"/>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14" name="Shape 2814">
            <a:extLst>
              <a:ext uri="{FF2B5EF4-FFF2-40B4-BE49-F238E27FC236}">
                <a16:creationId xmlns:a16="http://schemas.microsoft.com/office/drawing/2014/main" id="{8664E9E2-161E-D44F-893F-5EB59FA42004}"/>
              </a:ext>
            </a:extLst>
          </p:cNvPr>
          <p:cNvSpPr/>
          <p:nvPr/>
        </p:nvSpPr>
        <p:spPr>
          <a:xfrm>
            <a:off x="16771938" y="2852738"/>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14400" y="10800"/>
                </a:moveTo>
                <a:lnTo>
                  <a:pt x="13200" y="10800"/>
                </a:lnTo>
                <a:lnTo>
                  <a:pt x="13200" y="11782"/>
                </a:lnTo>
                <a:lnTo>
                  <a:pt x="14400" y="11782"/>
                </a:lnTo>
                <a:cubicBezTo>
                  <a:pt x="14400" y="11782"/>
                  <a:pt x="14400" y="10800"/>
                  <a:pt x="14400" y="10800"/>
                </a:cubicBezTo>
                <a:close/>
                <a:moveTo>
                  <a:pt x="15600" y="11782"/>
                </a:moveTo>
                <a:lnTo>
                  <a:pt x="16800" y="11782"/>
                </a:lnTo>
                <a:lnTo>
                  <a:pt x="16800" y="10800"/>
                </a:lnTo>
                <a:lnTo>
                  <a:pt x="15600" y="10800"/>
                </a:lnTo>
                <a:cubicBezTo>
                  <a:pt x="15600" y="10800"/>
                  <a:pt x="15600" y="11782"/>
                  <a:pt x="15600" y="11782"/>
                </a:cubicBezTo>
                <a:close/>
                <a:moveTo>
                  <a:pt x="15600" y="15709"/>
                </a:moveTo>
                <a:lnTo>
                  <a:pt x="19200" y="15709"/>
                </a:lnTo>
                <a:lnTo>
                  <a:pt x="19200" y="14727"/>
                </a:lnTo>
                <a:lnTo>
                  <a:pt x="15600" y="14727"/>
                </a:lnTo>
                <a:cubicBezTo>
                  <a:pt x="15600" y="14727"/>
                  <a:pt x="15600" y="15709"/>
                  <a:pt x="15600" y="15709"/>
                </a:cubicBezTo>
                <a:close/>
                <a:moveTo>
                  <a:pt x="14400" y="8836"/>
                </a:moveTo>
                <a:lnTo>
                  <a:pt x="13200" y="8836"/>
                </a:lnTo>
                <a:lnTo>
                  <a:pt x="13200" y="9818"/>
                </a:lnTo>
                <a:lnTo>
                  <a:pt x="14400" y="9818"/>
                </a:lnTo>
                <a:cubicBezTo>
                  <a:pt x="14400" y="9818"/>
                  <a:pt x="14400" y="8836"/>
                  <a:pt x="14400" y="8836"/>
                </a:cubicBezTo>
                <a:close/>
                <a:moveTo>
                  <a:pt x="16800" y="8836"/>
                </a:moveTo>
                <a:lnTo>
                  <a:pt x="15600" y="8836"/>
                </a:lnTo>
                <a:lnTo>
                  <a:pt x="15600" y="9818"/>
                </a:lnTo>
                <a:lnTo>
                  <a:pt x="16800" y="9818"/>
                </a:lnTo>
                <a:cubicBezTo>
                  <a:pt x="16800" y="9818"/>
                  <a:pt x="16800" y="8836"/>
                  <a:pt x="16800" y="8836"/>
                </a:cubicBezTo>
                <a:close/>
                <a:moveTo>
                  <a:pt x="19200" y="6873"/>
                </a:moveTo>
                <a:lnTo>
                  <a:pt x="13200" y="6873"/>
                </a:lnTo>
                <a:lnTo>
                  <a:pt x="13200" y="7855"/>
                </a:lnTo>
                <a:lnTo>
                  <a:pt x="19200" y="7855"/>
                </a:lnTo>
                <a:cubicBezTo>
                  <a:pt x="19200" y="7855"/>
                  <a:pt x="19200" y="6873"/>
                  <a:pt x="19200" y="6873"/>
                </a:cubicBezTo>
                <a:close/>
                <a:moveTo>
                  <a:pt x="18000" y="9818"/>
                </a:moveTo>
                <a:lnTo>
                  <a:pt x="19200" y="9818"/>
                </a:lnTo>
                <a:lnTo>
                  <a:pt x="19200" y="8836"/>
                </a:lnTo>
                <a:lnTo>
                  <a:pt x="18000" y="8836"/>
                </a:lnTo>
                <a:cubicBezTo>
                  <a:pt x="18000" y="8836"/>
                  <a:pt x="18000" y="9818"/>
                  <a:pt x="18000" y="9818"/>
                </a:cubicBezTo>
                <a:close/>
                <a:moveTo>
                  <a:pt x="18000" y="11782"/>
                </a:moveTo>
                <a:lnTo>
                  <a:pt x="19200" y="11782"/>
                </a:lnTo>
                <a:lnTo>
                  <a:pt x="19200" y="10800"/>
                </a:lnTo>
                <a:lnTo>
                  <a:pt x="18000" y="10800"/>
                </a:lnTo>
                <a:cubicBezTo>
                  <a:pt x="18000" y="10800"/>
                  <a:pt x="18000" y="11782"/>
                  <a:pt x="18000" y="11782"/>
                </a:cubicBezTo>
                <a:close/>
                <a:moveTo>
                  <a:pt x="15600" y="13745"/>
                </a:moveTo>
                <a:lnTo>
                  <a:pt x="16800" y="13745"/>
                </a:lnTo>
                <a:lnTo>
                  <a:pt x="16800" y="12764"/>
                </a:lnTo>
                <a:lnTo>
                  <a:pt x="15600" y="12764"/>
                </a:lnTo>
                <a:cubicBezTo>
                  <a:pt x="15600" y="12764"/>
                  <a:pt x="15600" y="13745"/>
                  <a:pt x="15600" y="13745"/>
                </a:cubicBezTo>
                <a:close/>
                <a:moveTo>
                  <a:pt x="18000" y="13745"/>
                </a:moveTo>
                <a:lnTo>
                  <a:pt x="19200" y="13745"/>
                </a:lnTo>
                <a:lnTo>
                  <a:pt x="19200" y="12764"/>
                </a:lnTo>
                <a:lnTo>
                  <a:pt x="18000" y="12764"/>
                </a:lnTo>
                <a:cubicBezTo>
                  <a:pt x="18000" y="12764"/>
                  <a:pt x="18000" y="13745"/>
                  <a:pt x="18000" y="13745"/>
                </a:cubicBezTo>
                <a:close/>
                <a:moveTo>
                  <a:pt x="20400" y="16691"/>
                </a:moveTo>
                <a:lnTo>
                  <a:pt x="1200" y="16691"/>
                </a:lnTo>
                <a:lnTo>
                  <a:pt x="1200" y="5891"/>
                </a:lnTo>
                <a:lnTo>
                  <a:pt x="20400" y="5891"/>
                </a:lnTo>
                <a:cubicBezTo>
                  <a:pt x="20400" y="5891"/>
                  <a:pt x="20400" y="16691"/>
                  <a:pt x="20400" y="16691"/>
                </a:cubicBezTo>
                <a:close/>
                <a:moveTo>
                  <a:pt x="20400" y="20618"/>
                </a:moveTo>
                <a:lnTo>
                  <a:pt x="1200" y="20618"/>
                </a:lnTo>
                <a:lnTo>
                  <a:pt x="1200" y="17673"/>
                </a:lnTo>
                <a:lnTo>
                  <a:pt x="20400" y="17673"/>
                </a:lnTo>
                <a:cubicBezTo>
                  <a:pt x="20400" y="17673"/>
                  <a:pt x="20400" y="20618"/>
                  <a:pt x="20400" y="20618"/>
                </a:cubicBezTo>
                <a:close/>
                <a:moveTo>
                  <a:pt x="15000" y="4909"/>
                </a:moveTo>
                <a:lnTo>
                  <a:pt x="13800" y="4909"/>
                </a:lnTo>
                <a:lnTo>
                  <a:pt x="13800" y="2945"/>
                </a:lnTo>
                <a:lnTo>
                  <a:pt x="15000" y="2945"/>
                </a:lnTo>
                <a:cubicBezTo>
                  <a:pt x="15000" y="2945"/>
                  <a:pt x="15000" y="4909"/>
                  <a:pt x="15000" y="4909"/>
                </a:cubicBezTo>
                <a:close/>
                <a:moveTo>
                  <a:pt x="13200" y="982"/>
                </a:moveTo>
                <a:lnTo>
                  <a:pt x="18000" y="982"/>
                </a:lnTo>
                <a:lnTo>
                  <a:pt x="18000" y="1964"/>
                </a:lnTo>
                <a:lnTo>
                  <a:pt x="13200" y="1964"/>
                </a:lnTo>
                <a:cubicBezTo>
                  <a:pt x="13200" y="1964"/>
                  <a:pt x="13200" y="982"/>
                  <a:pt x="13200" y="982"/>
                </a:cubicBezTo>
                <a:close/>
                <a:moveTo>
                  <a:pt x="12000" y="1964"/>
                </a:moveTo>
                <a:lnTo>
                  <a:pt x="10800" y="1964"/>
                </a:lnTo>
                <a:lnTo>
                  <a:pt x="10800" y="982"/>
                </a:lnTo>
                <a:lnTo>
                  <a:pt x="12000" y="982"/>
                </a:lnTo>
                <a:cubicBezTo>
                  <a:pt x="12000" y="982"/>
                  <a:pt x="12000" y="1964"/>
                  <a:pt x="12000" y="1964"/>
                </a:cubicBezTo>
                <a:close/>
                <a:moveTo>
                  <a:pt x="20400" y="4909"/>
                </a:moveTo>
                <a:lnTo>
                  <a:pt x="16200" y="4909"/>
                </a:lnTo>
                <a:lnTo>
                  <a:pt x="16200" y="2945"/>
                </a:lnTo>
                <a:lnTo>
                  <a:pt x="18000" y="2945"/>
                </a:lnTo>
                <a:cubicBezTo>
                  <a:pt x="18662" y="2945"/>
                  <a:pt x="19200" y="2506"/>
                  <a:pt x="19200" y="1964"/>
                </a:cubicBezTo>
                <a:lnTo>
                  <a:pt x="19200" y="982"/>
                </a:lnTo>
                <a:cubicBezTo>
                  <a:pt x="19200" y="440"/>
                  <a:pt x="18662" y="0"/>
                  <a:pt x="18000" y="0"/>
                </a:cubicBezTo>
                <a:lnTo>
                  <a:pt x="10800" y="0"/>
                </a:lnTo>
                <a:cubicBezTo>
                  <a:pt x="10138" y="0"/>
                  <a:pt x="9600" y="440"/>
                  <a:pt x="9600" y="982"/>
                </a:cubicBezTo>
                <a:lnTo>
                  <a:pt x="9600" y="1964"/>
                </a:lnTo>
                <a:cubicBezTo>
                  <a:pt x="9600" y="2506"/>
                  <a:pt x="10138" y="2945"/>
                  <a:pt x="10800" y="2945"/>
                </a:cubicBezTo>
                <a:lnTo>
                  <a:pt x="12600" y="2945"/>
                </a:lnTo>
                <a:lnTo>
                  <a:pt x="12600" y="4909"/>
                </a:lnTo>
                <a:lnTo>
                  <a:pt x="1200" y="4909"/>
                </a:lnTo>
                <a:cubicBezTo>
                  <a:pt x="538" y="4909"/>
                  <a:pt x="0" y="5349"/>
                  <a:pt x="0" y="5891"/>
                </a:cubicBezTo>
                <a:lnTo>
                  <a:pt x="0" y="20618"/>
                </a:lnTo>
                <a:cubicBezTo>
                  <a:pt x="0" y="21160"/>
                  <a:pt x="538" y="21600"/>
                  <a:pt x="1200" y="21600"/>
                </a:cubicBezTo>
                <a:lnTo>
                  <a:pt x="20400" y="21600"/>
                </a:lnTo>
                <a:cubicBezTo>
                  <a:pt x="21062" y="21600"/>
                  <a:pt x="21600" y="21160"/>
                  <a:pt x="21600" y="20618"/>
                </a:cubicBezTo>
                <a:lnTo>
                  <a:pt x="21600" y="5891"/>
                </a:lnTo>
                <a:cubicBezTo>
                  <a:pt x="21600" y="5349"/>
                  <a:pt x="21062" y="4909"/>
                  <a:pt x="20400" y="4909"/>
                </a:cubicBezTo>
                <a:moveTo>
                  <a:pt x="3600" y="14727"/>
                </a:moveTo>
                <a:lnTo>
                  <a:pt x="2400" y="14727"/>
                </a:lnTo>
                <a:lnTo>
                  <a:pt x="2400" y="15709"/>
                </a:lnTo>
                <a:lnTo>
                  <a:pt x="3600" y="15709"/>
                </a:lnTo>
                <a:cubicBezTo>
                  <a:pt x="3600" y="15709"/>
                  <a:pt x="3600" y="14727"/>
                  <a:pt x="3600" y="14727"/>
                </a:cubicBezTo>
                <a:close/>
                <a:moveTo>
                  <a:pt x="4800" y="15709"/>
                </a:moveTo>
                <a:lnTo>
                  <a:pt x="6000" y="15709"/>
                </a:lnTo>
                <a:lnTo>
                  <a:pt x="6000" y="14727"/>
                </a:lnTo>
                <a:lnTo>
                  <a:pt x="4800" y="14727"/>
                </a:lnTo>
                <a:cubicBezTo>
                  <a:pt x="4800" y="14727"/>
                  <a:pt x="4800" y="15709"/>
                  <a:pt x="4800" y="15709"/>
                </a:cubicBezTo>
                <a:close/>
                <a:moveTo>
                  <a:pt x="9000" y="19636"/>
                </a:moveTo>
                <a:lnTo>
                  <a:pt x="12600" y="19636"/>
                </a:lnTo>
                <a:cubicBezTo>
                  <a:pt x="12931" y="19636"/>
                  <a:pt x="13200" y="19417"/>
                  <a:pt x="13200" y="19145"/>
                </a:cubicBezTo>
                <a:cubicBezTo>
                  <a:pt x="13200" y="18875"/>
                  <a:pt x="12931" y="18655"/>
                  <a:pt x="12600" y="18655"/>
                </a:cubicBezTo>
                <a:lnTo>
                  <a:pt x="9000" y="18655"/>
                </a:lnTo>
                <a:cubicBezTo>
                  <a:pt x="8669" y="18655"/>
                  <a:pt x="8400" y="18875"/>
                  <a:pt x="8400" y="19145"/>
                </a:cubicBezTo>
                <a:cubicBezTo>
                  <a:pt x="8400" y="19417"/>
                  <a:pt x="8669" y="19636"/>
                  <a:pt x="9000" y="19636"/>
                </a:cubicBezTo>
                <a:moveTo>
                  <a:pt x="7200" y="15709"/>
                </a:moveTo>
                <a:lnTo>
                  <a:pt x="8400" y="15709"/>
                </a:lnTo>
                <a:lnTo>
                  <a:pt x="8400" y="14727"/>
                </a:lnTo>
                <a:lnTo>
                  <a:pt x="7200" y="14727"/>
                </a:lnTo>
                <a:cubicBezTo>
                  <a:pt x="7200" y="14727"/>
                  <a:pt x="7200" y="15709"/>
                  <a:pt x="7200" y="15709"/>
                </a:cubicBezTo>
                <a:close/>
                <a:moveTo>
                  <a:pt x="14400" y="12764"/>
                </a:moveTo>
                <a:lnTo>
                  <a:pt x="13200" y="12764"/>
                </a:lnTo>
                <a:lnTo>
                  <a:pt x="13200" y="13745"/>
                </a:lnTo>
                <a:lnTo>
                  <a:pt x="14400" y="13745"/>
                </a:lnTo>
                <a:cubicBezTo>
                  <a:pt x="14400" y="13745"/>
                  <a:pt x="14400" y="12764"/>
                  <a:pt x="14400" y="12764"/>
                </a:cubicBezTo>
                <a:close/>
                <a:moveTo>
                  <a:pt x="10800" y="12764"/>
                </a:moveTo>
                <a:lnTo>
                  <a:pt x="3600" y="12764"/>
                </a:lnTo>
                <a:lnTo>
                  <a:pt x="3600" y="7855"/>
                </a:lnTo>
                <a:lnTo>
                  <a:pt x="10800" y="7855"/>
                </a:lnTo>
                <a:cubicBezTo>
                  <a:pt x="10800" y="7855"/>
                  <a:pt x="10800" y="12764"/>
                  <a:pt x="10800" y="12764"/>
                </a:cubicBezTo>
                <a:close/>
                <a:moveTo>
                  <a:pt x="12000" y="6873"/>
                </a:moveTo>
                <a:lnTo>
                  <a:pt x="2400" y="6873"/>
                </a:lnTo>
                <a:lnTo>
                  <a:pt x="2400" y="13745"/>
                </a:lnTo>
                <a:lnTo>
                  <a:pt x="12000" y="13745"/>
                </a:lnTo>
                <a:cubicBezTo>
                  <a:pt x="12000" y="13745"/>
                  <a:pt x="12000" y="6873"/>
                  <a:pt x="12000" y="6873"/>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15" name="Shape 2815">
            <a:extLst>
              <a:ext uri="{FF2B5EF4-FFF2-40B4-BE49-F238E27FC236}">
                <a16:creationId xmlns:a16="http://schemas.microsoft.com/office/drawing/2014/main" id="{729D4E3E-1B8A-4848-B872-C5CE6E818411}"/>
              </a:ext>
            </a:extLst>
          </p:cNvPr>
          <p:cNvSpPr/>
          <p:nvPr/>
        </p:nvSpPr>
        <p:spPr>
          <a:xfrm>
            <a:off x="17813338" y="2852738"/>
            <a:ext cx="508000" cy="558800"/>
          </a:xfrm>
          <a:custGeom>
            <a:avLst/>
            <a:gdLst/>
            <a:ahLst/>
            <a:cxnLst>
              <a:cxn ang="0">
                <a:pos x="wd2" y="hd2"/>
              </a:cxn>
              <a:cxn ang="5400000">
                <a:pos x="wd2" y="hd2"/>
              </a:cxn>
              <a:cxn ang="10800000">
                <a:pos x="wd2" y="hd2"/>
              </a:cxn>
              <a:cxn ang="16200000">
                <a:pos x="wd2" y="hd2"/>
              </a:cxn>
            </a:cxnLst>
            <a:rect l="0" t="0" r="r" b="b"/>
            <a:pathLst>
              <a:path w="21600" h="21600" extrusionOk="0">
                <a:moveTo>
                  <a:pt x="1157" y="20618"/>
                </a:moveTo>
                <a:lnTo>
                  <a:pt x="1300" y="19636"/>
                </a:lnTo>
                <a:lnTo>
                  <a:pt x="20300" y="19636"/>
                </a:lnTo>
                <a:lnTo>
                  <a:pt x="20443" y="20618"/>
                </a:lnTo>
                <a:cubicBezTo>
                  <a:pt x="20443" y="20618"/>
                  <a:pt x="1157" y="20618"/>
                  <a:pt x="1157" y="20618"/>
                </a:cubicBezTo>
                <a:close/>
                <a:moveTo>
                  <a:pt x="3172" y="6873"/>
                </a:moveTo>
                <a:lnTo>
                  <a:pt x="6480" y="6873"/>
                </a:lnTo>
                <a:lnTo>
                  <a:pt x="6480" y="8973"/>
                </a:lnTo>
                <a:cubicBezTo>
                  <a:pt x="6158" y="9143"/>
                  <a:pt x="5940" y="9456"/>
                  <a:pt x="5940" y="9818"/>
                </a:cubicBezTo>
                <a:cubicBezTo>
                  <a:pt x="5940" y="10360"/>
                  <a:pt x="6424" y="10800"/>
                  <a:pt x="7020" y="10800"/>
                </a:cubicBezTo>
                <a:cubicBezTo>
                  <a:pt x="7616" y="10800"/>
                  <a:pt x="8100" y="10360"/>
                  <a:pt x="8100" y="9818"/>
                </a:cubicBezTo>
                <a:cubicBezTo>
                  <a:pt x="8100" y="9456"/>
                  <a:pt x="7882" y="9143"/>
                  <a:pt x="7560" y="8973"/>
                </a:cubicBezTo>
                <a:lnTo>
                  <a:pt x="7560" y="6873"/>
                </a:lnTo>
                <a:lnTo>
                  <a:pt x="14040" y="6873"/>
                </a:lnTo>
                <a:lnTo>
                  <a:pt x="14040" y="8973"/>
                </a:lnTo>
                <a:cubicBezTo>
                  <a:pt x="13718" y="9143"/>
                  <a:pt x="13500" y="9456"/>
                  <a:pt x="13500" y="9818"/>
                </a:cubicBezTo>
                <a:cubicBezTo>
                  <a:pt x="13500" y="10360"/>
                  <a:pt x="13984" y="10800"/>
                  <a:pt x="14580" y="10800"/>
                </a:cubicBezTo>
                <a:cubicBezTo>
                  <a:pt x="15176" y="10800"/>
                  <a:pt x="15660" y="10360"/>
                  <a:pt x="15660" y="9818"/>
                </a:cubicBezTo>
                <a:cubicBezTo>
                  <a:pt x="15660" y="9456"/>
                  <a:pt x="15442" y="9143"/>
                  <a:pt x="15120" y="8973"/>
                </a:cubicBezTo>
                <a:lnTo>
                  <a:pt x="15120" y="6873"/>
                </a:lnTo>
                <a:lnTo>
                  <a:pt x="18428" y="6873"/>
                </a:lnTo>
                <a:lnTo>
                  <a:pt x="20155" y="18655"/>
                </a:lnTo>
                <a:lnTo>
                  <a:pt x="1445" y="18655"/>
                </a:lnTo>
                <a:cubicBezTo>
                  <a:pt x="1445" y="18655"/>
                  <a:pt x="3172" y="6873"/>
                  <a:pt x="3172" y="6873"/>
                </a:cubicBezTo>
                <a:close/>
                <a:moveTo>
                  <a:pt x="7560" y="3927"/>
                </a:moveTo>
                <a:cubicBezTo>
                  <a:pt x="7560" y="2301"/>
                  <a:pt x="9011" y="982"/>
                  <a:pt x="10800" y="982"/>
                </a:cubicBezTo>
                <a:cubicBezTo>
                  <a:pt x="12590" y="982"/>
                  <a:pt x="14040" y="2301"/>
                  <a:pt x="14040" y="3927"/>
                </a:cubicBezTo>
                <a:lnTo>
                  <a:pt x="14040" y="5891"/>
                </a:lnTo>
                <a:lnTo>
                  <a:pt x="7560" y="5891"/>
                </a:lnTo>
                <a:cubicBezTo>
                  <a:pt x="7560" y="5891"/>
                  <a:pt x="7560" y="3927"/>
                  <a:pt x="7560" y="3927"/>
                </a:cubicBezTo>
                <a:close/>
                <a:moveTo>
                  <a:pt x="21586" y="21045"/>
                </a:moveTo>
                <a:lnTo>
                  <a:pt x="21595" y="21044"/>
                </a:lnTo>
                <a:lnTo>
                  <a:pt x="19435" y="6317"/>
                </a:lnTo>
                <a:lnTo>
                  <a:pt x="19426" y="6318"/>
                </a:lnTo>
                <a:cubicBezTo>
                  <a:pt x="19390" y="6079"/>
                  <a:pt x="19173" y="5891"/>
                  <a:pt x="18900" y="5891"/>
                </a:cubicBezTo>
                <a:lnTo>
                  <a:pt x="15120" y="5891"/>
                </a:lnTo>
                <a:lnTo>
                  <a:pt x="15120" y="3927"/>
                </a:lnTo>
                <a:cubicBezTo>
                  <a:pt x="15120" y="1758"/>
                  <a:pt x="13186" y="0"/>
                  <a:pt x="10800" y="0"/>
                </a:cubicBezTo>
                <a:cubicBezTo>
                  <a:pt x="8414" y="0"/>
                  <a:pt x="6480" y="1758"/>
                  <a:pt x="6480" y="3927"/>
                </a:cubicBezTo>
                <a:lnTo>
                  <a:pt x="6480" y="5891"/>
                </a:lnTo>
                <a:lnTo>
                  <a:pt x="2700" y="5891"/>
                </a:lnTo>
                <a:cubicBezTo>
                  <a:pt x="2427" y="5891"/>
                  <a:pt x="2210" y="6079"/>
                  <a:pt x="2174" y="6318"/>
                </a:cubicBezTo>
                <a:lnTo>
                  <a:pt x="2165" y="6317"/>
                </a:lnTo>
                <a:lnTo>
                  <a:pt x="5" y="21044"/>
                </a:lnTo>
                <a:lnTo>
                  <a:pt x="14" y="21045"/>
                </a:lnTo>
                <a:cubicBezTo>
                  <a:pt x="11" y="21067"/>
                  <a:pt x="0" y="21087"/>
                  <a:pt x="0" y="21109"/>
                </a:cubicBezTo>
                <a:cubicBezTo>
                  <a:pt x="0" y="21381"/>
                  <a:pt x="242" y="21600"/>
                  <a:pt x="540" y="21600"/>
                </a:cubicBezTo>
                <a:lnTo>
                  <a:pt x="21060" y="21600"/>
                </a:lnTo>
                <a:cubicBezTo>
                  <a:pt x="21358" y="21600"/>
                  <a:pt x="21600" y="21381"/>
                  <a:pt x="21600" y="21109"/>
                </a:cubicBezTo>
                <a:cubicBezTo>
                  <a:pt x="21600" y="21087"/>
                  <a:pt x="21589" y="21067"/>
                  <a:pt x="21586" y="2104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16" name="Shape 2816">
            <a:extLst>
              <a:ext uri="{FF2B5EF4-FFF2-40B4-BE49-F238E27FC236}">
                <a16:creationId xmlns:a16="http://schemas.microsoft.com/office/drawing/2014/main" id="{9A6FA06C-1DFB-6242-8ECF-B9F9ED6A4385}"/>
              </a:ext>
            </a:extLst>
          </p:cNvPr>
          <p:cNvSpPr/>
          <p:nvPr/>
        </p:nvSpPr>
        <p:spPr>
          <a:xfrm>
            <a:off x="18842038" y="285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1587" y="18100"/>
                </a:moveTo>
                <a:lnTo>
                  <a:pt x="21596" y="18099"/>
                </a:lnTo>
                <a:lnTo>
                  <a:pt x="20614" y="5335"/>
                </a:lnTo>
                <a:lnTo>
                  <a:pt x="20605" y="5337"/>
                </a:lnTo>
                <a:cubicBezTo>
                  <a:pt x="20573" y="5097"/>
                  <a:pt x="20376" y="4909"/>
                  <a:pt x="20127" y="4909"/>
                </a:cubicBezTo>
                <a:lnTo>
                  <a:pt x="16691" y="4909"/>
                </a:lnTo>
                <a:lnTo>
                  <a:pt x="16691" y="3927"/>
                </a:lnTo>
                <a:cubicBezTo>
                  <a:pt x="16691" y="1758"/>
                  <a:pt x="14932" y="0"/>
                  <a:pt x="12764" y="0"/>
                </a:cubicBezTo>
                <a:cubicBezTo>
                  <a:pt x="11300" y="0"/>
                  <a:pt x="10025" y="803"/>
                  <a:pt x="9350" y="1991"/>
                </a:cubicBezTo>
                <a:cubicBezTo>
                  <a:pt x="9705" y="2027"/>
                  <a:pt x="10048" y="2105"/>
                  <a:pt x="10377" y="2214"/>
                </a:cubicBezTo>
                <a:cubicBezTo>
                  <a:pt x="10911" y="1470"/>
                  <a:pt x="11778" y="982"/>
                  <a:pt x="12764" y="982"/>
                </a:cubicBezTo>
                <a:cubicBezTo>
                  <a:pt x="14390" y="982"/>
                  <a:pt x="15709" y="2301"/>
                  <a:pt x="15709" y="3927"/>
                </a:cubicBezTo>
                <a:lnTo>
                  <a:pt x="15709" y="4909"/>
                </a:lnTo>
                <a:lnTo>
                  <a:pt x="13337" y="4909"/>
                </a:lnTo>
                <a:cubicBezTo>
                  <a:pt x="13474" y="5221"/>
                  <a:pt x="13581" y="5549"/>
                  <a:pt x="13651" y="5891"/>
                </a:cubicBezTo>
                <a:lnTo>
                  <a:pt x="15709" y="5891"/>
                </a:lnTo>
                <a:lnTo>
                  <a:pt x="15709" y="6873"/>
                </a:lnTo>
                <a:lnTo>
                  <a:pt x="16204" y="6873"/>
                </a:lnTo>
                <a:cubicBezTo>
                  <a:pt x="16375" y="6873"/>
                  <a:pt x="16537" y="6905"/>
                  <a:pt x="16691" y="6961"/>
                </a:cubicBezTo>
                <a:lnTo>
                  <a:pt x="16691" y="5891"/>
                </a:lnTo>
                <a:lnTo>
                  <a:pt x="19674" y="5891"/>
                </a:lnTo>
                <a:lnTo>
                  <a:pt x="20429" y="15709"/>
                </a:lnTo>
                <a:lnTo>
                  <a:pt x="18247" y="15709"/>
                </a:lnTo>
                <a:lnTo>
                  <a:pt x="18323" y="16691"/>
                </a:lnTo>
                <a:lnTo>
                  <a:pt x="20504" y="16691"/>
                </a:lnTo>
                <a:lnTo>
                  <a:pt x="20580" y="17673"/>
                </a:lnTo>
                <a:lnTo>
                  <a:pt x="18398" y="17673"/>
                </a:lnTo>
                <a:lnTo>
                  <a:pt x="18474" y="18655"/>
                </a:lnTo>
                <a:lnTo>
                  <a:pt x="21109" y="18655"/>
                </a:lnTo>
                <a:cubicBezTo>
                  <a:pt x="21380" y="18655"/>
                  <a:pt x="21600" y="18435"/>
                  <a:pt x="21600" y="18164"/>
                </a:cubicBezTo>
                <a:cubicBezTo>
                  <a:pt x="21600" y="18141"/>
                  <a:pt x="21590" y="18122"/>
                  <a:pt x="21587" y="18100"/>
                </a:cubicBezTo>
                <a:moveTo>
                  <a:pt x="1020" y="20618"/>
                </a:moveTo>
                <a:lnTo>
                  <a:pt x="1096" y="19636"/>
                </a:lnTo>
                <a:lnTo>
                  <a:pt x="16577" y="19636"/>
                </a:lnTo>
                <a:lnTo>
                  <a:pt x="16653" y="20618"/>
                </a:lnTo>
                <a:cubicBezTo>
                  <a:pt x="16653" y="20618"/>
                  <a:pt x="1020" y="20618"/>
                  <a:pt x="1020" y="20618"/>
                </a:cubicBezTo>
                <a:close/>
                <a:moveTo>
                  <a:pt x="1926" y="8836"/>
                </a:moveTo>
                <a:lnTo>
                  <a:pt x="4909" y="8836"/>
                </a:lnTo>
                <a:lnTo>
                  <a:pt x="4909" y="10936"/>
                </a:lnTo>
                <a:cubicBezTo>
                  <a:pt x="4617" y="11106"/>
                  <a:pt x="4418" y="11420"/>
                  <a:pt x="4418" y="11782"/>
                </a:cubicBezTo>
                <a:cubicBezTo>
                  <a:pt x="4418" y="12324"/>
                  <a:pt x="4858" y="12764"/>
                  <a:pt x="5400" y="12764"/>
                </a:cubicBezTo>
                <a:cubicBezTo>
                  <a:pt x="5942" y="12764"/>
                  <a:pt x="6382" y="12324"/>
                  <a:pt x="6382" y="11782"/>
                </a:cubicBezTo>
                <a:cubicBezTo>
                  <a:pt x="6382" y="11420"/>
                  <a:pt x="6183" y="11106"/>
                  <a:pt x="5891" y="10936"/>
                </a:cubicBezTo>
                <a:lnTo>
                  <a:pt x="5891" y="8836"/>
                </a:lnTo>
                <a:lnTo>
                  <a:pt x="11782" y="8836"/>
                </a:lnTo>
                <a:lnTo>
                  <a:pt x="11782" y="10936"/>
                </a:lnTo>
                <a:cubicBezTo>
                  <a:pt x="11489" y="11106"/>
                  <a:pt x="11291" y="11420"/>
                  <a:pt x="11291" y="11782"/>
                </a:cubicBezTo>
                <a:cubicBezTo>
                  <a:pt x="11291" y="12324"/>
                  <a:pt x="11731" y="12764"/>
                  <a:pt x="12273" y="12764"/>
                </a:cubicBezTo>
                <a:cubicBezTo>
                  <a:pt x="12815" y="12764"/>
                  <a:pt x="13255" y="12324"/>
                  <a:pt x="13255" y="11782"/>
                </a:cubicBezTo>
                <a:cubicBezTo>
                  <a:pt x="13255" y="11420"/>
                  <a:pt x="13056" y="11106"/>
                  <a:pt x="12764" y="10936"/>
                </a:cubicBezTo>
                <a:lnTo>
                  <a:pt x="12764" y="8836"/>
                </a:lnTo>
                <a:lnTo>
                  <a:pt x="15746" y="8836"/>
                </a:lnTo>
                <a:lnTo>
                  <a:pt x="16502" y="18655"/>
                </a:lnTo>
                <a:lnTo>
                  <a:pt x="1172" y="18655"/>
                </a:lnTo>
                <a:cubicBezTo>
                  <a:pt x="1172" y="18655"/>
                  <a:pt x="1926" y="8836"/>
                  <a:pt x="1926" y="8836"/>
                </a:cubicBezTo>
                <a:close/>
                <a:moveTo>
                  <a:pt x="5891" y="6873"/>
                </a:moveTo>
                <a:cubicBezTo>
                  <a:pt x="5891" y="5246"/>
                  <a:pt x="7210" y="3927"/>
                  <a:pt x="8836" y="3927"/>
                </a:cubicBezTo>
                <a:cubicBezTo>
                  <a:pt x="10463" y="3927"/>
                  <a:pt x="11782" y="5246"/>
                  <a:pt x="11782" y="6873"/>
                </a:cubicBezTo>
                <a:lnTo>
                  <a:pt x="11782" y="7855"/>
                </a:lnTo>
                <a:lnTo>
                  <a:pt x="5891" y="7855"/>
                </a:lnTo>
                <a:cubicBezTo>
                  <a:pt x="5891" y="7855"/>
                  <a:pt x="5891" y="6873"/>
                  <a:pt x="5891" y="6873"/>
                </a:cubicBezTo>
                <a:close/>
                <a:moveTo>
                  <a:pt x="17668" y="21044"/>
                </a:moveTo>
                <a:lnTo>
                  <a:pt x="16687" y="8281"/>
                </a:lnTo>
                <a:lnTo>
                  <a:pt x="16678" y="8282"/>
                </a:lnTo>
                <a:cubicBezTo>
                  <a:pt x="16646" y="8043"/>
                  <a:pt x="16448" y="7855"/>
                  <a:pt x="16200" y="7855"/>
                </a:cubicBezTo>
                <a:lnTo>
                  <a:pt x="12764" y="7855"/>
                </a:lnTo>
                <a:lnTo>
                  <a:pt x="12764" y="6873"/>
                </a:lnTo>
                <a:cubicBezTo>
                  <a:pt x="12764" y="4704"/>
                  <a:pt x="11005" y="2945"/>
                  <a:pt x="8836" y="2945"/>
                </a:cubicBezTo>
                <a:cubicBezTo>
                  <a:pt x="6668" y="2945"/>
                  <a:pt x="4909" y="4704"/>
                  <a:pt x="4909" y="6873"/>
                </a:cubicBezTo>
                <a:lnTo>
                  <a:pt x="4909" y="7855"/>
                </a:lnTo>
                <a:lnTo>
                  <a:pt x="1473" y="7855"/>
                </a:lnTo>
                <a:cubicBezTo>
                  <a:pt x="1224" y="7855"/>
                  <a:pt x="1027" y="8043"/>
                  <a:pt x="995" y="8282"/>
                </a:cubicBezTo>
                <a:lnTo>
                  <a:pt x="986" y="8281"/>
                </a:lnTo>
                <a:lnTo>
                  <a:pt x="4" y="21044"/>
                </a:lnTo>
                <a:lnTo>
                  <a:pt x="13" y="21045"/>
                </a:lnTo>
                <a:cubicBezTo>
                  <a:pt x="10" y="21067"/>
                  <a:pt x="0" y="21087"/>
                  <a:pt x="0" y="21109"/>
                </a:cubicBezTo>
                <a:cubicBezTo>
                  <a:pt x="0" y="21381"/>
                  <a:pt x="220" y="21600"/>
                  <a:pt x="491" y="21600"/>
                </a:cubicBezTo>
                <a:lnTo>
                  <a:pt x="17182" y="21600"/>
                </a:lnTo>
                <a:cubicBezTo>
                  <a:pt x="17453" y="21600"/>
                  <a:pt x="17673" y="21381"/>
                  <a:pt x="17673" y="21109"/>
                </a:cubicBezTo>
                <a:cubicBezTo>
                  <a:pt x="17673" y="21087"/>
                  <a:pt x="17663" y="21067"/>
                  <a:pt x="17660" y="21045"/>
                </a:cubicBezTo>
                <a:cubicBezTo>
                  <a:pt x="17660" y="21045"/>
                  <a:pt x="17668" y="21044"/>
                  <a:pt x="17668" y="21044"/>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17" name="Shape 2817">
            <a:extLst>
              <a:ext uri="{FF2B5EF4-FFF2-40B4-BE49-F238E27FC236}">
                <a16:creationId xmlns:a16="http://schemas.microsoft.com/office/drawing/2014/main" id="{09C7F948-D5D8-E74A-A43C-8AAC57E2FB7D}"/>
              </a:ext>
            </a:extLst>
          </p:cNvPr>
          <p:cNvSpPr/>
          <p:nvPr/>
        </p:nvSpPr>
        <p:spPr>
          <a:xfrm>
            <a:off x="19919950" y="2903538"/>
            <a:ext cx="558800" cy="457200"/>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982" y="9600"/>
                </a:lnTo>
                <a:lnTo>
                  <a:pt x="982" y="8400"/>
                </a:lnTo>
                <a:lnTo>
                  <a:pt x="20618" y="8400"/>
                </a:lnTo>
                <a:cubicBezTo>
                  <a:pt x="20618" y="8400"/>
                  <a:pt x="20618" y="9600"/>
                  <a:pt x="20618" y="9600"/>
                </a:cubicBezTo>
                <a:close/>
                <a:moveTo>
                  <a:pt x="19006" y="13200"/>
                </a:moveTo>
                <a:lnTo>
                  <a:pt x="15735" y="13200"/>
                </a:lnTo>
                <a:lnTo>
                  <a:pt x="16045" y="10800"/>
                </a:lnTo>
                <a:lnTo>
                  <a:pt x="19419" y="10800"/>
                </a:lnTo>
                <a:cubicBezTo>
                  <a:pt x="19419" y="10800"/>
                  <a:pt x="19006" y="13200"/>
                  <a:pt x="19006" y="13200"/>
                </a:cubicBezTo>
                <a:close/>
                <a:moveTo>
                  <a:pt x="18386" y="16800"/>
                </a:moveTo>
                <a:lnTo>
                  <a:pt x="15270" y="16800"/>
                </a:lnTo>
                <a:lnTo>
                  <a:pt x="15580" y="14400"/>
                </a:lnTo>
                <a:lnTo>
                  <a:pt x="18799" y="14400"/>
                </a:lnTo>
                <a:cubicBezTo>
                  <a:pt x="18799" y="14400"/>
                  <a:pt x="18386" y="16800"/>
                  <a:pt x="18386" y="16800"/>
                </a:cubicBezTo>
                <a:close/>
                <a:moveTo>
                  <a:pt x="17766" y="20400"/>
                </a:moveTo>
                <a:lnTo>
                  <a:pt x="14805" y="20400"/>
                </a:lnTo>
                <a:lnTo>
                  <a:pt x="15115" y="18000"/>
                </a:lnTo>
                <a:lnTo>
                  <a:pt x="18179" y="18000"/>
                </a:lnTo>
                <a:cubicBezTo>
                  <a:pt x="18179" y="18000"/>
                  <a:pt x="17766" y="20400"/>
                  <a:pt x="17766" y="20400"/>
                </a:cubicBezTo>
                <a:close/>
                <a:moveTo>
                  <a:pt x="11291" y="13200"/>
                </a:moveTo>
                <a:lnTo>
                  <a:pt x="11291" y="10800"/>
                </a:lnTo>
                <a:lnTo>
                  <a:pt x="15063" y="10800"/>
                </a:lnTo>
                <a:lnTo>
                  <a:pt x="14753" y="13200"/>
                </a:lnTo>
                <a:cubicBezTo>
                  <a:pt x="14753" y="13200"/>
                  <a:pt x="11291" y="13200"/>
                  <a:pt x="11291" y="13200"/>
                </a:cubicBezTo>
                <a:close/>
                <a:moveTo>
                  <a:pt x="14289" y="16800"/>
                </a:moveTo>
                <a:lnTo>
                  <a:pt x="11291" y="16800"/>
                </a:lnTo>
                <a:lnTo>
                  <a:pt x="11291" y="14400"/>
                </a:lnTo>
                <a:lnTo>
                  <a:pt x="14598" y="14400"/>
                </a:lnTo>
                <a:cubicBezTo>
                  <a:pt x="14598" y="14400"/>
                  <a:pt x="14289" y="16800"/>
                  <a:pt x="14289" y="16800"/>
                </a:cubicBezTo>
                <a:close/>
                <a:moveTo>
                  <a:pt x="13823" y="20400"/>
                </a:moveTo>
                <a:lnTo>
                  <a:pt x="11291" y="20400"/>
                </a:lnTo>
                <a:lnTo>
                  <a:pt x="11291" y="18000"/>
                </a:lnTo>
                <a:lnTo>
                  <a:pt x="14133" y="18000"/>
                </a:lnTo>
                <a:cubicBezTo>
                  <a:pt x="14133" y="18000"/>
                  <a:pt x="13823" y="20400"/>
                  <a:pt x="13823" y="20400"/>
                </a:cubicBezTo>
                <a:close/>
                <a:moveTo>
                  <a:pt x="10309" y="13200"/>
                </a:moveTo>
                <a:lnTo>
                  <a:pt x="6847" y="13200"/>
                </a:lnTo>
                <a:lnTo>
                  <a:pt x="6537" y="10800"/>
                </a:lnTo>
                <a:lnTo>
                  <a:pt x="10309" y="10800"/>
                </a:lnTo>
                <a:cubicBezTo>
                  <a:pt x="10309" y="10800"/>
                  <a:pt x="10309" y="13200"/>
                  <a:pt x="10309" y="13200"/>
                </a:cubicBezTo>
                <a:close/>
                <a:moveTo>
                  <a:pt x="10309" y="16800"/>
                </a:moveTo>
                <a:lnTo>
                  <a:pt x="7311" y="16800"/>
                </a:lnTo>
                <a:lnTo>
                  <a:pt x="7002" y="14400"/>
                </a:lnTo>
                <a:lnTo>
                  <a:pt x="10309" y="14400"/>
                </a:lnTo>
                <a:cubicBezTo>
                  <a:pt x="10309" y="14400"/>
                  <a:pt x="10309" y="16800"/>
                  <a:pt x="10309" y="16800"/>
                </a:cubicBezTo>
                <a:close/>
                <a:moveTo>
                  <a:pt x="10309" y="20400"/>
                </a:moveTo>
                <a:lnTo>
                  <a:pt x="7777" y="20400"/>
                </a:lnTo>
                <a:lnTo>
                  <a:pt x="7467" y="18000"/>
                </a:lnTo>
                <a:lnTo>
                  <a:pt x="10309" y="18000"/>
                </a:lnTo>
                <a:cubicBezTo>
                  <a:pt x="10309" y="18000"/>
                  <a:pt x="10309" y="20400"/>
                  <a:pt x="10309" y="20400"/>
                </a:cubicBezTo>
                <a:close/>
                <a:moveTo>
                  <a:pt x="3834" y="20400"/>
                </a:moveTo>
                <a:lnTo>
                  <a:pt x="3421" y="18000"/>
                </a:lnTo>
                <a:lnTo>
                  <a:pt x="6485" y="18000"/>
                </a:lnTo>
                <a:lnTo>
                  <a:pt x="6795" y="20400"/>
                </a:lnTo>
                <a:cubicBezTo>
                  <a:pt x="6795" y="20400"/>
                  <a:pt x="3834" y="20400"/>
                  <a:pt x="3834" y="20400"/>
                </a:cubicBezTo>
                <a:close/>
                <a:moveTo>
                  <a:pt x="2801" y="14400"/>
                </a:moveTo>
                <a:lnTo>
                  <a:pt x="6020" y="14400"/>
                </a:lnTo>
                <a:lnTo>
                  <a:pt x="6330" y="16800"/>
                </a:lnTo>
                <a:lnTo>
                  <a:pt x="3214" y="16800"/>
                </a:lnTo>
                <a:cubicBezTo>
                  <a:pt x="3214" y="16800"/>
                  <a:pt x="2801" y="14400"/>
                  <a:pt x="2801" y="14400"/>
                </a:cubicBezTo>
                <a:close/>
                <a:moveTo>
                  <a:pt x="2181" y="10800"/>
                </a:moveTo>
                <a:lnTo>
                  <a:pt x="5555" y="10800"/>
                </a:lnTo>
                <a:lnTo>
                  <a:pt x="5865" y="13200"/>
                </a:lnTo>
                <a:lnTo>
                  <a:pt x="2594" y="13200"/>
                </a:lnTo>
                <a:cubicBezTo>
                  <a:pt x="2594" y="13200"/>
                  <a:pt x="2181" y="10800"/>
                  <a:pt x="2181" y="10800"/>
                </a:cubicBezTo>
                <a:close/>
                <a:moveTo>
                  <a:pt x="10800" y="1320"/>
                </a:moveTo>
                <a:lnTo>
                  <a:pt x="17616" y="7200"/>
                </a:lnTo>
                <a:lnTo>
                  <a:pt x="3984" y="7200"/>
                </a:lnTo>
                <a:cubicBezTo>
                  <a:pt x="3984" y="7200"/>
                  <a:pt x="10800" y="1320"/>
                  <a:pt x="10800" y="1320"/>
                </a:cubicBezTo>
                <a:close/>
                <a:moveTo>
                  <a:pt x="20618" y="7200"/>
                </a:moveTo>
                <a:lnTo>
                  <a:pt x="19284" y="7200"/>
                </a:lnTo>
                <a:lnTo>
                  <a:pt x="11157" y="188"/>
                </a:lnTo>
                <a:lnTo>
                  <a:pt x="11155" y="190"/>
                </a:lnTo>
                <a:cubicBezTo>
                  <a:pt x="11066" y="74"/>
                  <a:pt x="10941" y="0"/>
                  <a:pt x="10800" y="0"/>
                </a:cubicBezTo>
                <a:cubicBezTo>
                  <a:pt x="10659" y="0"/>
                  <a:pt x="10534" y="74"/>
                  <a:pt x="10445" y="190"/>
                </a:cubicBezTo>
                <a:lnTo>
                  <a:pt x="10443" y="188"/>
                </a:lnTo>
                <a:lnTo>
                  <a:pt x="2316" y="7200"/>
                </a:lnTo>
                <a:lnTo>
                  <a:pt x="982" y="7200"/>
                </a:lnTo>
                <a:cubicBezTo>
                  <a:pt x="439" y="7200"/>
                  <a:pt x="0" y="7738"/>
                  <a:pt x="0" y="8400"/>
                </a:cubicBezTo>
                <a:lnTo>
                  <a:pt x="0" y="9600"/>
                </a:lnTo>
                <a:cubicBezTo>
                  <a:pt x="0" y="10262"/>
                  <a:pt x="439" y="10800"/>
                  <a:pt x="982" y="10800"/>
                </a:cubicBezTo>
                <a:lnTo>
                  <a:pt x="1178" y="10800"/>
                </a:lnTo>
                <a:lnTo>
                  <a:pt x="2960" y="21145"/>
                </a:lnTo>
                <a:lnTo>
                  <a:pt x="2969" y="21143"/>
                </a:lnTo>
                <a:cubicBezTo>
                  <a:pt x="3023" y="21403"/>
                  <a:pt x="3207" y="21600"/>
                  <a:pt x="3436" y="21600"/>
                </a:cubicBezTo>
                <a:lnTo>
                  <a:pt x="18164" y="21600"/>
                </a:lnTo>
                <a:cubicBezTo>
                  <a:pt x="18393" y="21600"/>
                  <a:pt x="18577" y="21403"/>
                  <a:pt x="18631" y="21143"/>
                </a:cubicBezTo>
                <a:lnTo>
                  <a:pt x="18640" y="21145"/>
                </a:lnTo>
                <a:lnTo>
                  <a:pt x="20422" y="10800"/>
                </a:lnTo>
                <a:lnTo>
                  <a:pt x="20618" y="10800"/>
                </a:lnTo>
                <a:cubicBezTo>
                  <a:pt x="21160" y="10800"/>
                  <a:pt x="21600" y="10262"/>
                  <a:pt x="21600" y="9600"/>
                </a:cubicBezTo>
                <a:lnTo>
                  <a:pt x="21600" y="8400"/>
                </a:lnTo>
                <a:cubicBezTo>
                  <a:pt x="21600" y="7738"/>
                  <a:pt x="21160" y="7200"/>
                  <a:pt x="20618" y="72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18" name="Shape 2818">
            <a:extLst>
              <a:ext uri="{FF2B5EF4-FFF2-40B4-BE49-F238E27FC236}">
                <a16:creationId xmlns:a16="http://schemas.microsoft.com/office/drawing/2014/main" id="{CE73C52C-B188-E34D-BEE7-087DE0B2DA1D}"/>
              </a:ext>
            </a:extLst>
          </p:cNvPr>
          <p:cNvSpPr/>
          <p:nvPr/>
        </p:nvSpPr>
        <p:spPr>
          <a:xfrm>
            <a:off x="20986750" y="2878138"/>
            <a:ext cx="558800" cy="508000"/>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7"/>
                  <a:pt x="21600" y="10800"/>
                </a:cubicBezTo>
                <a:lnTo>
                  <a:pt x="21600" y="9720"/>
                </a:lnTo>
                <a:cubicBezTo>
                  <a:pt x="21600" y="9124"/>
                  <a:pt x="21160" y="8640"/>
                  <a:pt x="20618" y="8640"/>
                </a:cubicBezTo>
                <a:moveTo>
                  <a:pt x="10453" y="7402"/>
                </a:moveTo>
                <a:cubicBezTo>
                  <a:pt x="10542" y="7500"/>
                  <a:pt x="10665" y="7560"/>
                  <a:pt x="10800" y="7560"/>
                </a:cubicBezTo>
                <a:cubicBezTo>
                  <a:pt x="10936" y="7560"/>
                  <a:pt x="11058" y="7500"/>
                  <a:pt x="11147" y="7402"/>
                </a:cubicBezTo>
                <a:lnTo>
                  <a:pt x="13111" y="5242"/>
                </a:lnTo>
                <a:cubicBezTo>
                  <a:pt x="13200" y="5144"/>
                  <a:pt x="13255" y="5009"/>
                  <a:pt x="13255" y="4860"/>
                </a:cubicBezTo>
                <a:cubicBezTo>
                  <a:pt x="13255" y="4562"/>
                  <a:pt x="13035" y="4320"/>
                  <a:pt x="12764" y="4320"/>
                </a:cubicBezTo>
                <a:cubicBezTo>
                  <a:pt x="12628" y="4320"/>
                  <a:pt x="12506" y="4381"/>
                  <a:pt x="12417" y="4478"/>
                </a:cubicBezTo>
                <a:lnTo>
                  <a:pt x="11291" y="5716"/>
                </a:lnTo>
                <a:lnTo>
                  <a:pt x="11291" y="540"/>
                </a:lnTo>
                <a:cubicBezTo>
                  <a:pt x="11291" y="242"/>
                  <a:pt x="11071" y="0"/>
                  <a:pt x="10800" y="0"/>
                </a:cubicBezTo>
                <a:cubicBezTo>
                  <a:pt x="10529" y="0"/>
                  <a:pt x="10309" y="242"/>
                  <a:pt x="10309" y="540"/>
                </a:cubicBezTo>
                <a:lnTo>
                  <a:pt x="10309" y="5716"/>
                </a:lnTo>
                <a:lnTo>
                  <a:pt x="9183" y="4478"/>
                </a:lnTo>
                <a:cubicBezTo>
                  <a:pt x="9095" y="4381"/>
                  <a:pt x="8972" y="4320"/>
                  <a:pt x="8836" y="4320"/>
                </a:cubicBezTo>
                <a:cubicBezTo>
                  <a:pt x="8565" y="4320"/>
                  <a:pt x="8345" y="4562"/>
                  <a:pt x="8345" y="4860"/>
                </a:cubicBezTo>
                <a:cubicBezTo>
                  <a:pt x="8345" y="5009"/>
                  <a:pt x="8400" y="5144"/>
                  <a:pt x="8489" y="5242"/>
                </a:cubicBezTo>
                <a:cubicBezTo>
                  <a:pt x="8489" y="5242"/>
                  <a:pt x="10453" y="7402"/>
                  <a:pt x="10453" y="7402"/>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19" name="Shape 2819">
            <a:extLst>
              <a:ext uri="{FF2B5EF4-FFF2-40B4-BE49-F238E27FC236}">
                <a16:creationId xmlns:a16="http://schemas.microsoft.com/office/drawing/2014/main" id="{9704D798-D07B-2541-A5AD-4BA226857926}"/>
              </a:ext>
            </a:extLst>
          </p:cNvPr>
          <p:cNvSpPr/>
          <p:nvPr/>
        </p:nvSpPr>
        <p:spPr>
          <a:xfrm>
            <a:off x="22053550" y="2878138"/>
            <a:ext cx="558800" cy="508000"/>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7"/>
                  <a:pt x="21600" y="10800"/>
                </a:cubicBezTo>
                <a:lnTo>
                  <a:pt x="21600" y="9720"/>
                </a:lnTo>
                <a:cubicBezTo>
                  <a:pt x="21600" y="9124"/>
                  <a:pt x="21160" y="8640"/>
                  <a:pt x="20618" y="8640"/>
                </a:cubicBezTo>
                <a:moveTo>
                  <a:pt x="8836" y="3240"/>
                </a:moveTo>
                <a:cubicBezTo>
                  <a:pt x="8972" y="3240"/>
                  <a:pt x="9095" y="3179"/>
                  <a:pt x="9183" y="3082"/>
                </a:cubicBezTo>
                <a:lnTo>
                  <a:pt x="10309" y="1844"/>
                </a:lnTo>
                <a:lnTo>
                  <a:pt x="10309" y="7020"/>
                </a:lnTo>
                <a:cubicBezTo>
                  <a:pt x="10309" y="7318"/>
                  <a:pt x="10529" y="7560"/>
                  <a:pt x="10800" y="7560"/>
                </a:cubicBezTo>
                <a:cubicBezTo>
                  <a:pt x="11071" y="7560"/>
                  <a:pt x="11291" y="7318"/>
                  <a:pt x="11291" y="7020"/>
                </a:cubicBezTo>
                <a:lnTo>
                  <a:pt x="11291" y="1844"/>
                </a:lnTo>
                <a:lnTo>
                  <a:pt x="12417" y="3082"/>
                </a:lnTo>
                <a:cubicBezTo>
                  <a:pt x="12505" y="3179"/>
                  <a:pt x="12628" y="3240"/>
                  <a:pt x="12764" y="3240"/>
                </a:cubicBezTo>
                <a:cubicBezTo>
                  <a:pt x="13035" y="3240"/>
                  <a:pt x="13255" y="2998"/>
                  <a:pt x="13255" y="2700"/>
                </a:cubicBezTo>
                <a:cubicBezTo>
                  <a:pt x="13255" y="2551"/>
                  <a:pt x="13199" y="2416"/>
                  <a:pt x="13111" y="2318"/>
                </a:cubicBezTo>
                <a:lnTo>
                  <a:pt x="11147" y="158"/>
                </a:lnTo>
                <a:cubicBezTo>
                  <a:pt x="11058" y="61"/>
                  <a:pt x="10936" y="0"/>
                  <a:pt x="10800" y="0"/>
                </a:cubicBezTo>
                <a:cubicBezTo>
                  <a:pt x="10664" y="0"/>
                  <a:pt x="10542" y="60"/>
                  <a:pt x="10453" y="158"/>
                </a:cubicBezTo>
                <a:lnTo>
                  <a:pt x="8489" y="2318"/>
                </a:lnTo>
                <a:cubicBezTo>
                  <a:pt x="8400" y="2416"/>
                  <a:pt x="8345" y="2551"/>
                  <a:pt x="8345" y="2700"/>
                </a:cubicBezTo>
                <a:cubicBezTo>
                  <a:pt x="8345" y="2998"/>
                  <a:pt x="8565" y="3240"/>
                  <a:pt x="8836" y="324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20" name="Shape 2820">
            <a:extLst>
              <a:ext uri="{FF2B5EF4-FFF2-40B4-BE49-F238E27FC236}">
                <a16:creationId xmlns:a16="http://schemas.microsoft.com/office/drawing/2014/main" id="{21238DF4-DA7B-634B-9134-08E34E5F3948}"/>
              </a:ext>
            </a:extLst>
          </p:cNvPr>
          <p:cNvSpPr/>
          <p:nvPr/>
        </p:nvSpPr>
        <p:spPr>
          <a:xfrm>
            <a:off x="12455525" y="3944938"/>
            <a:ext cx="558800" cy="508000"/>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7507" y="3082"/>
                </a:moveTo>
                <a:lnTo>
                  <a:pt x="7507" y="3082"/>
                </a:lnTo>
                <a:lnTo>
                  <a:pt x="9471" y="5242"/>
                </a:lnTo>
                <a:cubicBezTo>
                  <a:pt x="9560" y="5340"/>
                  <a:pt x="9683" y="5400"/>
                  <a:pt x="9818" y="5400"/>
                </a:cubicBezTo>
                <a:cubicBezTo>
                  <a:pt x="10089" y="5400"/>
                  <a:pt x="10309" y="5158"/>
                  <a:pt x="10309" y="4860"/>
                </a:cubicBezTo>
                <a:cubicBezTo>
                  <a:pt x="10309" y="4712"/>
                  <a:pt x="10254" y="4577"/>
                  <a:pt x="10165" y="4478"/>
                </a:cubicBezTo>
                <a:lnTo>
                  <a:pt x="9040" y="3240"/>
                </a:lnTo>
                <a:lnTo>
                  <a:pt x="13745" y="3240"/>
                </a:lnTo>
                <a:lnTo>
                  <a:pt x="13745" y="3240"/>
                </a:lnTo>
                <a:cubicBezTo>
                  <a:pt x="14016" y="3240"/>
                  <a:pt x="14236" y="2998"/>
                  <a:pt x="14236" y="2700"/>
                </a:cubicBezTo>
                <a:cubicBezTo>
                  <a:pt x="14236" y="2402"/>
                  <a:pt x="14016" y="2160"/>
                  <a:pt x="13745" y="2160"/>
                </a:cubicBezTo>
                <a:lnTo>
                  <a:pt x="9040" y="2160"/>
                </a:lnTo>
                <a:lnTo>
                  <a:pt x="10165" y="922"/>
                </a:lnTo>
                <a:cubicBezTo>
                  <a:pt x="10254" y="824"/>
                  <a:pt x="10309" y="689"/>
                  <a:pt x="10309" y="540"/>
                </a:cubicBezTo>
                <a:cubicBezTo>
                  <a:pt x="10309" y="242"/>
                  <a:pt x="10089" y="0"/>
                  <a:pt x="9818" y="0"/>
                </a:cubicBezTo>
                <a:cubicBezTo>
                  <a:pt x="9683" y="0"/>
                  <a:pt x="9560" y="61"/>
                  <a:pt x="9471" y="158"/>
                </a:cubicBezTo>
                <a:lnTo>
                  <a:pt x="7507" y="2318"/>
                </a:lnTo>
                <a:lnTo>
                  <a:pt x="7507" y="2318"/>
                </a:lnTo>
                <a:cubicBezTo>
                  <a:pt x="7419" y="2417"/>
                  <a:pt x="7364" y="2552"/>
                  <a:pt x="7364" y="2700"/>
                </a:cubicBezTo>
                <a:cubicBezTo>
                  <a:pt x="7364" y="2849"/>
                  <a:pt x="7419" y="2984"/>
                  <a:pt x="7507" y="308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21" name="Shape 2821">
            <a:extLst>
              <a:ext uri="{FF2B5EF4-FFF2-40B4-BE49-F238E27FC236}">
                <a16:creationId xmlns:a16="http://schemas.microsoft.com/office/drawing/2014/main" id="{068F3A4E-66A1-9447-9FA2-52DDCD818CEB}"/>
              </a:ext>
            </a:extLst>
          </p:cNvPr>
          <p:cNvSpPr/>
          <p:nvPr/>
        </p:nvSpPr>
        <p:spPr>
          <a:xfrm>
            <a:off x="13522325" y="3944938"/>
            <a:ext cx="557213" cy="508000"/>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7855" y="3240"/>
                </a:moveTo>
                <a:lnTo>
                  <a:pt x="7855" y="3240"/>
                </a:lnTo>
                <a:lnTo>
                  <a:pt x="12560" y="3240"/>
                </a:lnTo>
                <a:lnTo>
                  <a:pt x="11435" y="4478"/>
                </a:lnTo>
                <a:cubicBezTo>
                  <a:pt x="11346" y="4577"/>
                  <a:pt x="11291" y="4712"/>
                  <a:pt x="11291" y="4860"/>
                </a:cubicBezTo>
                <a:cubicBezTo>
                  <a:pt x="11291" y="5158"/>
                  <a:pt x="11511" y="5400"/>
                  <a:pt x="11782" y="5400"/>
                </a:cubicBezTo>
                <a:cubicBezTo>
                  <a:pt x="11917" y="5400"/>
                  <a:pt x="12040" y="5340"/>
                  <a:pt x="12129" y="5242"/>
                </a:cubicBezTo>
                <a:lnTo>
                  <a:pt x="14093" y="3082"/>
                </a:lnTo>
                <a:cubicBezTo>
                  <a:pt x="14181" y="2984"/>
                  <a:pt x="14236" y="2849"/>
                  <a:pt x="14236" y="2700"/>
                </a:cubicBezTo>
                <a:cubicBezTo>
                  <a:pt x="14236" y="2552"/>
                  <a:pt x="14181" y="2417"/>
                  <a:pt x="14093" y="2318"/>
                </a:cubicBezTo>
                <a:lnTo>
                  <a:pt x="12129" y="158"/>
                </a:lnTo>
                <a:cubicBezTo>
                  <a:pt x="12040" y="61"/>
                  <a:pt x="11917" y="0"/>
                  <a:pt x="11782" y="0"/>
                </a:cubicBezTo>
                <a:cubicBezTo>
                  <a:pt x="11511" y="0"/>
                  <a:pt x="11291" y="242"/>
                  <a:pt x="11291" y="540"/>
                </a:cubicBezTo>
                <a:cubicBezTo>
                  <a:pt x="11291" y="689"/>
                  <a:pt x="11346" y="824"/>
                  <a:pt x="11435" y="922"/>
                </a:cubicBezTo>
                <a:lnTo>
                  <a:pt x="12560" y="2160"/>
                </a:lnTo>
                <a:lnTo>
                  <a:pt x="7855" y="2160"/>
                </a:lnTo>
                <a:cubicBezTo>
                  <a:pt x="7584" y="2160"/>
                  <a:pt x="7364" y="2402"/>
                  <a:pt x="7364" y="2700"/>
                </a:cubicBezTo>
                <a:cubicBezTo>
                  <a:pt x="7364" y="2998"/>
                  <a:pt x="7584" y="3240"/>
                  <a:pt x="7855" y="324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22" name="Shape 2822">
            <a:extLst>
              <a:ext uri="{FF2B5EF4-FFF2-40B4-BE49-F238E27FC236}">
                <a16:creationId xmlns:a16="http://schemas.microsoft.com/office/drawing/2014/main" id="{760D14DB-B5D6-DB45-AF10-AA754C251F05}"/>
              </a:ext>
            </a:extLst>
          </p:cNvPr>
          <p:cNvSpPr/>
          <p:nvPr/>
        </p:nvSpPr>
        <p:spPr>
          <a:xfrm>
            <a:off x="14587538" y="3944938"/>
            <a:ext cx="558800" cy="508000"/>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8345" y="3780"/>
                </a:moveTo>
                <a:lnTo>
                  <a:pt x="10309" y="3780"/>
                </a:lnTo>
                <a:lnTo>
                  <a:pt x="10309" y="5940"/>
                </a:lnTo>
                <a:cubicBezTo>
                  <a:pt x="10309" y="6238"/>
                  <a:pt x="10529" y="6480"/>
                  <a:pt x="10800" y="6480"/>
                </a:cubicBezTo>
                <a:cubicBezTo>
                  <a:pt x="11071" y="6480"/>
                  <a:pt x="11291" y="6238"/>
                  <a:pt x="11291" y="5940"/>
                </a:cubicBezTo>
                <a:lnTo>
                  <a:pt x="11291" y="3780"/>
                </a:lnTo>
                <a:lnTo>
                  <a:pt x="13255" y="3780"/>
                </a:lnTo>
                <a:cubicBezTo>
                  <a:pt x="13525" y="3780"/>
                  <a:pt x="13745" y="3538"/>
                  <a:pt x="13745" y="3240"/>
                </a:cubicBezTo>
                <a:cubicBezTo>
                  <a:pt x="13745" y="2942"/>
                  <a:pt x="13525" y="2700"/>
                  <a:pt x="13255" y="2700"/>
                </a:cubicBezTo>
                <a:lnTo>
                  <a:pt x="11291" y="2700"/>
                </a:lnTo>
                <a:lnTo>
                  <a:pt x="11291" y="540"/>
                </a:lnTo>
                <a:cubicBezTo>
                  <a:pt x="11291" y="242"/>
                  <a:pt x="11071" y="0"/>
                  <a:pt x="10800" y="0"/>
                </a:cubicBezTo>
                <a:cubicBezTo>
                  <a:pt x="10529" y="0"/>
                  <a:pt x="10309" y="242"/>
                  <a:pt x="10309" y="540"/>
                </a:cubicBezTo>
                <a:lnTo>
                  <a:pt x="10309" y="2700"/>
                </a:lnTo>
                <a:lnTo>
                  <a:pt x="8345" y="2700"/>
                </a:lnTo>
                <a:cubicBezTo>
                  <a:pt x="8075" y="2700"/>
                  <a:pt x="7855" y="2942"/>
                  <a:pt x="7855" y="3240"/>
                </a:cubicBezTo>
                <a:cubicBezTo>
                  <a:pt x="7855" y="3538"/>
                  <a:pt x="8075" y="3780"/>
                  <a:pt x="8345" y="378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23" name="Shape 2823">
            <a:extLst>
              <a:ext uri="{FF2B5EF4-FFF2-40B4-BE49-F238E27FC236}">
                <a16:creationId xmlns:a16="http://schemas.microsoft.com/office/drawing/2014/main" id="{3FA6DCBF-A4DC-D549-A575-FA950A7656E2}"/>
              </a:ext>
            </a:extLst>
          </p:cNvPr>
          <p:cNvSpPr/>
          <p:nvPr/>
        </p:nvSpPr>
        <p:spPr>
          <a:xfrm>
            <a:off x="15654338" y="3983038"/>
            <a:ext cx="558800" cy="444500"/>
          </a:xfrm>
          <a:custGeom>
            <a:avLst/>
            <a:gdLst/>
            <a:ahLst/>
            <a:cxnLst>
              <a:cxn ang="0">
                <a:pos x="wd2" y="hd2"/>
              </a:cxn>
              <a:cxn ang="5400000">
                <a:pos x="wd2" y="hd2"/>
              </a:cxn>
              <a:cxn ang="10800000">
                <a:pos x="wd2" y="hd2"/>
              </a:cxn>
              <a:cxn ang="16200000">
                <a:pos x="wd2" y="hd2"/>
              </a:cxn>
            </a:cxnLst>
            <a:rect l="0" t="0" r="r" b="b"/>
            <a:pathLst>
              <a:path w="21600" h="21600" extrusionOk="0">
                <a:moveTo>
                  <a:pt x="20618" y="9257"/>
                </a:moveTo>
                <a:lnTo>
                  <a:pt x="982" y="9257"/>
                </a:lnTo>
                <a:lnTo>
                  <a:pt x="982" y="8023"/>
                </a:lnTo>
                <a:lnTo>
                  <a:pt x="20618" y="8023"/>
                </a:lnTo>
                <a:cubicBezTo>
                  <a:pt x="20618" y="8023"/>
                  <a:pt x="20618" y="9257"/>
                  <a:pt x="20618" y="9257"/>
                </a:cubicBezTo>
                <a:close/>
                <a:moveTo>
                  <a:pt x="19006" y="12960"/>
                </a:moveTo>
                <a:lnTo>
                  <a:pt x="15735" y="12960"/>
                </a:lnTo>
                <a:lnTo>
                  <a:pt x="16045" y="10491"/>
                </a:lnTo>
                <a:lnTo>
                  <a:pt x="19419" y="10491"/>
                </a:lnTo>
                <a:cubicBezTo>
                  <a:pt x="19419" y="10491"/>
                  <a:pt x="19006" y="12960"/>
                  <a:pt x="19006" y="12960"/>
                </a:cubicBezTo>
                <a:close/>
                <a:moveTo>
                  <a:pt x="18386" y="16663"/>
                </a:moveTo>
                <a:lnTo>
                  <a:pt x="15270" y="16663"/>
                </a:lnTo>
                <a:lnTo>
                  <a:pt x="15580" y="14194"/>
                </a:lnTo>
                <a:lnTo>
                  <a:pt x="18799" y="14194"/>
                </a:lnTo>
                <a:cubicBezTo>
                  <a:pt x="18799" y="14194"/>
                  <a:pt x="18386" y="16663"/>
                  <a:pt x="18386" y="16663"/>
                </a:cubicBezTo>
                <a:close/>
                <a:moveTo>
                  <a:pt x="17765" y="20366"/>
                </a:moveTo>
                <a:lnTo>
                  <a:pt x="14805" y="20366"/>
                </a:lnTo>
                <a:lnTo>
                  <a:pt x="15115" y="17897"/>
                </a:lnTo>
                <a:lnTo>
                  <a:pt x="18179" y="17897"/>
                </a:lnTo>
                <a:cubicBezTo>
                  <a:pt x="18179" y="17897"/>
                  <a:pt x="17765" y="20366"/>
                  <a:pt x="17765" y="20366"/>
                </a:cubicBezTo>
                <a:close/>
                <a:moveTo>
                  <a:pt x="11291" y="12960"/>
                </a:moveTo>
                <a:lnTo>
                  <a:pt x="11291" y="10491"/>
                </a:lnTo>
                <a:lnTo>
                  <a:pt x="15063" y="10491"/>
                </a:lnTo>
                <a:lnTo>
                  <a:pt x="14753" y="12960"/>
                </a:lnTo>
                <a:cubicBezTo>
                  <a:pt x="14753" y="12960"/>
                  <a:pt x="11291" y="12960"/>
                  <a:pt x="11291" y="12960"/>
                </a:cubicBezTo>
                <a:close/>
                <a:moveTo>
                  <a:pt x="14288" y="16663"/>
                </a:moveTo>
                <a:lnTo>
                  <a:pt x="11291" y="16663"/>
                </a:lnTo>
                <a:lnTo>
                  <a:pt x="11291" y="14194"/>
                </a:lnTo>
                <a:lnTo>
                  <a:pt x="14598" y="14194"/>
                </a:lnTo>
                <a:cubicBezTo>
                  <a:pt x="14598" y="14194"/>
                  <a:pt x="14288" y="16663"/>
                  <a:pt x="14288" y="16663"/>
                </a:cubicBezTo>
                <a:close/>
                <a:moveTo>
                  <a:pt x="13823" y="20366"/>
                </a:moveTo>
                <a:lnTo>
                  <a:pt x="11291" y="20366"/>
                </a:lnTo>
                <a:lnTo>
                  <a:pt x="11291" y="17897"/>
                </a:lnTo>
                <a:lnTo>
                  <a:pt x="14133" y="17897"/>
                </a:lnTo>
                <a:cubicBezTo>
                  <a:pt x="14133" y="17897"/>
                  <a:pt x="13823" y="20366"/>
                  <a:pt x="13823" y="20366"/>
                </a:cubicBezTo>
                <a:close/>
                <a:moveTo>
                  <a:pt x="10309" y="12960"/>
                </a:moveTo>
                <a:lnTo>
                  <a:pt x="6847" y="12960"/>
                </a:lnTo>
                <a:lnTo>
                  <a:pt x="6537" y="10491"/>
                </a:lnTo>
                <a:lnTo>
                  <a:pt x="10309" y="10491"/>
                </a:lnTo>
                <a:cubicBezTo>
                  <a:pt x="10309" y="10491"/>
                  <a:pt x="10309" y="12960"/>
                  <a:pt x="10309" y="12960"/>
                </a:cubicBezTo>
                <a:close/>
                <a:moveTo>
                  <a:pt x="10309" y="16663"/>
                </a:moveTo>
                <a:lnTo>
                  <a:pt x="7312" y="16663"/>
                </a:lnTo>
                <a:lnTo>
                  <a:pt x="7002" y="14194"/>
                </a:lnTo>
                <a:lnTo>
                  <a:pt x="10309" y="14194"/>
                </a:lnTo>
                <a:cubicBezTo>
                  <a:pt x="10309" y="14194"/>
                  <a:pt x="10309" y="16663"/>
                  <a:pt x="10309" y="16663"/>
                </a:cubicBezTo>
                <a:close/>
                <a:moveTo>
                  <a:pt x="10309" y="20366"/>
                </a:moveTo>
                <a:lnTo>
                  <a:pt x="7777" y="20366"/>
                </a:lnTo>
                <a:lnTo>
                  <a:pt x="7467" y="17897"/>
                </a:lnTo>
                <a:lnTo>
                  <a:pt x="10309" y="17897"/>
                </a:lnTo>
                <a:cubicBezTo>
                  <a:pt x="10309" y="17897"/>
                  <a:pt x="10309" y="20366"/>
                  <a:pt x="10309" y="20366"/>
                </a:cubicBezTo>
                <a:close/>
                <a:moveTo>
                  <a:pt x="3834" y="20366"/>
                </a:moveTo>
                <a:lnTo>
                  <a:pt x="3421" y="17897"/>
                </a:lnTo>
                <a:lnTo>
                  <a:pt x="6485" y="17897"/>
                </a:lnTo>
                <a:lnTo>
                  <a:pt x="6795" y="20366"/>
                </a:lnTo>
                <a:cubicBezTo>
                  <a:pt x="6795" y="20366"/>
                  <a:pt x="3834" y="20366"/>
                  <a:pt x="3834" y="20366"/>
                </a:cubicBezTo>
                <a:close/>
                <a:moveTo>
                  <a:pt x="2801" y="14194"/>
                </a:moveTo>
                <a:lnTo>
                  <a:pt x="6020" y="14194"/>
                </a:lnTo>
                <a:lnTo>
                  <a:pt x="6330" y="16663"/>
                </a:lnTo>
                <a:lnTo>
                  <a:pt x="3214" y="16663"/>
                </a:lnTo>
                <a:cubicBezTo>
                  <a:pt x="3214" y="16663"/>
                  <a:pt x="2801" y="14194"/>
                  <a:pt x="2801" y="14194"/>
                </a:cubicBezTo>
                <a:close/>
                <a:moveTo>
                  <a:pt x="2181" y="10491"/>
                </a:moveTo>
                <a:lnTo>
                  <a:pt x="5555" y="10491"/>
                </a:lnTo>
                <a:lnTo>
                  <a:pt x="5865" y="12960"/>
                </a:lnTo>
                <a:lnTo>
                  <a:pt x="2594" y="12960"/>
                </a:lnTo>
                <a:cubicBezTo>
                  <a:pt x="2594" y="12960"/>
                  <a:pt x="2181" y="10491"/>
                  <a:pt x="2181" y="10491"/>
                </a:cubicBezTo>
                <a:close/>
                <a:moveTo>
                  <a:pt x="20618" y="6789"/>
                </a:moveTo>
                <a:lnTo>
                  <a:pt x="982" y="6789"/>
                </a:lnTo>
                <a:cubicBezTo>
                  <a:pt x="440" y="6789"/>
                  <a:pt x="0" y="7342"/>
                  <a:pt x="0" y="8023"/>
                </a:cubicBezTo>
                <a:lnTo>
                  <a:pt x="0" y="9257"/>
                </a:lnTo>
                <a:cubicBezTo>
                  <a:pt x="0" y="9939"/>
                  <a:pt x="440" y="10491"/>
                  <a:pt x="982" y="10491"/>
                </a:cubicBezTo>
                <a:lnTo>
                  <a:pt x="1178" y="10491"/>
                </a:lnTo>
                <a:lnTo>
                  <a:pt x="2960" y="21133"/>
                </a:lnTo>
                <a:lnTo>
                  <a:pt x="2969" y="21130"/>
                </a:lnTo>
                <a:cubicBezTo>
                  <a:pt x="3023" y="21398"/>
                  <a:pt x="3207" y="21600"/>
                  <a:pt x="3436" y="21600"/>
                </a:cubicBezTo>
                <a:lnTo>
                  <a:pt x="18164" y="21600"/>
                </a:lnTo>
                <a:cubicBezTo>
                  <a:pt x="18393" y="21600"/>
                  <a:pt x="18577" y="21398"/>
                  <a:pt x="18631" y="21130"/>
                </a:cubicBezTo>
                <a:lnTo>
                  <a:pt x="18640" y="21133"/>
                </a:lnTo>
                <a:lnTo>
                  <a:pt x="20422" y="10491"/>
                </a:lnTo>
                <a:lnTo>
                  <a:pt x="20618" y="10491"/>
                </a:lnTo>
                <a:cubicBezTo>
                  <a:pt x="21160" y="10491"/>
                  <a:pt x="21600" y="9939"/>
                  <a:pt x="21600" y="9257"/>
                </a:cubicBezTo>
                <a:lnTo>
                  <a:pt x="21600" y="8023"/>
                </a:lnTo>
                <a:cubicBezTo>
                  <a:pt x="21600" y="7342"/>
                  <a:pt x="21160" y="6789"/>
                  <a:pt x="20618" y="6789"/>
                </a:cubicBezTo>
                <a:moveTo>
                  <a:pt x="8345" y="1234"/>
                </a:moveTo>
                <a:lnTo>
                  <a:pt x="13255" y="1234"/>
                </a:lnTo>
                <a:cubicBezTo>
                  <a:pt x="13525" y="1234"/>
                  <a:pt x="13745" y="958"/>
                  <a:pt x="13745" y="617"/>
                </a:cubicBezTo>
                <a:cubicBezTo>
                  <a:pt x="13745" y="276"/>
                  <a:pt x="13525" y="0"/>
                  <a:pt x="13255" y="0"/>
                </a:cubicBezTo>
                <a:lnTo>
                  <a:pt x="8345" y="0"/>
                </a:lnTo>
                <a:cubicBezTo>
                  <a:pt x="8075" y="0"/>
                  <a:pt x="7855" y="276"/>
                  <a:pt x="7855" y="617"/>
                </a:cubicBezTo>
                <a:cubicBezTo>
                  <a:pt x="7855" y="958"/>
                  <a:pt x="8075" y="1234"/>
                  <a:pt x="8345" y="1234"/>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24" name="Shape 2824">
            <a:extLst>
              <a:ext uri="{FF2B5EF4-FFF2-40B4-BE49-F238E27FC236}">
                <a16:creationId xmlns:a16="http://schemas.microsoft.com/office/drawing/2014/main" id="{C14B4BEA-5FED-4D4D-8A31-EB9396217F5E}"/>
              </a:ext>
            </a:extLst>
          </p:cNvPr>
          <p:cNvSpPr/>
          <p:nvPr/>
        </p:nvSpPr>
        <p:spPr>
          <a:xfrm>
            <a:off x="16721138" y="3919538"/>
            <a:ext cx="558800" cy="558800"/>
          </a:xfrm>
          <a:custGeom>
            <a:avLst/>
            <a:gdLst/>
            <a:ahLst/>
            <a:cxnLst>
              <a:cxn ang="0">
                <a:pos x="wd2" y="hd2"/>
              </a:cxn>
              <a:cxn ang="5400000">
                <a:pos x="wd2" y="hd2"/>
              </a:cxn>
              <a:cxn ang="10800000">
                <a:pos x="wd2" y="hd2"/>
              </a:cxn>
              <a:cxn ang="16200000">
                <a:pos x="wd2" y="hd2"/>
              </a:cxn>
            </a:cxnLst>
            <a:rect l="0" t="0" r="r" b="b"/>
            <a:pathLst>
              <a:path w="21600" h="21388" extrusionOk="0">
                <a:moveTo>
                  <a:pt x="10309" y="9720"/>
                </a:moveTo>
                <a:lnTo>
                  <a:pt x="9327" y="9720"/>
                </a:lnTo>
                <a:cubicBezTo>
                  <a:pt x="9056" y="9720"/>
                  <a:pt x="8836" y="9937"/>
                  <a:pt x="8836" y="10206"/>
                </a:cubicBezTo>
                <a:cubicBezTo>
                  <a:pt x="8836" y="10475"/>
                  <a:pt x="9056" y="10692"/>
                  <a:pt x="9327" y="10692"/>
                </a:cubicBezTo>
                <a:lnTo>
                  <a:pt x="10309" y="10692"/>
                </a:lnTo>
                <a:cubicBezTo>
                  <a:pt x="10580" y="10692"/>
                  <a:pt x="10800" y="10475"/>
                  <a:pt x="10800" y="10206"/>
                </a:cubicBezTo>
                <a:cubicBezTo>
                  <a:pt x="10800" y="9937"/>
                  <a:pt x="10580" y="9720"/>
                  <a:pt x="10309" y="9720"/>
                </a:cubicBezTo>
                <a:moveTo>
                  <a:pt x="13255" y="18471"/>
                </a:moveTo>
                <a:lnTo>
                  <a:pt x="12273" y="18471"/>
                </a:lnTo>
                <a:cubicBezTo>
                  <a:pt x="12002" y="18471"/>
                  <a:pt x="11782" y="18689"/>
                  <a:pt x="11782" y="18957"/>
                </a:cubicBezTo>
                <a:cubicBezTo>
                  <a:pt x="11782" y="19226"/>
                  <a:pt x="12002" y="19443"/>
                  <a:pt x="12273" y="19443"/>
                </a:cubicBezTo>
                <a:lnTo>
                  <a:pt x="13255" y="19443"/>
                </a:lnTo>
                <a:cubicBezTo>
                  <a:pt x="13525" y="19443"/>
                  <a:pt x="13745" y="19226"/>
                  <a:pt x="13745" y="18957"/>
                </a:cubicBezTo>
                <a:cubicBezTo>
                  <a:pt x="13745" y="18689"/>
                  <a:pt x="13525" y="18471"/>
                  <a:pt x="13255" y="18471"/>
                </a:cubicBezTo>
                <a:moveTo>
                  <a:pt x="10309" y="18471"/>
                </a:moveTo>
                <a:lnTo>
                  <a:pt x="9327" y="18471"/>
                </a:lnTo>
                <a:cubicBezTo>
                  <a:pt x="9056" y="18471"/>
                  <a:pt x="8836" y="18689"/>
                  <a:pt x="8836" y="18957"/>
                </a:cubicBezTo>
                <a:cubicBezTo>
                  <a:pt x="8836" y="19226"/>
                  <a:pt x="9056" y="19443"/>
                  <a:pt x="9327" y="19443"/>
                </a:cubicBezTo>
                <a:lnTo>
                  <a:pt x="10309" y="19443"/>
                </a:lnTo>
                <a:cubicBezTo>
                  <a:pt x="10580" y="19443"/>
                  <a:pt x="10800" y="19226"/>
                  <a:pt x="10800" y="18957"/>
                </a:cubicBezTo>
                <a:cubicBezTo>
                  <a:pt x="10800" y="18689"/>
                  <a:pt x="10580" y="18471"/>
                  <a:pt x="10309" y="18471"/>
                </a:cubicBezTo>
                <a:moveTo>
                  <a:pt x="20618" y="15554"/>
                </a:moveTo>
                <a:cubicBezTo>
                  <a:pt x="20618" y="16091"/>
                  <a:pt x="20178" y="16526"/>
                  <a:pt x="19636" y="16526"/>
                </a:cubicBezTo>
                <a:lnTo>
                  <a:pt x="16691" y="16526"/>
                </a:lnTo>
                <a:cubicBezTo>
                  <a:pt x="16149" y="16526"/>
                  <a:pt x="15709" y="16091"/>
                  <a:pt x="15709" y="15554"/>
                </a:cubicBezTo>
                <a:lnTo>
                  <a:pt x="15709" y="13609"/>
                </a:lnTo>
                <a:cubicBezTo>
                  <a:pt x="15709" y="13073"/>
                  <a:pt x="16149" y="12637"/>
                  <a:pt x="16691" y="12637"/>
                </a:cubicBezTo>
                <a:lnTo>
                  <a:pt x="19636" y="12637"/>
                </a:lnTo>
                <a:cubicBezTo>
                  <a:pt x="20178" y="12637"/>
                  <a:pt x="20618" y="13073"/>
                  <a:pt x="20618" y="13609"/>
                </a:cubicBezTo>
                <a:cubicBezTo>
                  <a:pt x="20618" y="13609"/>
                  <a:pt x="20618" y="15554"/>
                  <a:pt x="20618" y="15554"/>
                </a:cubicBezTo>
                <a:close/>
                <a:moveTo>
                  <a:pt x="18655" y="19443"/>
                </a:moveTo>
                <a:cubicBezTo>
                  <a:pt x="18655" y="19980"/>
                  <a:pt x="18215" y="20416"/>
                  <a:pt x="17673" y="20416"/>
                </a:cubicBezTo>
                <a:lnTo>
                  <a:pt x="1964" y="20416"/>
                </a:lnTo>
                <a:cubicBezTo>
                  <a:pt x="1422" y="20416"/>
                  <a:pt x="982" y="19980"/>
                  <a:pt x="982" y="19443"/>
                </a:cubicBezTo>
                <a:lnTo>
                  <a:pt x="982" y="9720"/>
                </a:lnTo>
                <a:cubicBezTo>
                  <a:pt x="982" y="9183"/>
                  <a:pt x="1422" y="8747"/>
                  <a:pt x="1964" y="8747"/>
                </a:cubicBezTo>
                <a:lnTo>
                  <a:pt x="17673" y="8747"/>
                </a:lnTo>
                <a:cubicBezTo>
                  <a:pt x="18215" y="8747"/>
                  <a:pt x="18655" y="9183"/>
                  <a:pt x="18655" y="9720"/>
                </a:cubicBezTo>
                <a:lnTo>
                  <a:pt x="18655" y="11664"/>
                </a:lnTo>
                <a:lnTo>
                  <a:pt x="16691" y="11664"/>
                </a:lnTo>
                <a:cubicBezTo>
                  <a:pt x="15606" y="11664"/>
                  <a:pt x="14727" y="12535"/>
                  <a:pt x="14727" y="13609"/>
                </a:cubicBezTo>
                <a:lnTo>
                  <a:pt x="14727" y="15554"/>
                </a:lnTo>
                <a:cubicBezTo>
                  <a:pt x="14727" y="16628"/>
                  <a:pt x="15606" y="17499"/>
                  <a:pt x="16691" y="17499"/>
                </a:cubicBezTo>
                <a:lnTo>
                  <a:pt x="18655" y="17499"/>
                </a:lnTo>
                <a:cubicBezTo>
                  <a:pt x="18655" y="17499"/>
                  <a:pt x="18655" y="19443"/>
                  <a:pt x="18655" y="19443"/>
                </a:cubicBezTo>
                <a:close/>
                <a:moveTo>
                  <a:pt x="982" y="7775"/>
                </a:moveTo>
                <a:cubicBezTo>
                  <a:pt x="982" y="7238"/>
                  <a:pt x="1422" y="6803"/>
                  <a:pt x="1964" y="6803"/>
                </a:cubicBezTo>
                <a:lnTo>
                  <a:pt x="2555" y="6803"/>
                </a:lnTo>
                <a:lnTo>
                  <a:pt x="2817" y="7775"/>
                </a:lnTo>
                <a:lnTo>
                  <a:pt x="1964" y="7775"/>
                </a:lnTo>
                <a:cubicBezTo>
                  <a:pt x="1604" y="7775"/>
                  <a:pt x="1271" y="7878"/>
                  <a:pt x="982" y="8045"/>
                </a:cubicBezTo>
                <a:cubicBezTo>
                  <a:pt x="982" y="8045"/>
                  <a:pt x="982" y="7775"/>
                  <a:pt x="982" y="7775"/>
                </a:cubicBezTo>
                <a:close/>
                <a:moveTo>
                  <a:pt x="3721" y="3600"/>
                </a:moveTo>
                <a:lnTo>
                  <a:pt x="13629" y="1005"/>
                </a:lnTo>
                <a:cubicBezTo>
                  <a:pt x="14152" y="866"/>
                  <a:pt x="14690" y="1174"/>
                  <a:pt x="14831" y="1693"/>
                </a:cubicBezTo>
                <a:lnTo>
                  <a:pt x="15085" y="2631"/>
                </a:lnTo>
                <a:lnTo>
                  <a:pt x="3281" y="5731"/>
                </a:lnTo>
                <a:lnTo>
                  <a:pt x="3026" y="4791"/>
                </a:lnTo>
                <a:cubicBezTo>
                  <a:pt x="2886" y="4272"/>
                  <a:pt x="3197" y="3739"/>
                  <a:pt x="3721" y="3600"/>
                </a:cubicBezTo>
                <a:moveTo>
                  <a:pt x="15847" y="5448"/>
                </a:moveTo>
                <a:lnTo>
                  <a:pt x="16476" y="7775"/>
                </a:lnTo>
                <a:lnTo>
                  <a:pt x="6989" y="7775"/>
                </a:lnTo>
                <a:cubicBezTo>
                  <a:pt x="6989" y="7775"/>
                  <a:pt x="15847" y="5448"/>
                  <a:pt x="15847" y="5448"/>
                </a:cubicBezTo>
                <a:close/>
                <a:moveTo>
                  <a:pt x="17673" y="6803"/>
                </a:moveTo>
                <a:cubicBezTo>
                  <a:pt x="18215" y="6803"/>
                  <a:pt x="18655" y="7238"/>
                  <a:pt x="18655" y="7775"/>
                </a:cubicBezTo>
                <a:lnTo>
                  <a:pt x="18655" y="8045"/>
                </a:lnTo>
                <a:cubicBezTo>
                  <a:pt x="18365" y="7878"/>
                  <a:pt x="18032" y="7775"/>
                  <a:pt x="17673" y="7775"/>
                </a:cubicBezTo>
                <a:lnTo>
                  <a:pt x="17493" y="7775"/>
                </a:lnTo>
                <a:lnTo>
                  <a:pt x="17230" y="6803"/>
                </a:lnTo>
                <a:cubicBezTo>
                  <a:pt x="17230" y="6803"/>
                  <a:pt x="17673" y="6803"/>
                  <a:pt x="17673" y="6803"/>
                </a:cubicBezTo>
                <a:close/>
                <a:moveTo>
                  <a:pt x="19636" y="11664"/>
                </a:moveTo>
                <a:lnTo>
                  <a:pt x="19636" y="7775"/>
                </a:lnTo>
                <a:cubicBezTo>
                  <a:pt x="19636" y="6701"/>
                  <a:pt x="18757" y="5830"/>
                  <a:pt x="17673" y="5830"/>
                </a:cubicBezTo>
                <a:lnTo>
                  <a:pt x="16967" y="5830"/>
                </a:lnTo>
                <a:lnTo>
                  <a:pt x="15779" y="1441"/>
                </a:lnTo>
                <a:cubicBezTo>
                  <a:pt x="15498" y="404"/>
                  <a:pt x="14422" y="-212"/>
                  <a:pt x="13374" y="66"/>
                </a:cubicBezTo>
                <a:lnTo>
                  <a:pt x="3467" y="2660"/>
                </a:lnTo>
                <a:cubicBezTo>
                  <a:pt x="2419" y="2939"/>
                  <a:pt x="1798" y="4005"/>
                  <a:pt x="2078" y="5042"/>
                </a:cubicBezTo>
                <a:lnTo>
                  <a:pt x="2291" y="5830"/>
                </a:lnTo>
                <a:lnTo>
                  <a:pt x="1964" y="5830"/>
                </a:lnTo>
                <a:cubicBezTo>
                  <a:pt x="879" y="5830"/>
                  <a:pt x="0" y="6701"/>
                  <a:pt x="0" y="7775"/>
                </a:cubicBezTo>
                <a:lnTo>
                  <a:pt x="0" y="19443"/>
                </a:lnTo>
                <a:cubicBezTo>
                  <a:pt x="0" y="20517"/>
                  <a:pt x="879" y="21388"/>
                  <a:pt x="1964" y="21388"/>
                </a:cubicBezTo>
                <a:lnTo>
                  <a:pt x="17673" y="21388"/>
                </a:lnTo>
                <a:cubicBezTo>
                  <a:pt x="18757" y="21388"/>
                  <a:pt x="19636" y="20517"/>
                  <a:pt x="19636" y="19443"/>
                </a:cubicBezTo>
                <a:lnTo>
                  <a:pt x="19636" y="17499"/>
                </a:lnTo>
                <a:cubicBezTo>
                  <a:pt x="20721" y="17499"/>
                  <a:pt x="21600" y="16628"/>
                  <a:pt x="21600" y="15554"/>
                </a:cubicBezTo>
                <a:lnTo>
                  <a:pt x="21600" y="13609"/>
                </a:lnTo>
                <a:cubicBezTo>
                  <a:pt x="21600" y="12535"/>
                  <a:pt x="20721" y="11664"/>
                  <a:pt x="19636" y="11664"/>
                </a:cubicBezTo>
                <a:moveTo>
                  <a:pt x="13255" y="9720"/>
                </a:moveTo>
                <a:lnTo>
                  <a:pt x="12273" y="9720"/>
                </a:lnTo>
                <a:cubicBezTo>
                  <a:pt x="12002" y="9720"/>
                  <a:pt x="11782" y="9937"/>
                  <a:pt x="11782" y="10206"/>
                </a:cubicBezTo>
                <a:cubicBezTo>
                  <a:pt x="11782" y="10475"/>
                  <a:pt x="12002" y="10692"/>
                  <a:pt x="12273" y="10692"/>
                </a:cubicBezTo>
                <a:lnTo>
                  <a:pt x="13255" y="10692"/>
                </a:lnTo>
                <a:cubicBezTo>
                  <a:pt x="13525" y="10692"/>
                  <a:pt x="13745" y="10475"/>
                  <a:pt x="13745" y="10206"/>
                </a:cubicBezTo>
                <a:cubicBezTo>
                  <a:pt x="13745" y="9937"/>
                  <a:pt x="13525" y="9720"/>
                  <a:pt x="13255" y="9720"/>
                </a:cubicBezTo>
                <a:moveTo>
                  <a:pt x="7364" y="9720"/>
                </a:moveTo>
                <a:lnTo>
                  <a:pt x="6382" y="9720"/>
                </a:lnTo>
                <a:cubicBezTo>
                  <a:pt x="6111" y="9720"/>
                  <a:pt x="5891" y="9937"/>
                  <a:pt x="5891" y="10206"/>
                </a:cubicBezTo>
                <a:cubicBezTo>
                  <a:pt x="5891" y="10475"/>
                  <a:pt x="6111" y="10692"/>
                  <a:pt x="6382" y="10692"/>
                </a:cubicBezTo>
                <a:lnTo>
                  <a:pt x="7364" y="10692"/>
                </a:lnTo>
                <a:cubicBezTo>
                  <a:pt x="7634" y="10692"/>
                  <a:pt x="7855" y="10475"/>
                  <a:pt x="7855" y="10206"/>
                </a:cubicBezTo>
                <a:cubicBezTo>
                  <a:pt x="7855" y="9937"/>
                  <a:pt x="7634" y="9720"/>
                  <a:pt x="7364" y="9720"/>
                </a:cubicBezTo>
                <a:moveTo>
                  <a:pt x="17182" y="14095"/>
                </a:moveTo>
                <a:cubicBezTo>
                  <a:pt x="16911" y="14095"/>
                  <a:pt x="16691" y="14313"/>
                  <a:pt x="16691" y="14581"/>
                </a:cubicBezTo>
                <a:cubicBezTo>
                  <a:pt x="16691" y="14850"/>
                  <a:pt x="16911" y="15068"/>
                  <a:pt x="17182" y="15068"/>
                </a:cubicBezTo>
                <a:cubicBezTo>
                  <a:pt x="17453" y="15068"/>
                  <a:pt x="17673" y="14850"/>
                  <a:pt x="17673" y="14581"/>
                </a:cubicBezTo>
                <a:cubicBezTo>
                  <a:pt x="17673" y="14313"/>
                  <a:pt x="17453" y="14095"/>
                  <a:pt x="17182" y="14095"/>
                </a:cubicBezTo>
                <a:moveTo>
                  <a:pt x="16200" y="18471"/>
                </a:moveTo>
                <a:lnTo>
                  <a:pt x="15218" y="18471"/>
                </a:lnTo>
                <a:cubicBezTo>
                  <a:pt x="14947" y="18471"/>
                  <a:pt x="14727" y="18689"/>
                  <a:pt x="14727" y="18957"/>
                </a:cubicBezTo>
                <a:cubicBezTo>
                  <a:pt x="14727" y="19226"/>
                  <a:pt x="14947" y="19443"/>
                  <a:pt x="15218" y="19443"/>
                </a:cubicBezTo>
                <a:lnTo>
                  <a:pt x="16200" y="19443"/>
                </a:lnTo>
                <a:cubicBezTo>
                  <a:pt x="16471" y="19443"/>
                  <a:pt x="16691" y="19226"/>
                  <a:pt x="16691" y="18957"/>
                </a:cubicBezTo>
                <a:cubicBezTo>
                  <a:pt x="16691" y="18689"/>
                  <a:pt x="16471" y="18471"/>
                  <a:pt x="16200" y="18471"/>
                </a:cubicBezTo>
                <a:moveTo>
                  <a:pt x="15218" y="10692"/>
                </a:moveTo>
                <a:lnTo>
                  <a:pt x="16200" y="10692"/>
                </a:lnTo>
                <a:cubicBezTo>
                  <a:pt x="16471" y="10692"/>
                  <a:pt x="16691" y="10475"/>
                  <a:pt x="16691" y="10206"/>
                </a:cubicBezTo>
                <a:cubicBezTo>
                  <a:pt x="16691" y="9937"/>
                  <a:pt x="16471" y="9720"/>
                  <a:pt x="16200" y="9720"/>
                </a:cubicBezTo>
                <a:lnTo>
                  <a:pt x="15218" y="9720"/>
                </a:lnTo>
                <a:cubicBezTo>
                  <a:pt x="14947" y="9720"/>
                  <a:pt x="14727" y="9937"/>
                  <a:pt x="14727" y="10206"/>
                </a:cubicBezTo>
                <a:cubicBezTo>
                  <a:pt x="14727" y="10475"/>
                  <a:pt x="14947" y="10692"/>
                  <a:pt x="15218" y="10692"/>
                </a:cubicBezTo>
                <a:moveTo>
                  <a:pt x="4418" y="18471"/>
                </a:moveTo>
                <a:lnTo>
                  <a:pt x="3436" y="18471"/>
                </a:lnTo>
                <a:cubicBezTo>
                  <a:pt x="3166" y="18471"/>
                  <a:pt x="2945" y="18689"/>
                  <a:pt x="2945" y="18957"/>
                </a:cubicBezTo>
                <a:cubicBezTo>
                  <a:pt x="2945" y="19226"/>
                  <a:pt x="3166" y="19443"/>
                  <a:pt x="3436" y="19443"/>
                </a:cubicBezTo>
                <a:lnTo>
                  <a:pt x="4418" y="19443"/>
                </a:lnTo>
                <a:cubicBezTo>
                  <a:pt x="4689" y="19443"/>
                  <a:pt x="4909" y="19226"/>
                  <a:pt x="4909" y="18957"/>
                </a:cubicBezTo>
                <a:cubicBezTo>
                  <a:pt x="4909" y="18689"/>
                  <a:pt x="4689" y="18471"/>
                  <a:pt x="4418" y="18471"/>
                </a:cubicBezTo>
                <a:moveTo>
                  <a:pt x="7364" y="18471"/>
                </a:moveTo>
                <a:lnTo>
                  <a:pt x="6382" y="18471"/>
                </a:lnTo>
                <a:cubicBezTo>
                  <a:pt x="6111" y="18471"/>
                  <a:pt x="5891" y="18689"/>
                  <a:pt x="5891" y="18957"/>
                </a:cubicBezTo>
                <a:cubicBezTo>
                  <a:pt x="5891" y="19226"/>
                  <a:pt x="6111" y="19443"/>
                  <a:pt x="6382" y="19443"/>
                </a:cubicBezTo>
                <a:lnTo>
                  <a:pt x="7364" y="19443"/>
                </a:lnTo>
                <a:cubicBezTo>
                  <a:pt x="7634" y="19443"/>
                  <a:pt x="7855" y="19226"/>
                  <a:pt x="7855" y="18957"/>
                </a:cubicBezTo>
                <a:cubicBezTo>
                  <a:pt x="7855" y="18689"/>
                  <a:pt x="7634" y="18471"/>
                  <a:pt x="7364" y="18471"/>
                </a:cubicBezTo>
                <a:moveTo>
                  <a:pt x="4418" y="9720"/>
                </a:moveTo>
                <a:lnTo>
                  <a:pt x="3436" y="9720"/>
                </a:lnTo>
                <a:cubicBezTo>
                  <a:pt x="3166" y="9720"/>
                  <a:pt x="2945" y="9937"/>
                  <a:pt x="2945" y="10206"/>
                </a:cubicBezTo>
                <a:cubicBezTo>
                  <a:pt x="2945" y="10475"/>
                  <a:pt x="3166" y="10692"/>
                  <a:pt x="3436" y="10692"/>
                </a:cubicBezTo>
                <a:lnTo>
                  <a:pt x="4418" y="10692"/>
                </a:lnTo>
                <a:cubicBezTo>
                  <a:pt x="4689" y="10692"/>
                  <a:pt x="4909" y="10475"/>
                  <a:pt x="4909" y="10206"/>
                </a:cubicBezTo>
                <a:cubicBezTo>
                  <a:pt x="4909" y="9937"/>
                  <a:pt x="4689" y="9720"/>
                  <a:pt x="4418" y="972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25" name="Shape 2825">
            <a:extLst>
              <a:ext uri="{FF2B5EF4-FFF2-40B4-BE49-F238E27FC236}">
                <a16:creationId xmlns:a16="http://schemas.microsoft.com/office/drawing/2014/main" id="{E7AF7D4D-51DB-5048-918B-1540768C2106}"/>
              </a:ext>
            </a:extLst>
          </p:cNvPr>
          <p:cNvSpPr/>
          <p:nvPr/>
        </p:nvSpPr>
        <p:spPr>
          <a:xfrm>
            <a:off x="17787938" y="3995738"/>
            <a:ext cx="558800" cy="406400"/>
          </a:xfrm>
          <a:custGeom>
            <a:avLst/>
            <a:gdLst/>
            <a:ahLst/>
            <a:cxnLst>
              <a:cxn ang="0">
                <a:pos x="wd2" y="hd2"/>
              </a:cxn>
              <a:cxn ang="5400000">
                <a:pos x="wd2" y="hd2"/>
              </a:cxn>
              <a:cxn ang="10800000">
                <a:pos x="wd2" y="hd2"/>
              </a:cxn>
              <a:cxn ang="16200000">
                <a:pos x="wd2" y="hd2"/>
              </a:cxn>
            </a:cxnLst>
            <a:rect l="0" t="0" r="r" b="b"/>
            <a:pathLst>
              <a:path w="21600" h="21600" extrusionOk="0">
                <a:moveTo>
                  <a:pt x="13255" y="17550"/>
                </a:moveTo>
                <a:lnTo>
                  <a:pt x="12273" y="17550"/>
                </a:lnTo>
                <a:cubicBezTo>
                  <a:pt x="12001" y="17550"/>
                  <a:pt x="11782" y="17853"/>
                  <a:pt x="11782" y="18225"/>
                </a:cubicBezTo>
                <a:cubicBezTo>
                  <a:pt x="11782" y="18598"/>
                  <a:pt x="12001" y="18900"/>
                  <a:pt x="12273" y="18900"/>
                </a:cubicBezTo>
                <a:lnTo>
                  <a:pt x="13255" y="18900"/>
                </a:lnTo>
                <a:cubicBezTo>
                  <a:pt x="13526" y="18900"/>
                  <a:pt x="13745" y="18598"/>
                  <a:pt x="13745" y="18225"/>
                </a:cubicBezTo>
                <a:cubicBezTo>
                  <a:pt x="13745" y="17853"/>
                  <a:pt x="13526" y="17550"/>
                  <a:pt x="13255" y="17550"/>
                </a:cubicBezTo>
                <a:moveTo>
                  <a:pt x="10309" y="5400"/>
                </a:moveTo>
                <a:lnTo>
                  <a:pt x="9327" y="5400"/>
                </a:lnTo>
                <a:cubicBezTo>
                  <a:pt x="9056" y="5400"/>
                  <a:pt x="8836" y="5702"/>
                  <a:pt x="8836" y="6075"/>
                </a:cubicBezTo>
                <a:cubicBezTo>
                  <a:pt x="8836" y="6448"/>
                  <a:pt x="9056" y="6750"/>
                  <a:pt x="9327" y="6750"/>
                </a:cubicBezTo>
                <a:lnTo>
                  <a:pt x="10309" y="6750"/>
                </a:lnTo>
                <a:cubicBezTo>
                  <a:pt x="10580" y="6750"/>
                  <a:pt x="10800" y="6448"/>
                  <a:pt x="10800" y="6075"/>
                </a:cubicBezTo>
                <a:cubicBezTo>
                  <a:pt x="10800" y="5702"/>
                  <a:pt x="10580" y="5400"/>
                  <a:pt x="10309" y="5400"/>
                </a:cubicBezTo>
                <a:moveTo>
                  <a:pt x="16200" y="17550"/>
                </a:moveTo>
                <a:lnTo>
                  <a:pt x="15218" y="17550"/>
                </a:lnTo>
                <a:cubicBezTo>
                  <a:pt x="14947" y="17550"/>
                  <a:pt x="14727" y="17853"/>
                  <a:pt x="14727" y="18225"/>
                </a:cubicBezTo>
                <a:cubicBezTo>
                  <a:pt x="14727" y="18598"/>
                  <a:pt x="14947" y="18900"/>
                  <a:pt x="15218" y="18900"/>
                </a:cubicBezTo>
                <a:lnTo>
                  <a:pt x="16200" y="18900"/>
                </a:lnTo>
                <a:cubicBezTo>
                  <a:pt x="16471" y="18900"/>
                  <a:pt x="16691" y="18598"/>
                  <a:pt x="16691" y="18225"/>
                </a:cubicBezTo>
                <a:cubicBezTo>
                  <a:pt x="16691" y="17853"/>
                  <a:pt x="16471" y="17550"/>
                  <a:pt x="16200" y="17550"/>
                </a:cubicBezTo>
                <a:moveTo>
                  <a:pt x="13255" y="5400"/>
                </a:moveTo>
                <a:lnTo>
                  <a:pt x="12273" y="5400"/>
                </a:lnTo>
                <a:cubicBezTo>
                  <a:pt x="12001" y="5400"/>
                  <a:pt x="11782" y="5702"/>
                  <a:pt x="11782" y="6075"/>
                </a:cubicBezTo>
                <a:cubicBezTo>
                  <a:pt x="11782" y="6448"/>
                  <a:pt x="12001" y="6750"/>
                  <a:pt x="12273" y="6750"/>
                </a:cubicBezTo>
                <a:lnTo>
                  <a:pt x="13255" y="6750"/>
                </a:lnTo>
                <a:cubicBezTo>
                  <a:pt x="13526" y="6750"/>
                  <a:pt x="13745" y="6448"/>
                  <a:pt x="13745" y="6075"/>
                </a:cubicBezTo>
                <a:cubicBezTo>
                  <a:pt x="13745" y="5702"/>
                  <a:pt x="13526" y="5400"/>
                  <a:pt x="13255" y="5400"/>
                </a:cubicBezTo>
                <a:moveTo>
                  <a:pt x="10309" y="17550"/>
                </a:moveTo>
                <a:lnTo>
                  <a:pt x="9327" y="17550"/>
                </a:lnTo>
                <a:cubicBezTo>
                  <a:pt x="9056" y="17550"/>
                  <a:pt x="8836" y="17853"/>
                  <a:pt x="8836" y="18225"/>
                </a:cubicBezTo>
                <a:cubicBezTo>
                  <a:pt x="8836" y="18598"/>
                  <a:pt x="9056" y="18900"/>
                  <a:pt x="9327" y="18900"/>
                </a:cubicBezTo>
                <a:lnTo>
                  <a:pt x="10309" y="18900"/>
                </a:lnTo>
                <a:cubicBezTo>
                  <a:pt x="10580" y="18900"/>
                  <a:pt x="10800" y="18598"/>
                  <a:pt x="10800" y="18225"/>
                </a:cubicBezTo>
                <a:cubicBezTo>
                  <a:pt x="10800" y="17853"/>
                  <a:pt x="10580" y="17550"/>
                  <a:pt x="10309" y="17550"/>
                </a:cubicBezTo>
                <a:moveTo>
                  <a:pt x="4418" y="17550"/>
                </a:moveTo>
                <a:lnTo>
                  <a:pt x="3436" y="17550"/>
                </a:lnTo>
                <a:cubicBezTo>
                  <a:pt x="3165" y="17550"/>
                  <a:pt x="2945" y="17853"/>
                  <a:pt x="2945" y="18225"/>
                </a:cubicBezTo>
                <a:cubicBezTo>
                  <a:pt x="2945" y="18598"/>
                  <a:pt x="3165" y="18900"/>
                  <a:pt x="3436" y="18900"/>
                </a:cubicBezTo>
                <a:lnTo>
                  <a:pt x="4418" y="18900"/>
                </a:lnTo>
                <a:cubicBezTo>
                  <a:pt x="4690" y="18900"/>
                  <a:pt x="4909" y="18598"/>
                  <a:pt x="4909" y="18225"/>
                </a:cubicBezTo>
                <a:cubicBezTo>
                  <a:pt x="4909" y="17853"/>
                  <a:pt x="4690" y="17550"/>
                  <a:pt x="4418" y="17550"/>
                </a:cubicBezTo>
                <a:moveTo>
                  <a:pt x="15218" y="6750"/>
                </a:moveTo>
                <a:lnTo>
                  <a:pt x="16200" y="6750"/>
                </a:lnTo>
                <a:cubicBezTo>
                  <a:pt x="16471" y="6750"/>
                  <a:pt x="16691" y="6448"/>
                  <a:pt x="16691" y="6075"/>
                </a:cubicBezTo>
                <a:cubicBezTo>
                  <a:pt x="16691" y="5702"/>
                  <a:pt x="16471" y="5400"/>
                  <a:pt x="16200" y="5400"/>
                </a:cubicBezTo>
                <a:lnTo>
                  <a:pt x="15218" y="5400"/>
                </a:lnTo>
                <a:cubicBezTo>
                  <a:pt x="14947" y="5400"/>
                  <a:pt x="14727" y="5702"/>
                  <a:pt x="14727" y="6075"/>
                </a:cubicBezTo>
                <a:cubicBezTo>
                  <a:pt x="14727" y="6448"/>
                  <a:pt x="14947" y="6750"/>
                  <a:pt x="15218" y="6750"/>
                </a:cubicBezTo>
                <a:moveTo>
                  <a:pt x="20618" y="13500"/>
                </a:moveTo>
                <a:cubicBezTo>
                  <a:pt x="20618" y="14245"/>
                  <a:pt x="20178" y="14850"/>
                  <a:pt x="19636" y="14850"/>
                </a:cubicBezTo>
                <a:lnTo>
                  <a:pt x="16691" y="14850"/>
                </a:lnTo>
                <a:cubicBezTo>
                  <a:pt x="16149" y="14850"/>
                  <a:pt x="15709" y="14245"/>
                  <a:pt x="15709" y="13500"/>
                </a:cubicBezTo>
                <a:lnTo>
                  <a:pt x="15709" y="10800"/>
                </a:lnTo>
                <a:cubicBezTo>
                  <a:pt x="15709" y="10055"/>
                  <a:pt x="16149" y="9450"/>
                  <a:pt x="16691" y="9450"/>
                </a:cubicBezTo>
                <a:lnTo>
                  <a:pt x="19636" y="9450"/>
                </a:lnTo>
                <a:cubicBezTo>
                  <a:pt x="20178" y="9450"/>
                  <a:pt x="20618" y="10055"/>
                  <a:pt x="20618" y="10800"/>
                </a:cubicBezTo>
                <a:cubicBezTo>
                  <a:pt x="20618" y="10800"/>
                  <a:pt x="20618" y="13500"/>
                  <a:pt x="20618" y="13500"/>
                </a:cubicBezTo>
                <a:close/>
                <a:moveTo>
                  <a:pt x="18655" y="18900"/>
                </a:moveTo>
                <a:cubicBezTo>
                  <a:pt x="18655" y="19645"/>
                  <a:pt x="18214" y="20250"/>
                  <a:pt x="17673" y="20250"/>
                </a:cubicBezTo>
                <a:lnTo>
                  <a:pt x="1964" y="20250"/>
                </a:lnTo>
                <a:cubicBezTo>
                  <a:pt x="1422" y="20250"/>
                  <a:pt x="982" y="19645"/>
                  <a:pt x="982" y="18900"/>
                </a:cubicBezTo>
                <a:lnTo>
                  <a:pt x="982" y="5400"/>
                </a:lnTo>
                <a:cubicBezTo>
                  <a:pt x="982" y="4655"/>
                  <a:pt x="1422" y="4050"/>
                  <a:pt x="1964" y="4050"/>
                </a:cubicBezTo>
                <a:lnTo>
                  <a:pt x="17673" y="4050"/>
                </a:lnTo>
                <a:cubicBezTo>
                  <a:pt x="18214" y="4050"/>
                  <a:pt x="18655" y="4655"/>
                  <a:pt x="18655" y="5400"/>
                </a:cubicBezTo>
                <a:lnTo>
                  <a:pt x="18655" y="8100"/>
                </a:lnTo>
                <a:lnTo>
                  <a:pt x="16691" y="8100"/>
                </a:lnTo>
                <a:cubicBezTo>
                  <a:pt x="15606" y="8100"/>
                  <a:pt x="14727" y="9309"/>
                  <a:pt x="14727" y="10800"/>
                </a:cubicBezTo>
                <a:lnTo>
                  <a:pt x="14727" y="13500"/>
                </a:lnTo>
                <a:cubicBezTo>
                  <a:pt x="14727" y="14991"/>
                  <a:pt x="15606" y="16200"/>
                  <a:pt x="16691" y="16200"/>
                </a:cubicBezTo>
                <a:lnTo>
                  <a:pt x="18655" y="16200"/>
                </a:lnTo>
                <a:cubicBezTo>
                  <a:pt x="18655" y="16200"/>
                  <a:pt x="18655" y="18900"/>
                  <a:pt x="18655" y="18900"/>
                </a:cubicBezTo>
                <a:close/>
                <a:moveTo>
                  <a:pt x="982" y="2700"/>
                </a:moveTo>
                <a:cubicBezTo>
                  <a:pt x="982" y="1955"/>
                  <a:pt x="1422" y="1350"/>
                  <a:pt x="1964" y="1350"/>
                </a:cubicBezTo>
                <a:lnTo>
                  <a:pt x="17673" y="1350"/>
                </a:lnTo>
                <a:cubicBezTo>
                  <a:pt x="18214" y="1350"/>
                  <a:pt x="18655" y="1955"/>
                  <a:pt x="18655" y="2700"/>
                </a:cubicBezTo>
                <a:lnTo>
                  <a:pt x="18655" y="3075"/>
                </a:lnTo>
                <a:cubicBezTo>
                  <a:pt x="18365" y="2842"/>
                  <a:pt x="18032" y="2700"/>
                  <a:pt x="17673" y="2700"/>
                </a:cubicBezTo>
                <a:lnTo>
                  <a:pt x="1964" y="2700"/>
                </a:lnTo>
                <a:cubicBezTo>
                  <a:pt x="1604" y="2700"/>
                  <a:pt x="1271" y="2842"/>
                  <a:pt x="982" y="3075"/>
                </a:cubicBezTo>
                <a:cubicBezTo>
                  <a:pt x="982" y="3075"/>
                  <a:pt x="982" y="2700"/>
                  <a:pt x="982" y="2700"/>
                </a:cubicBezTo>
                <a:close/>
                <a:moveTo>
                  <a:pt x="19636" y="8100"/>
                </a:moveTo>
                <a:lnTo>
                  <a:pt x="19636" y="2700"/>
                </a:lnTo>
                <a:cubicBezTo>
                  <a:pt x="19636" y="1209"/>
                  <a:pt x="18757" y="0"/>
                  <a:pt x="17673" y="0"/>
                </a:cubicBezTo>
                <a:lnTo>
                  <a:pt x="1964" y="0"/>
                </a:lnTo>
                <a:cubicBezTo>
                  <a:pt x="879" y="0"/>
                  <a:pt x="0" y="1209"/>
                  <a:pt x="0" y="2700"/>
                </a:cubicBezTo>
                <a:lnTo>
                  <a:pt x="0" y="18900"/>
                </a:lnTo>
                <a:cubicBezTo>
                  <a:pt x="0" y="20391"/>
                  <a:pt x="879" y="21600"/>
                  <a:pt x="1964" y="21600"/>
                </a:cubicBezTo>
                <a:lnTo>
                  <a:pt x="17673" y="21600"/>
                </a:lnTo>
                <a:cubicBezTo>
                  <a:pt x="18757" y="21600"/>
                  <a:pt x="19636" y="20391"/>
                  <a:pt x="19636" y="18900"/>
                </a:cubicBezTo>
                <a:lnTo>
                  <a:pt x="19636" y="16200"/>
                </a:lnTo>
                <a:cubicBezTo>
                  <a:pt x="20721" y="16200"/>
                  <a:pt x="21600" y="14991"/>
                  <a:pt x="21600" y="13500"/>
                </a:cubicBezTo>
                <a:lnTo>
                  <a:pt x="21600" y="10800"/>
                </a:lnTo>
                <a:cubicBezTo>
                  <a:pt x="21600" y="9309"/>
                  <a:pt x="20721" y="8100"/>
                  <a:pt x="19636" y="8100"/>
                </a:cubicBezTo>
                <a:moveTo>
                  <a:pt x="17182" y="11475"/>
                </a:moveTo>
                <a:cubicBezTo>
                  <a:pt x="16910" y="11475"/>
                  <a:pt x="16691" y="11777"/>
                  <a:pt x="16691" y="12150"/>
                </a:cubicBezTo>
                <a:cubicBezTo>
                  <a:pt x="16691" y="12523"/>
                  <a:pt x="16910" y="12825"/>
                  <a:pt x="17182" y="12825"/>
                </a:cubicBezTo>
                <a:cubicBezTo>
                  <a:pt x="17453" y="12825"/>
                  <a:pt x="17673" y="12523"/>
                  <a:pt x="17673" y="12150"/>
                </a:cubicBezTo>
                <a:cubicBezTo>
                  <a:pt x="17673" y="11777"/>
                  <a:pt x="17453" y="11475"/>
                  <a:pt x="17182" y="11475"/>
                </a:cubicBezTo>
                <a:moveTo>
                  <a:pt x="7364" y="17550"/>
                </a:moveTo>
                <a:lnTo>
                  <a:pt x="6382" y="17550"/>
                </a:lnTo>
                <a:cubicBezTo>
                  <a:pt x="6110" y="17550"/>
                  <a:pt x="5891" y="17853"/>
                  <a:pt x="5891" y="18225"/>
                </a:cubicBezTo>
                <a:cubicBezTo>
                  <a:pt x="5891" y="18598"/>
                  <a:pt x="6110" y="18900"/>
                  <a:pt x="6382" y="18900"/>
                </a:cubicBezTo>
                <a:lnTo>
                  <a:pt x="7364" y="18900"/>
                </a:lnTo>
                <a:cubicBezTo>
                  <a:pt x="7635" y="18900"/>
                  <a:pt x="7855" y="18598"/>
                  <a:pt x="7855" y="18225"/>
                </a:cubicBezTo>
                <a:cubicBezTo>
                  <a:pt x="7855" y="17853"/>
                  <a:pt x="7635" y="17550"/>
                  <a:pt x="7364" y="17550"/>
                </a:cubicBezTo>
                <a:moveTo>
                  <a:pt x="7364" y="5400"/>
                </a:moveTo>
                <a:lnTo>
                  <a:pt x="6382" y="5400"/>
                </a:lnTo>
                <a:cubicBezTo>
                  <a:pt x="6110" y="5400"/>
                  <a:pt x="5891" y="5702"/>
                  <a:pt x="5891" y="6075"/>
                </a:cubicBezTo>
                <a:cubicBezTo>
                  <a:pt x="5891" y="6448"/>
                  <a:pt x="6110" y="6750"/>
                  <a:pt x="6382" y="6750"/>
                </a:cubicBezTo>
                <a:lnTo>
                  <a:pt x="7364" y="6750"/>
                </a:lnTo>
                <a:cubicBezTo>
                  <a:pt x="7635" y="6750"/>
                  <a:pt x="7855" y="6448"/>
                  <a:pt x="7855" y="6075"/>
                </a:cubicBezTo>
                <a:cubicBezTo>
                  <a:pt x="7855" y="5702"/>
                  <a:pt x="7635" y="5400"/>
                  <a:pt x="7364" y="5400"/>
                </a:cubicBezTo>
                <a:moveTo>
                  <a:pt x="4418" y="5400"/>
                </a:moveTo>
                <a:lnTo>
                  <a:pt x="3436" y="5400"/>
                </a:lnTo>
                <a:cubicBezTo>
                  <a:pt x="3165" y="5400"/>
                  <a:pt x="2945" y="5702"/>
                  <a:pt x="2945" y="6075"/>
                </a:cubicBezTo>
                <a:cubicBezTo>
                  <a:pt x="2945" y="6448"/>
                  <a:pt x="3165" y="6750"/>
                  <a:pt x="3436" y="6750"/>
                </a:cubicBezTo>
                <a:lnTo>
                  <a:pt x="4418" y="6750"/>
                </a:lnTo>
                <a:cubicBezTo>
                  <a:pt x="4690" y="6750"/>
                  <a:pt x="4909" y="6448"/>
                  <a:pt x="4909" y="6075"/>
                </a:cubicBezTo>
                <a:cubicBezTo>
                  <a:pt x="4909" y="5702"/>
                  <a:pt x="4690" y="5400"/>
                  <a:pt x="4418" y="54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26" name="Shape 2826">
            <a:extLst>
              <a:ext uri="{FF2B5EF4-FFF2-40B4-BE49-F238E27FC236}">
                <a16:creationId xmlns:a16="http://schemas.microsoft.com/office/drawing/2014/main" id="{22550EB1-9863-964A-A55E-A5EBD4D1B751}"/>
              </a:ext>
            </a:extLst>
          </p:cNvPr>
          <p:cNvSpPr/>
          <p:nvPr/>
        </p:nvSpPr>
        <p:spPr>
          <a:xfrm>
            <a:off x="18854738" y="3970338"/>
            <a:ext cx="558800" cy="457200"/>
          </a:xfrm>
          <a:custGeom>
            <a:avLst/>
            <a:gdLst/>
            <a:ahLst/>
            <a:cxnLst>
              <a:cxn ang="0">
                <a:pos x="wd2" y="hd2"/>
              </a:cxn>
              <a:cxn ang="5400000">
                <a:pos x="wd2" y="hd2"/>
              </a:cxn>
              <a:cxn ang="10800000">
                <a:pos x="wd2" y="hd2"/>
              </a:cxn>
              <a:cxn ang="16200000">
                <a:pos x="wd2" y="hd2"/>
              </a:cxn>
            </a:cxnLst>
            <a:rect l="0" t="0" r="r" b="b"/>
            <a:pathLst>
              <a:path w="21600" h="21600" extrusionOk="0">
                <a:moveTo>
                  <a:pt x="10309" y="7214"/>
                </a:moveTo>
                <a:lnTo>
                  <a:pt x="9327" y="7214"/>
                </a:lnTo>
                <a:cubicBezTo>
                  <a:pt x="9056" y="7214"/>
                  <a:pt x="8836" y="7482"/>
                  <a:pt x="8836" y="7813"/>
                </a:cubicBezTo>
                <a:cubicBezTo>
                  <a:pt x="8836" y="8145"/>
                  <a:pt x="9056" y="8413"/>
                  <a:pt x="9327" y="8413"/>
                </a:cubicBezTo>
                <a:lnTo>
                  <a:pt x="10309" y="8413"/>
                </a:lnTo>
                <a:cubicBezTo>
                  <a:pt x="10580" y="8413"/>
                  <a:pt x="10800" y="8145"/>
                  <a:pt x="10800" y="7813"/>
                </a:cubicBezTo>
                <a:cubicBezTo>
                  <a:pt x="10800" y="7482"/>
                  <a:pt x="10580" y="7214"/>
                  <a:pt x="10309" y="7214"/>
                </a:cubicBezTo>
                <a:moveTo>
                  <a:pt x="7364" y="7214"/>
                </a:moveTo>
                <a:lnTo>
                  <a:pt x="6382" y="7214"/>
                </a:lnTo>
                <a:cubicBezTo>
                  <a:pt x="6110" y="7214"/>
                  <a:pt x="5891" y="7482"/>
                  <a:pt x="5891" y="7813"/>
                </a:cubicBezTo>
                <a:cubicBezTo>
                  <a:pt x="5891" y="8145"/>
                  <a:pt x="6110" y="8413"/>
                  <a:pt x="6382" y="8413"/>
                </a:cubicBezTo>
                <a:lnTo>
                  <a:pt x="7364" y="8413"/>
                </a:lnTo>
                <a:cubicBezTo>
                  <a:pt x="7635" y="8413"/>
                  <a:pt x="7855" y="8145"/>
                  <a:pt x="7855" y="7813"/>
                </a:cubicBezTo>
                <a:cubicBezTo>
                  <a:pt x="7855" y="7482"/>
                  <a:pt x="7635" y="7214"/>
                  <a:pt x="7364" y="7214"/>
                </a:cubicBezTo>
                <a:moveTo>
                  <a:pt x="10309" y="18004"/>
                </a:moveTo>
                <a:lnTo>
                  <a:pt x="9327" y="18004"/>
                </a:lnTo>
                <a:cubicBezTo>
                  <a:pt x="9056" y="18004"/>
                  <a:pt x="8836" y="18272"/>
                  <a:pt x="8836" y="18603"/>
                </a:cubicBezTo>
                <a:cubicBezTo>
                  <a:pt x="8836" y="18935"/>
                  <a:pt x="9056" y="19202"/>
                  <a:pt x="9327" y="19202"/>
                </a:cubicBezTo>
                <a:lnTo>
                  <a:pt x="10309" y="19202"/>
                </a:lnTo>
                <a:cubicBezTo>
                  <a:pt x="10580" y="19202"/>
                  <a:pt x="10800" y="18935"/>
                  <a:pt x="10800" y="18603"/>
                </a:cubicBezTo>
                <a:cubicBezTo>
                  <a:pt x="10800" y="18272"/>
                  <a:pt x="10580" y="18004"/>
                  <a:pt x="10309" y="18004"/>
                </a:cubicBezTo>
                <a:moveTo>
                  <a:pt x="13255" y="18004"/>
                </a:moveTo>
                <a:lnTo>
                  <a:pt x="12273" y="18004"/>
                </a:lnTo>
                <a:cubicBezTo>
                  <a:pt x="12001" y="18004"/>
                  <a:pt x="11782" y="18272"/>
                  <a:pt x="11782" y="18603"/>
                </a:cubicBezTo>
                <a:cubicBezTo>
                  <a:pt x="11782" y="18935"/>
                  <a:pt x="12001" y="19202"/>
                  <a:pt x="12273" y="19202"/>
                </a:cubicBezTo>
                <a:lnTo>
                  <a:pt x="13255" y="19202"/>
                </a:lnTo>
                <a:cubicBezTo>
                  <a:pt x="13526" y="19202"/>
                  <a:pt x="13745" y="18935"/>
                  <a:pt x="13745" y="18603"/>
                </a:cubicBezTo>
                <a:cubicBezTo>
                  <a:pt x="13745" y="18272"/>
                  <a:pt x="13526" y="18004"/>
                  <a:pt x="13255" y="18004"/>
                </a:cubicBezTo>
                <a:moveTo>
                  <a:pt x="20618" y="14407"/>
                </a:moveTo>
                <a:cubicBezTo>
                  <a:pt x="20618" y="15069"/>
                  <a:pt x="20178" y="15606"/>
                  <a:pt x="19636" y="15606"/>
                </a:cubicBezTo>
                <a:lnTo>
                  <a:pt x="16691" y="15606"/>
                </a:lnTo>
                <a:cubicBezTo>
                  <a:pt x="16148" y="15606"/>
                  <a:pt x="15709" y="15069"/>
                  <a:pt x="15709" y="14407"/>
                </a:cubicBezTo>
                <a:lnTo>
                  <a:pt x="15709" y="12009"/>
                </a:lnTo>
                <a:cubicBezTo>
                  <a:pt x="15709" y="11348"/>
                  <a:pt x="16148" y="10811"/>
                  <a:pt x="16691" y="10811"/>
                </a:cubicBezTo>
                <a:lnTo>
                  <a:pt x="19636" y="10811"/>
                </a:lnTo>
                <a:cubicBezTo>
                  <a:pt x="20178" y="10811"/>
                  <a:pt x="20618" y="11348"/>
                  <a:pt x="20618" y="12009"/>
                </a:cubicBezTo>
                <a:cubicBezTo>
                  <a:pt x="20618" y="12009"/>
                  <a:pt x="20618" y="14407"/>
                  <a:pt x="20618" y="14407"/>
                </a:cubicBezTo>
                <a:close/>
                <a:moveTo>
                  <a:pt x="18655" y="19202"/>
                </a:moveTo>
                <a:cubicBezTo>
                  <a:pt x="18655" y="19864"/>
                  <a:pt x="18214" y="20401"/>
                  <a:pt x="17673" y="20401"/>
                </a:cubicBezTo>
                <a:lnTo>
                  <a:pt x="1964" y="20401"/>
                </a:lnTo>
                <a:cubicBezTo>
                  <a:pt x="1421" y="20401"/>
                  <a:pt x="982" y="19864"/>
                  <a:pt x="982" y="19202"/>
                </a:cubicBezTo>
                <a:lnTo>
                  <a:pt x="982" y="7214"/>
                </a:lnTo>
                <a:cubicBezTo>
                  <a:pt x="982" y="6553"/>
                  <a:pt x="1421" y="6015"/>
                  <a:pt x="1964" y="6015"/>
                </a:cubicBezTo>
                <a:lnTo>
                  <a:pt x="17673" y="6015"/>
                </a:lnTo>
                <a:cubicBezTo>
                  <a:pt x="18214" y="6015"/>
                  <a:pt x="18655" y="6553"/>
                  <a:pt x="18655" y="7214"/>
                </a:cubicBezTo>
                <a:lnTo>
                  <a:pt x="18655" y="9612"/>
                </a:lnTo>
                <a:lnTo>
                  <a:pt x="16691" y="9612"/>
                </a:lnTo>
                <a:cubicBezTo>
                  <a:pt x="15606" y="9612"/>
                  <a:pt x="14727" y="10685"/>
                  <a:pt x="14727" y="12009"/>
                </a:cubicBezTo>
                <a:lnTo>
                  <a:pt x="14727" y="14407"/>
                </a:lnTo>
                <a:cubicBezTo>
                  <a:pt x="14727" y="15731"/>
                  <a:pt x="15606" y="16805"/>
                  <a:pt x="16691" y="16805"/>
                </a:cubicBezTo>
                <a:lnTo>
                  <a:pt x="18655" y="16805"/>
                </a:lnTo>
                <a:cubicBezTo>
                  <a:pt x="18655" y="16805"/>
                  <a:pt x="18655" y="19202"/>
                  <a:pt x="18655" y="19202"/>
                </a:cubicBezTo>
                <a:close/>
                <a:moveTo>
                  <a:pt x="982" y="4816"/>
                </a:moveTo>
                <a:cubicBezTo>
                  <a:pt x="982" y="4155"/>
                  <a:pt x="1420" y="3618"/>
                  <a:pt x="1963" y="3618"/>
                </a:cubicBezTo>
                <a:lnTo>
                  <a:pt x="1692" y="4850"/>
                </a:lnTo>
                <a:cubicBezTo>
                  <a:pt x="1436" y="4894"/>
                  <a:pt x="1197" y="4996"/>
                  <a:pt x="982" y="5149"/>
                </a:cubicBezTo>
                <a:cubicBezTo>
                  <a:pt x="982" y="5149"/>
                  <a:pt x="982" y="4816"/>
                  <a:pt x="982" y="4816"/>
                </a:cubicBezTo>
                <a:close/>
                <a:moveTo>
                  <a:pt x="3451" y="1468"/>
                </a:moveTo>
                <a:lnTo>
                  <a:pt x="13684" y="4816"/>
                </a:lnTo>
                <a:lnTo>
                  <a:pt x="2716" y="4816"/>
                </a:lnTo>
                <a:cubicBezTo>
                  <a:pt x="2716" y="4816"/>
                  <a:pt x="3451" y="1468"/>
                  <a:pt x="3451" y="1468"/>
                </a:cubicBezTo>
                <a:close/>
                <a:moveTo>
                  <a:pt x="16776" y="2582"/>
                </a:moveTo>
                <a:lnTo>
                  <a:pt x="16982" y="4654"/>
                </a:lnTo>
                <a:lnTo>
                  <a:pt x="12560" y="3208"/>
                </a:lnTo>
                <a:cubicBezTo>
                  <a:pt x="12560" y="3208"/>
                  <a:pt x="16776" y="2582"/>
                  <a:pt x="16776" y="2582"/>
                </a:cubicBezTo>
                <a:close/>
                <a:moveTo>
                  <a:pt x="18655" y="4816"/>
                </a:moveTo>
                <a:lnTo>
                  <a:pt x="18655" y="5149"/>
                </a:lnTo>
                <a:cubicBezTo>
                  <a:pt x="18453" y="5005"/>
                  <a:pt x="18231" y="4904"/>
                  <a:pt x="17992" y="4856"/>
                </a:cubicBezTo>
                <a:lnTo>
                  <a:pt x="17871" y="3642"/>
                </a:lnTo>
                <a:cubicBezTo>
                  <a:pt x="18318" y="3754"/>
                  <a:pt x="18655" y="4237"/>
                  <a:pt x="18655" y="4816"/>
                </a:cubicBezTo>
                <a:moveTo>
                  <a:pt x="19636" y="9612"/>
                </a:moveTo>
                <a:lnTo>
                  <a:pt x="19636" y="4816"/>
                </a:lnTo>
                <a:cubicBezTo>
                  <a:pt x="19636" y="3525"/>
                  <a:pt x="18798" y="2479"/>
                  <a:pt x="17750" y="2428"/>
                </a:cubicBezTo>
                <a:lnTo>
                  <a:pt x="17633" y="1247"/>
                </a:lnTo>
                <a:lnTo>
                  <a:pt x="10020" y="2377"/>
                </a:lnTo>
                <a:lnTo>
                  <a:pt x="2757" y="0"/>
                </a:lnTo>
                <a:lnTo>
                  <a:pt x="2226" y="2419"/>
                </a:lnTo>
                <a:lnTo>
                  <a:pt x="1964" y="2419"/>
                </a:lnTo>
                <a:cubicBezTo>
                  <a:pt x="879" y="2419"/>
                  <a:pt x="0" y="3492"/>
                  <a:pt x="0" y="4816"/>
                </a:cubicBezTo>
                <a:lnTo>
                  <a:pt x="0" y="19202"/>
                </a:lnTo>
                <a:cubicBezTo>
                  <a:pt x="0" y="20526"/>
                  <a:pt x="879" y="21600"/>
                  <a:pt x="1964" y="21600"/>
                </a:cubicBezTo>
                <a:lnTo>
                  <a:pt x="17673" y="21600"/>
                </a:lnTo>
                <a:cubicBezTo>
                  <a:pt x="18757" y="21600"/>
                  <a:pt x="19636" y="20526"/>
                  <a:pt x="19636" y="19202"/>
                </a:cubicBezTo>
                <a:lnTo>
                  <a:pt x="19636" y="16805"/>
                </a:lnTo>
                <a:cubicBezTo>
                  <a:pt x="20721" y="16805"/>
                  <a:pt x="21600" y="15731"/>
                  <a:pt x="21600" y="14407"/>
                </a:cubicBezTo>
                <a:lnTo>
                  <a:pt x="21600" y="12009"/>
                </a:lnTo>
                <a:cubicBezTo>
                  <a:pt x="21600" y="10685"/>
                  <a:pt x="20721" y="9612"/>
                  <a:pt x="19636" y="9612"/>
                </a:cubicBezTo>
                <a:moveTo>
                  <a:pt x="13255" y="7214"/>
                </a:moveTo>
                <a:lnTo>
                  <a:pt x="12273" y="7214"/>
                </a:lnTo>
                <a:cubicBezTo>
                  <a:pt x="12001" y="7214"/>
                  <a:pt x="11782" y="7482"/>
                  <a:pt x="11782" y="7813"/>
                </a:cubicBezTo>
                <a:cubicBezTo>
                  <a:pt x="11782" y="8145"/>
                  <a:pt x="12001" y="8413"/>
                  <a:pt x="12273" y="8413"/>
                </a:cubicBezTo>
                <a:lnTo>
                  <a:pt x="13255" y="8413"/>
                </a:lnTo>
                <a:cubicBezTo>
                  <a:pt x="13526" y="8413"/>
                  <a:pt x="13745" y="8145"/>
                  <a:pt x="13745" y="7813"/>
                </a:cubicBezTo>
                <a:cubicBezTo>
                  <a:pt x="13745" y="7482"/>
                  <a:pt x="13526" y="7214"/>
                  <a:pt x="13255" y="7214"/>
                </a:cubicBezTo>
                <a:moveTo>
                  <a:pt x="16200" y="18004"/>
                </a:moveTo>
                <a:lnTo>
                  <a:pt x="15218" y="18004"/>
                </a:lnTo>
                <a:cubicBezTo>
                  <a:pt x="14947" y="18004"/>
                  <a:pt x="14727" y="18272"/>
                  <a:pt x="14727" y="18603"/>
                </a:cubicBezTo>
                <a:cubicBezTo>
                  <a:pt x="14727" y="18935"/>
                  <a:pt x="14947" y="19202"/>
                  <a:pt x="15218" y="19202"/>
                </a:cubicBezTo>
                <a:lnTo>
                  <a:pt x="16200" y="19202"/>
                </a:lnTo>
                <a:cubicBezTo>
                  <a:pt x="16471" y="19202"/>
                  <a:pt x="16691" y="18935"/>
                  <a:pt x="16691" y="18603"/>
                </a:cubicBezTo>
                <a:cubicBezTo>
                  <a:pt x="16691" y="18272"/>
                  <a:pt x="16471" y="18004"/>
                  <a:pt x="16200" y="18004"/>
                </a:cubicBezTo>
                <a:moveTo>
                  <a:pt x="17182" y="12609"/>
                </a:moveTo>
                <a:cubicBezTo>
                  <a:pt x="16910" y="12609"/>
                  <a:pt x="16691" y="12877"/>
                  <a:pt x="16691" y="13208"/>
                </a:cubicBezTo>
                <a:cubicBezTo>
                  <a:pt x="16691" y="13540"/>
                  <a:pt x="16910" y="13808"/>
                  <a:pt x="17182" y="13808"/>
                </a:cubicBezTo>
                <a:cubicBezTo>
                  <a:pt x="17453" y="13808"/>
                  <a:pt x="17673" y="13540"/>
                  <a:pt x="17673" y="13208"/>
                </a:cubicBezTo>
                <a:cubicBezTo>
                  <a:pt x="17673" y="12877"/>
                  <a:pt x="17453" y="12609"/>
                  <a:pt x="17182" y="12609"/>
                </a:cubicBezTo>
                <a:moveTo>
                  <a:pt x="4418" y="7214"/>
                </a:moveTo>
                <a:lnTo>
                  <a:pt x="3436" y="7214"/>
                </a:lnTo>
                <a:cubicBezTo>
                  <a:pt x="3165" y="7214"/>
                  <a:pt x="2945" y="7482"/>
                  <a:pt x="2945" y="7813"/>
                </a:cubicBezTo>
                <a:cubicBezTo>
                  <a:pt x="2945" y="8145"/>
                  <a:pt x="3165" y="8413"/>
                  <a:pt x="3436" y="8413"/>
                </a:cubicBezTo>
                <a:lnTo>
                  <a:pt x="4418" y="8413"/>
                </a:lnTo>
                <a:cubicBezTo>
                  <a:pt x="4690" y="8413"/>
                  <a:pt x="4909" y="8145"/>
                  <a:pt x="4909" y="7813"/>
                </a:cubicBezTo>
                <a:cubicBezTo>
                  <a:pt x="4909" y="7482"/>
                  <a:pt x="4690" y="7214"/>
                  <a:pt x="4418" y="7214"/>
                </a:cubicBezTo>
                <a:moveTo>
                  <a:pt x="15218" y="8413"/>
                </a:moveTo>
                <a:lnTo>
                  <a:pt x="16200" y="8413"/>
                </a:lnTo>
                <a:cubicBezTo>
                  <a:pt x="16471" y="8413"/>
                  <a:pt x="16691" y="8145"/>
                  <a:pt x="16691" y="7813"/>
                </a:cubicBezTo>
                <a:cubicBezTo>
                  <a:pt x="16691" y="7482"/>
                  <a:pt x="16471" y="7214"/>
                  <a:pt x="16200" y="7214"/>
                </a:cubicBezTo>
                <a:lnTo>
                  <a:pt x="15218" y="7214"/>
                </a:lnTo>
                <a:cubicBezTo>
                  <a:pt x="14947" y="7214"/>
                  <a:pt x="14727" y="7482"/>
                  <a:pt x="14727" y="7813"/>
                </a:cubicBezTo>
                <a:cubicBezTo>
                  <a:pt x="14727" y="8145"/>
                  <a:pt x="14947" y="8413"/>
                  <a:pt x="15218" y="8413"/>
                </a:cubicBezTo>
                <a:moveTo>
                  <a:pt x="7364" y="18004"/>
                </a:moveTo>
                <a:lnTo>
                  <a:pt x="6382" y="18004"/>
                </a:lnTo>
                <a:cubicBezTo>
                  <a:pt x="6110" y="18004"/>
                  <a:pt x="5891" y="18272"/>
                  <a:pt x="5891" y="18603"/>
                </a:cubicBezTo>
                <a:cubicBezTo>
                  <a:pt x="5891" y="18935"/>
                  <a:pt x="6110" y="19202"/>
                  <a:pt x="6382" y="19202"/>
                </a:cubicBezTo>
                <a:lnTo>
                  <a:pt x="7364" y="19202"/>
                </a:lnTo>
                <a:cubicBezTo>
                  <a:pt x="7635" y="19202"/>
                  <a:pt x="7855" y="18935"/>
                  <a:pt x="7855" y="18603"/>
                </a:cubicBezTo>
                <a:cubicBezTo>
                  <a:pt x="7855" y="18272"/>
                  <a:pt x="7635" y="18004"/>
                  <a:pt x="7364" y="18004"/>
                </a:cubicBezTo>
                <a:moveTo>
                  <a:pt x="4418" y="18004"/>
                </a:moveTo>
                <a:lnTo>
                  <a:pt x="3436" y="18004"/>
                </a:lnTo>
                <a:cubicBezTo>
                  <a:pt x="3165" y="18004"/>
                  <a:pt x="2945" y="18272"/>
                  <a:pt x="2945" y="18603"/>
                </a:cubicBezTo>
                <a:cubicBezTo>
                  <a:pt x="2945" y="18935"/>
                  <a:pt x="3165" y="19202"/>
                  <a:pt x="3436" y="19202"/>
                </a:cubicBezTo>
                <a:lnTo>
                  <a:pt x="4418" y="19202"/>
                </a:lnTo>
                <a:cubicBezTo>
                  <a:pt x="4690" y="19202"/>
                  <a:pt x="4909" y="18935"/>
                  <a:pt x="4909" y="18603"/>
                </a:cubicBezTo>
                <a:cubicBezTo>
                  <a:pt x="4909" y="18272"/>
                  <a:pt x="4690" y="18004"/>
                  <a:pt x="4418" y="18004"/>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27" name="Shape 2827">
            <a:extLst>
              <a:ext uri="{FF2B5EF4-FFF2-40B4-BE49-F238E27FC236}">
                <a16:creationId xmlns:a16="http://schemas.microsoft.com/office/drawing/2014/main" id="{8E9E69E5-A4DA-7144-9881-859873F67016}"/>
              </a:ext>
            </a:extLst>
          </p:cNvPr>
          <p:cNvSpPr/>
          <p:nvPr/>
        </p:nvSpPr>
        <p:spPr>
          <a:xfrm>
            <a:off x="19996150" y="3919538"/>
            <a:ext cx="406400" cy="558800"/>
          </a:xfrm>
          <a:custGeom>
            <a:avLst/>
            <a:gdLst/>
            <a:ahLst/>
            <a:cxnLst>
              <a:cxn ang="0">
                <a:pos x="wd2" y="hd2"/>
              </a:cxn>
              <a:cxn ang="5400000">
                <a:pos x="wd2" y="hd2"/>
              </a:cxn>
              <a:cxn ang="10800000">
                <a:pos x="wd2" y="hd2"/>
              </a:cxn>
              <a:cxn ang="16200000">
                <a:pos x="wd2" y="hd2"/>
              </a:cxn>
            </a:cxnLst>
            <a:rect l="0" t="0" r="r" b="b"/>
            <a:pathLst>
              <a:path w="21600" h="21600" extrusionOk="0">
                <a:moveTo>
                  <a:pt x="13500" y="9818"/>
                </a:moveTo>
                <a:lnTo>
                  <a:pt x="2700" y="9818"/>
                </a:lnTo>
                <a:lnTo>
                  <a:pt x="2700" y="10800"/>
                </a:lnTo>
                <a:lnTo>
                  <a:pt x="13500" y="10800"/>
                </a:lnTo>
                <a:cubicBezTo>
                  <a:pt x="13500" y="10800"/>
                  <a:pt x="13500" y="9818"/>
                  <a:pt x="13500" y="9818"/>
                </a:cubicBezTo>
                <a:close/>
                <a:moveTo>
                  <a:pt x="18900" y="11782"/>
                </a:moveTo>
                <a:lnTo>
                  <a:pt x="2700" y="11782"/>
                </a:lnTo>
                <a:lnTo>
                  <a:pt x="2700" y="12764"/>
                </a:lnTo>
                <a:lnTo>
                  <a:pt x="18900" y="12764"/>
                </a:lnTo>
                <a:cubicBezTo>
                  <a:pt x="18900" y="12764"/>
                  <a:pt x="18900" y="11782"/>
                  <a:pt x="18900" y="11782"/>
                </a:cubicBezTo>
                <a:close/>
                <a:moveTo>
                  <a:pt x="4050" y="1964"/>
                </a:moveTo>
                <a:lnTo>
                  <a:pt x="2700" y="1964"/>
                </a:lnTo>
                <a:lnTo>
                  <a:pt x="2700" y="7855"/>
                </a:lnTo>
                <a:lnTo>
                  <a:pt x="4050" y="7855"/>
                </a:lnTo>
                <a:cubicBezTo>
                  <a:pt x="4050" y="7855"/>
                  <a:pt x="4050" y="1964"/>
                  <a:pt x="4050" y="1964"/>
                </a:cubicBezTo>
                <a:close/>
                <a:moveTo>
                  <a:pt x="18900" y="13745"/>
                </a:moveTo>
                <a:lnTo>
                  <a:pt x="2700" y="13745"/>
                </a:lnTo>
                <a:lnTo>
                  <a:pt x="2700" y="14727"/>
                </a:lnTo>
                <a:lnTo>
                  <a:pt x="18900" y="14727"/>
                </a:lnTo>
                <a:cubicBezTo>
                  <a:pt x="18900" y="14727"/>
                  <a:pt x="18900" y="13745"/>
                  <a:pt x="18900" y="13745"/>
                </a:cubicBezTo>
                <a:close/>
                <a:moveTo>
                  <a:pt x="16200" y="15709"/>
                </a:moveTo>
                <a:lnTo>
                  <a:pt x="2700" y="15709"/>
                </a:lnTo>
                <a:lnTo>
                  <a:pt x="2700" y="16691"/>
                </a:lnTo>
                <a:lnTo>
                  <a:pt x="16200" y="16691"/>
                </a:lnTo>
                <a:cubicBezTo>
                  <a:pt x="16200" y="16691"/>
                  <a:pt x="16200" y="15709"/>
                  <a:pt x="16200" y="15709"/>
                </a:cubicBezTo>
                <a:close/>
                <a:moveTo>
                  <a:pt x="20250" y="19924"/>
                </a:moveTo>
                <a:lnTo>
                  <a:pt x="18702" y="18798"/>
                </a:lnTo>
                <a:cubicBezTo>
                  <a:pt x="18580" y="18710"/>
                  <a:pt x="18412" y="18655"/>
                  <a:pt x="18225" y="18655"/>
                </a:cubicBezTo>
                <a:cubicBezTo>
                  <a:pt x="18039" y="18655"/>
                  <a:pt x="17870" y="18710"/>
                  <a:pt x="17748" y="18798"/>
                </a:cubicBezTo>
                <a:lnTo>
                  <a:pt x="15525" y="20415"/>
                </a:lnTo>
                <a:lnTo>
                  <a:pt x="13302" y="18798"/>
                </a:lnTo>
                <a:cubicBezTo>
                  <a:pt x="13180" y="18710"/>
                  <a:pt x="13012" y="18655"/>
                  <a:pt x="12825" y="18655"/>
                </a:cubicBezTo>
                <a:cubicBezTo>
                  <a:pt x="12604" y="18655"/>
                  <a:pt x="12418" y="18737"/>
                  <a:pt x="12294" y="18856"/>
                </a:cubicBezTo>
                <a:lnTo>
                  <a:pt x="12285" y="18851"/>
                </a:lnTo>
                <a:lnTo>
                  <a:pt x="10800" y="20291"/>
                </a:lnTo>
                <a:lnTo>
                  <a:pt x="9315" y="18851"/>
                </a:lnTo>
                <a:lnTo>
                  <a:pt x="9306" y="18856"/>
                </a:lnTo>
                <a:cubicBezTo>
                  <a:pt x="9182" y="18737"/>
                  <a:pt x="8996" y="18655"/>
                  <a:pt x="8775" y="18655"/>
                </a:cubicBezTo>
                <a:cubicBezTo>
                  <a:pt x="8589" y="18655"/>
                  <a:pt x="8420" y="18710"/>
                  <a:pt x="8298" y="18798"/>
                </a:cubicBezTo>
                <a:lnTo>
                  <a:pt x="6075" y="20415"/>
                </a:lnTo>
                <a:lnTo>
                  <a:pt x="3852" y="18798"/>
                </a:lnTo>
                <a:cubicBezTo>
                  <a:pt x="3730" y="18710"/>
                  <a:pt x="3562" y="18655"/>
                  <a:pt x="3375" y="18655"/>
                </a:cubicBezTo>
                <a:cubicBezTo>
                  <a:pt x="3188" y="18655"/>
                  <a:pt x="3020" y="18710"/>
                  <a:pt x="2898" y="18798"/>
                </a:cubicBezTo>
                <a:lnTo>
                  <a:pt x="1350" y="19924"/>
                </a:lnTo>
                <a:lnTo>
                  <a:pt x="1350" y="982"/>
                </a:lnTo>
                <a:lnTo>
                  <a:pt x="20250" y="982"/>
                </a:lnTo>
                <a:cubicBezTo>
                  <a:pt x="20250" y="982"/>
                  <a:pt x="20250" y="19924"/>
                  <a:pt x="20250" y="19924"/>
                </a:cubicBezTo>
                <a:close/>
                <a:moveTo>
                  <a:pt x="20925" y="0"/>
                </a:moveTo>
                <a:lnTo>
                  <a:pt x="675" y="0"/>
                </a:lnTo>
                <a:cubicBezTo>
                  <a:pt x="302" y="0"/>
                  <a:pt x="0" y="220"/>
                  <a:pt x="0" y="491"/>
                </a:cubicBezTo>
                <a:lnTo>
                  <a:pt x="0" y="21109"/>
                </a:lnTo>
                <a:cubicBezTo>
                  <a:pt x="0" y="21380"/>
                  <a:pt x="302" y="21600"/>
                  <a:pt x="675" y="21600"/>
                </a:cubicBezTo>
                <a:cubicBezTo>
                  <a:pt x="862" y="21600"/>
                  <a:pt x="1031" y="21545"/>
                  <a:pt x="1152" y="21456"/>
                </a:cubicBezTo>
                <a:lnTo>
                  <a:pt x="3375" y="19840"/>
                </a:lnTo>
                <a:lnTo>
                  <a:pt x="5598" y="21456"/>
                </a:lnTo>
                <a:cubicBezTo>
                  <a:pt x="5720" y="21545"/>
                  <a:pt x="5888" y="21600"/>
                  <a:pt x="6075" y="21600"/>
                </a:cubicBezTo>
                <a:cubicBezTo>
                  <a:pt x="6262" y="21600"/>
                  <a:pt x="6431" y="21545"/>
                  <a:pt x="6552" y="21456"/>
                </a:cubicBezTo>
                <a:lnTo>
                  <a:pt x="8702" y="19893"/>
                </a:lnTo>
                <a:lnTo>
                  <a:pt x="10260" y="21404"/>
                </a:lnTo>
                <a:lnTo>
                  <a:pt x="10269" y="21399"/>
                </a:lnTo>
                <a:cubicBezTo>
                  <a:pt x="10393" y="21518"/>
                  <a:pt x="10579" y="21600"/>
                  <a:pt x="10800" y="21600"/>
                </a:cubicBezTo>
                <a:cubicBezTo>
                  <a:pt x="11021" y="21600"/>
                  <a:pt x="11207" y="21518"/>
                  <a:pt x="11331" y="21399"/>
                </a:cubicBezTo>
                <a:lnTo>
                  <a:pt x="11340" y="21404"/>
                </a:lnTo>
                <a:lnTo>
                  <a:pt x="12898" y="19893"/>
                </a:lnTo>
                <a:lnTo>
                  <a:pt x="15048" y="21456"/>
                </a:lnTo>
                <a:cubicBezTo>
                  <a:pt x="15170" y="21545"/>
                  <a:pt x="15338" y="21600"/>
                  <a:pt x="15525" y="21600"/>
                </a:cubicBezTo>
                <a:cubicBezTo>
                  <a:pt x="15712" y="21600"/>
                  <a:pt x="15881" y="21545"/>
                  <a:pt x="16002" y="21456"/>
                </a:cubicBezTo>
                <a:lnTo>
                  <a:pt x="18225" y="19840"/>
                </a:lnTo>
                <a:lnTo>
                  <a:pt x="20448" y="21456"/>
                </a:lnTo>
                <a:cubicBezTo>
                  <a:pt x="20570" y="21545"/>
                  <a:pt x="20738" y="21600"/>
                  <a:pt x="20925" y="21600"/>
                </a:cubicBezTo>
                <a:cubicBezTo>
                  <a:pt x="21298" y="21600"/>
                  <a:pt x="21600" y="21380"/>
                  <a:pt x="21600" y="21109"/>
                </a:cubicBezTo>
                <a:lnTo>
                  <a:pt x="21600" y="491"/>
                </a:lnTo>
                <a:cubicBezTo>
                  <a:pt x="21600" y="220"/>
                  <a:pt x="21298" y="0"/>
                  <a:pt x="20925" y="0"/>
                </a:cubicBezTo>
                <a:moveTo>
                  <a:pt x="16200" y="1964"/>
                </a:moveTo>
                <a:lnTo>
                  <a:pt x="14850" y="1964"/>
                </a:lnTo>
                <a:lnTo>
                  <a:pt x="14850" y="7855"/>
                </a:lnTo>
                <a:lnTo>
                  <a:pt x="16200" y="7855"/>
                </a:lnTo>
                <a:cubicBezTo>
                  <a:pt x="16200" y="7855"/>
                  <a:pt x="16200" y="1964"/>
                  <a:pt x="16200" y="1964"/>
                </a:cubicBezTo>
                <a:close/>
                <a:moveTo>
                  <a:pt x="18900" y="1964"/>
                </a:moveTo>
                <a:lnTo>
                  <a:pt x="17550" y="1964"/>
                </a:lnTo>
                <a:lnTo>
                  <a:pt x="17550" y="7855"/>
                </a:lnTo>
                <a:lnTo>
                  <a:pt x="18900" y="7855"/>
                </a:lnTo>
                <a:cubicBezTo>
                  <a:pt x="18900" y="7855"/>
                  <a:pt x="18900" y="1964"/>
                  <a:pt x="18900" y="1964"/>
                </a:cubicBezTo>
                <a:close/>
                <a:moveTo>
                  <a:pt x="10800" y="1964"/>
                </a:moveTo>
                <a:lnTo>
                  <a:pt x="9450" y="1964"/>
                </a:lnTo>
                <a:lnTo>
                  <a:pt x="9450" y="7855"/>
                </a:lnTo>
                <a:lnTo>
                  <a:pt x="10800" y="7855"/>
                </a:lnTo>
                <a:cubicBezTo>
                  <a:pt x="10800" y="7855"/>
                  <a:pt x="10800" y="1964"/>
                  <a:pt x="10800" y="1964"/>
                </a:cubicBezTo>
                <a:close/>
                <a:moveTo>
                  <a:pt x="8100" y="1964"/>
                </a:moveTo>
                <a:lnTo>
                  <a:pt x="5400" y="1964"/>
                </a:lnTo>
                <a:lnTo>
                  <a:pt x="5400" y="7855"/>
                </a:lnTo>
                <a:lnTo>
                  <a:pt x="8100" y="7855"/>
                </a:lnTo>
                <a:cubicBezTo>
                  <a:pt x="8100" y="7855"/>
                  <a:pt x="8100" y="1964"/>
                  <a:pt x="8100" y="1964"/>
                </a:cubicBezTo>
                <a:close/>
                <a:moveTo>
                  <a:pt x="13500" y="1964"/>
                </a:moveTo>
                <a:lnTo>
                  <a:pt x="12150" y="1964"/>
                </a:lnTo>
                <a:lnTo>
                  <a:pt x="12150" y="7855"/>
                </a:lnTo>
                <a:lnTo>
                  <a:pt x="13500" y="7855"/>
                </a:lnTo>
                <a:cubicBezTo>
                  <a:pt x="13500" y="7855"/>
                  <a:pt x="13500" y="1964"/>
                  <a:pt x="13500" y="1964"/>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28" name="Shape 2828">
            <a:extLst>
              <a:ext uri="{FF2B5EF4-FFF2-40B4-BE49-F238E27FC236}">
                <a16:creationId xmlns:a16="http://schemas.microsoft.com/office/drawing/2014/main" id="{621EB0B7-EF3F-9F4D-B91F-52F7193DD313}"/>
              </a:ext>
            </a:extLst>
          </p:cNvPr>
          <p:cNvSpPr/>
          <p:nvPr/>
        </p:nvSpPr>
        <p:spPr>
          <a:xfrm>
            <a:off x="21037550" y="3919538"/>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2400" y="13745"/>
                </a:lnTo>
                <a:lnTo>
                  <a:pt x="2400" y="14727"/>
                </a:lnTo>
                <a:lnTo>
                  <a:pt x="14400" y="14727"/>
                </a:lnTo>
                <a:cubicBezTo>
                  <a:pt x="14400" y="14727"/>
                  <a:pt x="14400" y="13745"/>
                  <a:pt x="14400" y="13745"/>
                </a:cubicBezTo>
                <a:close/>
                <a:moveTo>
                  <a:pt x="15600" y="20092"/>
                </a:moveTo>
                <a:lnTo>
                  <a:pt x="13624" y="18798"/>
                </a:lnTo>
                <a:cubicBezTo>
                  <a:pt x="13515" y="18710"/>
                  <a:pt x="13366" y="18655"/>
                  <a:pt x="13200" y="18655"/>
                </a:cubicBezTo>
                <a:cubicBezTo>
                  <a:pt x="13035" y="18655"/>
                  <a:pt x="12885" y="18710"/>
                  <a:pt x="12776" y="18798"/>
                </a:cubicBezTo>
                <a:lnTo>
                  <a:pt x="10800" y="20415"/>
                </a:lnTo>
                <a:lnTo>
                  <a:pt x="8824" y="18798"/>
                </a:lnTo>
                <a:cubicBezTo>
                  <a:pt x="8716" y="18710"/>
                  <a:pt x="8566" y="18655"/>
                  <a:pt x="8400" y="18655"/>
                </a:cubicBezTo>
                <a:cubicBezTo>
                  <a:pt x="8235" y="18655"/>
                  <a:pt x="8085" y="18710"/>
                  <a:pt x="7976" y="18798"/>
                </a:cubicBezTo>
                <a:lnTo>
                  <a:pt x="6000" y="20415"/>
                </a:lnTo>
                <a:lnTo>
                  <a:pt x="4024" y="18798"/>
                </a:lnTo>
                <a:cubicBezTo>
                  <a:pt x="3915" y="18710"/>
                  <a:pt x="3766" y="18655"/>
                  <a:pt x="3600" y="18655"/>
                </a:cubicBezTo>
                <a:cubicBezTo>
                  <a:pt x="3435" y="18655"/>
                  <a:pt x="3285" y="18710"/>
                  <a:pt x="3176" y="18798"/>
                </a:cubicBezTo>
                <a:lnTo>
                  <a:pt x="1200" y="20092"/>
                </a:lnTo>
                <a:lnTo>
                  <a:pt x="1200" y="3927"/>
                </a:lnTo>
                <a:lnTo>
                  <a:pt x="15600" y="3927"/>
                </a:lnTo>
                <a:cubicBezTo>
                  <a:pt x="15600" y="3927"/>
                  <a:pt x="15600" y="20092"/>
                  <a:pt x="15600" y="20092"/>
                </a:cubicBezTo>
                <a:close/>
                <a:moveTo>
                  <a:pt x="16200" y="2945"/>
                </a:moveTo>
                <a:lnTo>
                  <a:pt x="600" y="2945"/>
                </a:lnTo>
                <a:cubicBezTo>
                  <a:pt x="268" y="2945"/>
                  <a:pt x="0" y="3165"/>
                  <a:pt x="0" y="3436"/>
                </a:cubicBezTo>
                <a:lnTo>
                  <a:pt x="0" y="21109"/>
                </a:lnTo>
                <a:cubicBezTo>
                  <a:pt x="0" y="21380"/>
                  <a:pt x="268" y="21600"/>
                  <a:pt x="600" y="21600"/>
                </a:cubicBezTo>
                <a:cubicBezTo>
                  <a:pt x="766" y="21600"/>
                  <a:pt x="916" y="21545"/>
                  <a:pt x="1024" y="21456"/>
                </a:cubicBezTo>
                <a:lnTo>
                  <a:pt x="3553" y="19801"/>
                </a:lnTo>
                <a:lnTo>
                  <a:pt x="5576" y="21456"/>
                </a:lnTo>
                <a:cubicBezTo>
                  <a:pt x="5684" y="21545"/>
                  <a:pt x="5834" y="21600"/>
                  <a:pt x="6000" y="21600"/>
                </a:cubicBezTo>
                <a:cubicBezTo>
                  <a:pt x="6166" y="21600"/>
                  <a:pt x="6316" y="21545"/>
                  <a:pt x="6424" y="21456"/>
                </a:cubicBezTo>
                <a:lnTo>
                  <a:pt x="8400" y="19840"/>
                </a:lnTo>
                <a:lnTo>
                  <a:pt x="10376" y="21456"/>
                </a:lnTo>
                <a:cubicBezTo>
                  <a:pt x="10484" y="21545"/>
                  <a:pt x="10634" y="21600"/>
                  <a:pt x="10800" y="21600"/>
                </a:cubicBezTo>
                <a:cubicBezTo>
                  <a:pt x="10966" y="21600"/>
                  <a:pt x="11116" y="21545"/>
                  <a:pt x="11224" y="21456"/>
                </a:cubicBezTo>
                <a:lnTo>
                  <a:pt x="13247" y="19801"/>
                </a:lnTo>
                <a:lnTo>
                  <a:pt x="15776" y="21456"/>
                </a:lnTo>
                <a:cubicBezTo>
                  <a:pt x="15884" y="21545"/>
                  <a:pt x="16034" y="21600"/>
                  <a:pt x="16200" y="21600"/>
                </a:cubicBezTo>
                <a:cubicBezTo>
                  <a:pt x="16532" y="21600"/>
                  <a:pt x="16800" y="21380"/>
                  <a:pt x="16800" y="21109"/>
                </a:cubicBezTo>
                <a:lnTo>
                  <a:pt x="16800" y="3436"/>
                </a:lnTo>
                <a:cubicBezTo>
                  <a:pt x="16800" y="3165"/>
                  <a:pt x="16532" y="2945"/>
                  <a:pt x="16200" y="2945"/>
                </a:cubicBezTo>
                <a:moveTo>
                  <a:pt x="8400" y="11782"/>
                </a:moveTo>
                <a:lnTo>
                  <a:pt x="2400" y="11782"/>
                </a:lnTo>
                <a:lnTo>
                  <a:pt x="2400" y="12764"/>
                </a:lnTo>
                <a:lnTo>
                  <a:pt x="8400" y="12764"/>
                </a:lnTo>
                <a:cubicBezTo>
                  <a:pt x="8400" y="12764"/>
                  <a:pt x="8400" y="11782"/>
                  <a:pt x="8400" y="11782"/>
                </a:cubicBezTo>
                <a:close/>
                <a:moveTo>
                  <a:pt x="21000" y="0"/>
                </a:moveTo>
                <a:lnTo>
                  <a:pt x="5400" y="0"/>
                </a:lnTo>
                <a:cubicBezTo>
                  <a:pt x="5068" y="0"/>
                  <a:pt x="4800" y="220"/>
                  <a:pt x="4800" y="491"/>
                </a:cubicBezTo>
                <a:lnTo>
                  <a:pt x="4800" y="1964"/>
                </a:lnTo>
                <a:lnTo>
                  <a:pt x="6000" y="1964"/>
                </a:lnTo>
                <a:lnTo>
                  <a:pt x="6000" y="982"/>
                </a:lnTo>
                <a:lnTo>
                  <a:pt x="20400" y="982"/>
                </a:lnTo>
                <a:lnTo>
                  <a:pt x="20400" y="17146"/>
                </a:lnTo>
                <a:lnTo>
                  <a:pt x="18424" y="15853"/>
                </a:lnTo>
                <a:cubicBezTo>
                  <a:pt x="18316" y="15764"/>
                  <a:pt x="18166" y="15709"/>
                  <a:pt x="18000" y="15709"/>
                </a:cubicBezTo>
                <a:lnTo>
                  <a:pt x="18000" y="16894"/>
                </a:lnTo>
                <a:lnTo>
                  <a:pt x="18047" y="16856"/>
                </a:lnTo>
                <a:lnTo>
                  <a:pt x="20576" y="18511"/>
                </a:lnTo>
                <a:cubicBezTo>
                  <a:pt x="20684" y="18599"/>
                  <a:pt x="20834" y="18655"/>
                  <a:pt x="21000" y="18655"/>
                </a:cubicBezTo>
                <a:cubicBezTo>
                  <a:pt x="21332" y="18655"/>
                  <a:pt x="21600" y="18435"/>
                  <a:pt x="21600" y="18164"/>
                </a:cubicBezTo>
                <a:lnTo>
                  <a:pt x="21600" y="491"/>
                </a:lnTo>
                <a:cubicBezTo>
                  <a:pt x="21600" y="220"/>
                  <a:pt x="21332" y="0"/>
                  <a:pt x="21000" y="0"/>
                </a:cubicBezTo>
                <a:moveTo>
                  <a:pt x="10800" y="15709"/>
                </a:moveTo>
                <a:lnTo>
                  <a:pt x="2400" y="15709"/>
                </a:lnTo>
                <a:lnTo>
                  <a:pt x="2400" y="16691"/>
                </a:lnTo>
                <a:lnTo>
                  <a:pt x="10800" y="16691"/>
                </a:lnTo>
                <a:cubicBezTo>
                  <a:pt x="10800" y="16691"/>
                  <a:pt x="10800" y="15709"/>
                  <a:pt x="10800" y="15709"/>
                </a:cubicBezTo>
                <a:close/>
                <a:moveTo>
                  <a:pt x="12000" y="4909"/>
                </a:moveTo>
                <a:lnTo>
                  <a:pt x="10800" y="4909"/>
                </a:lnTo>
                <a:lnTo>
                  <a:pt x="10800" y="9818"/>
                </a:lnTo>
                <a:lnTo>
                  <a:pt x="12000" y="9818"/>
                </a:lnTo>
                <a:cubicBezTo>
                  <a:pt x="12000" y="9818"/>
                  <a:pt x="12000" y="4909"/>
                  <a:pt x="12000" y="4909"/>
                </a:cubicBezTo>
                <a:close/>
                <a:moveTo>
                  <a:pt x="14400" y="4909"/>
                </a:moveTo>
                <a:lnTo>
                  <a:pt x="13200" y="4909"/>
                </a:lnTo>
                <a:lnTo>
                  <a:pt x="13200" y="9818"/>
                </a:lnTo>
                <a:lnTo>
                  <a:pt x="14400" y="9818"/>
                </a:lnTo>
                <a:cubicBezTo>
                  <a:pt x="14400" y="9818"/>
                  <a:pt x="14400" y="4909"/>
                  <a:pt x="14400" y="4909"/>
                </a:cubicBezTo>
                <a:close/>
                <a:moveTo>
                  <a:pt x="7200" y="4909"/>
                </a:moveTo>
                <a:lnTo>
                  <a:pt x="4800" y="4909"/>
                </a:lnTo>
                <a:lnTo>
                  <a:pt x="4800" y="9818"/>
                </a:lnTo>
                <a:lnTo>
                  <a:pt x="7200" y="9818"/>
                </a:lnTo>
                <a:cubicBezTo>
                  <a:pt x="7200" y="9818"/>
                  <a:pt x="7200" y="4909"/>
                  <a:pt x="7200" y="4909"/>
                </a:cubicBezTo>
                <a:close/>
                <a:moveTo>
                  <a:pt x="3600" y="4909"/>
                </a:moveTo>
                <a:lnTo>
                  <a:pt x="2400" y="4909"/>
                </a:lnTo>
                <a:lnTo>
                  <a:pt x="2400" y="9818"/>
                </a:lnTo>
                <a:lnTo>
                  <a:pt x="3600" y="9818"/>
                </a:lnTo>
                <a:cubicBezTo>
                  <a:pt x="3600" y="9818"/>
                  <a:pt x="3600" y="4909"/>
                  <a:pt x="3600" y="4909"/>
                </a:cubicBezTo>
                <a:close/>
                <a:moveTo>
                  <a:pt x="9600" y="4909"/>
                </a:moveTo>
                <a:lnTo>
                  <a:pt x="8400" y="4909"/>
                </a:lnTo>
                <a:lnTo>
                  <a:pt x="8400" y="9818"/>
                </a:lnTo>
                <a:lnTo>
                  <a:pt x="9600" y="9818"/>
                </a:lnTo>
                <a:cubicBezTo>
                  <a:pt x="9600" y="9818"/>
                  <a:pt x="9600" y="4909"/>
                  <a:pt x="9600" y="4909"/>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29" name="Shape 2829">
            <a:extLst>
              <a:ext uri="{FF2B5EF4-FFF2-40B4-BE49-F238E27FC236}">
                <a16:creationId xmlns:a16="http://schemas.microsoft.com/office/drawing/2014/main" id="{8407248E-6A86-204F-8814-6F0D321FFC6F}"/>
              </a:ext>
            </a:extLst>
          </p:cNvPr>
          <p:cNvSpPr/>
          <p:nvPr/>
        </p:nvSpPr>
        <p:spPr>
          <a:xfrm>
            <a:off x="22053550" y="39195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12764"/>
                </a:moveTo>
                <a:cubicBezTo>
                  <a:pt x="10529" y="12764"/>
                  <a:pt x="10309" y="12544"/>
                  <a:pt x="10309" y="12273"/>
                </a:cubicBezTo>
                <a:cubicBezTo>
                  <a:pt x="10309" y="12001"/>
                  <a:pt x="10529" y="11782"/>
                  <a:pt x="10800" y="11782"/>
                </a:cubicBezTo>
                <a:cubicBezTo>
                  <a:pt x="11071" y="11782"/>
                  <a:pt x="11291" y="12001"/>
                  <a:pt x="11291" y="12273"/>
                </a:cubicBezTo>
                <a:cubicBezTo>
                  <a:pt x="11291" y="12544"/>
                  <a:pt x="11071" y="12764"/>
                  <a:pt x="10800" y="12764"/>
                </a:cubicBezTo>
                <a:moveTo>
                  <a:pt x="10800" y="10800"/>
                </a:moveTo>
                <a:cubicBezTo>
                  <a:pt x="9987" y="10800"/>
                  <a:pt x="9327" y="11460"/>
                  <a:pt x="9327" y="12273"/>
                </a:cubicBezTo>
                <a:cubicBezTo>
                  <a:pt x="9327" y="13086"/>
                  <a:pt x="9987" y="13745"/>
                  <a:pt x="10800" y="13745"/>
                </a:cubicBezTo>
                <a:cubicBezTo>
                  <a:pt x="11613" y="13745"/>
                  <a:pt x="12273" y="13086"/>
                  <a:pt x="12273" y="12273"/>
                </a:cubicBezTo>
                <a:cubicBezTo>
                  <a:pt x="12273" y="11460"/>
                  <a:pt x="11613" y="10800"/>
                  <a:pt x="10800" y="10800"/>
                </a:cubicBezTo>
                <a:moveTo>
                  <a:pt x="20469" y="11563"/>
                </a:moveTo>
                <a:lnTo>
                  <a:pt x="19745" y="13686"/>
                </a:lnTo>
                <a:cubicBezTo>
                  <a:pt x="17492" y="14931"/>
                  <a:pt x="14436" y="15709"/>
                  <a:pt x="11045" y="15709"/>
                </a:cubicBezTo>
                <a:cubicBezTo>
                  <a:pt x="7337" y="15709"/>
                  <a:pt x="4024" y="14783"/>
                  <a:pt x="1732" y="13326"/>
                </a:cubicBezTo>
                <a:lnTo>
                  <a:pt x="1132" y="11568"/>
                </a:lnTo>
                <a:cubicBezTo>
                  <a:pt x="1132" y="11568"/>
                  <a:pt x="982" y="11171"/>
                  <a:pt x="982" y="10800"/>
                </a:cubicBezTo>
                <a:cubicBezTo>
                  <a:pt x="982" y="9718"/>
                  <a:pt x="1863" y="8836"/>
                  <a:pt x="2945" y="8836"/>
                </a:cubicBezTo>
                <a:lnTo>
                  <a:pt x="18655" y="8836"/>
                </a:lnTo>
                <a:cubicBezTo>
                  <a:pt x="19738" y="8836"/>
                  <a:pt x="20618" y="9718"/>
                  <a:pt x="20618" y="10800"/>
                </a:cubicBezTo>
                <a:cubicBezTo>
                  <a:pt x="20618" y="11173"/>
                  <a:pt x="20469" y="11563"/>
                  <a:pt x="20469" y="11563"/>
                </a:cubicBezTo>
                <a:moveTo>
                  <a:pt x="17640" y="19860"/>
                </a:moveTo>
                <a:cubicBezTo>
                  <a:pt x="17636" y="19861"/>
                  <a:pt x="17438" y="20618"/>
                  <a:pt x="16691" y="20618"/>
                </a:cubicBezTo>
                <a:lnTo>
                  <a:pt x="4909" y="20618"/>
                </a:lnTo>
                <a:cubicBezTo>
                  <a:pt x="4169" y="20618"/>
                  <a:pt x="3960" y="19860"/>
                  <a:pt x="3960" y="19860"/>
                </a:cubicBezTo>
                <a:lnTo>
                  <a:pt x="2196" y="14687"/>
                </a:lnTo>
                <a:cubicBezTo>
                  <a:pt x="4567" y="15928"/>
                  <a:pt x="7651" y="16691"/>
                  <a:pt x="11045" y="16691"/>
                </a:cubicBezTo>
                <a:cubicBezTo>
                  <a:pt x="14163" y="16691"/>
                  <a:pt x="17019" y="16046"/>
                  <a:pt x="19304" y="14981"/>
                </a:cubicBezTo>
                <a:cubicBezTo>
                  <a:pt x="19304" y="14981"/>
                  <a:pt x="17640" y="19860"/>
                  <a:pt x="17640" y="19860"/>
                </a:cubicBezTo>
                <a:close/>
                <a:moveTo>
                  <a:pt x="10800" y="982"/>
                </a:moveTo>
                <a:cubicBezTo>
                  <a:pt x="13436" y="982"/>
                  <a:pt x="15657" y="3875"/>
                  <a:pt x="16409" y="7855"/>
                </a:cubicBezTo>
                <a:lnTo>
                  <a:pt x="5191" y="7855"/>
                </a:lnTo>
                <a:cubicBezTo>
                  <a:pt x="5943" y="3875"/>
                  <a:pt x="8164" y="982"/>
                  <a:pt x="10800" y="982"/>
                </a:cubicBezTo>
                <a:moveTo>
                  <a:pt x="18655" y="7855"/>
                </a:moveTo>
                <a:lnTo>
                  <a:pt x="17401" y="7855"/>
                </a:lnTo>
                <a:cubicBezTo>
                  <a:pt x="16584" y="3325"/>
                  <a:pt x="13944" y="0"/>
                  <a:pt x="10800" y="0"/>
                </a:cubicBezTo>
                <a:cubicBezTo>
                  <a:pt x="7656" y="0"/>
                  <a:pt x="5016" y="3325"/>
                  <a:pt x="4200" y="7855"/>
                </a:cubicBezTo>
                <a:lnTo>
                  <a:pt x="2945" y="7855"/>
                </a:lnTo>
                <a:cubicBezTo>
                  <a:pt x="1319" y="7855"/>
                  <a:pt x="0" y="9174"/>
                  <a:pt x="0" y="10800"/>
                </a:cubicBezTo>
                <a:cubicBezTo>
                  <a:pt x="0" y="11348"/>
                  <a:pt x="151" y="11732"/>
                  <a:pt x="151" y="11732"/>
                </a:cubicBezTo>
                <a:lnTo>
                  <a:pt x="3118" y="20435"/>
                </a:lnTo>
                <a:cubicBezTo>
                  <a:pt x="3118" y="20435"/>
                  <a:pt x="3452" y="21600"/>
                  <a:pt x="4909" y="21600"/>
                </a:cubicBezTo>
                <a:lnTo>
                  <a:pt x="16691" y="21600"/>
                </a:lnTo>
                <a:cubicBezTo>
                  <a:pt x="18153" y="21600"/>
                  <a:pt x="18565" y="20194"/>
                  <a:pt x="18570" y="20177"/>
                </a:cubicBezTo>
                <a:lnTo>
                  <a:pt x="21437" y="11727"/>
                </a:lnTo>
                <a:cubicBezTo>
                  <a:pt x="21534" y="11434"/>
                  <a:pt x="21600" y="11126"/>
                  <a:pt x="21600" y="10800"/>
                </a:cubicBezTo>
                <a:cubicBezTo>
                  <a:pt x="21600" y="9174"/>
                  <a:pt x="20281" y="7855"/>
                  <a:pt x="18655" y="785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30" name="Shape 2830">
            <a:extLst>
              <a:ext uri="{FF2B5EF4-FFF2-40B4-BE49-F238E27FC236}">
                <a16:creationId xmlns:a16="http://schemas.microsoft.com/office/drawing/2014/main" id="{EA90E4D4-4E2A-BA40-809B-C3F6FA429D64}"/>
              </a:ext>
            </a:extLst>
          </p:cNvPr>
          <p:cNvSpPr>
            <a:spLocks noChangeArrowheads="1"/>
          </p:cNvSpPr>
          <p:nvPr/>
        </p:nvSpPr>
        <p:spPr bwMode="auto">
          <a:xfrm>
            <a:off x="10942638" y="1782763"/>
            <a:ext cx="2330450"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38090" tIns="38090" rIns="38090" bIns="38090" anchor="ctr">
            <a:spAutoFit/>
          </a:bodyPr>
          <a:lstStyle>
            <a:lvl1pPr algn="l">
              <a:defRPr sz="3000" b="1" cap="none" spc="-90">
                <a:solidFill>
                  <a:srgbClr val="1C1D21"/>
                </a:solidFill>
                <a:latin typeface="+mj-lt"/>
                <a:ea typeface="+mj-ea"/>
                <a:cs typeface="+mj-cs"/>
                <a:sym typeface="Karla"/>
              </a:defRPr>
            </a:lvl1pPr>
          </a:lstStyle>
          <a:p>
            <a:pPr defTabSz="1828434" eaLnBrk="1" fontAlgn="auto" hangingPunct="1">
              <a:spcBef>
                <a:spcPts val="0"/>
              </a:spcBef>
              <a:spcAft>
                <a:spcPts val="0"/>
              </a:spcAft>
              <a:defRPr/>
            </a:pPr>
            <a:r>
              <a:rPr sz="2999">
                <a:latin typeface="Arial" charset="0"/>
              </a:rPr>
              <a:t>E-Commerce</a:t>
            </a:r>
          </a:p>
        </p:txBody>
      </p:sp>
      <p:sp>
        <p:nvSpPr>
          <p:cNvPr id="2831" name="Shape 2831">
            <a:extLst>
              <a:ext uri="{FF2B5EF4-FFF2-40B4-BE49-F238E27FC236}">
                <a16:creationId xmlns:a16="http://schemas.microsoft.com/office/drawing/2014/main" id="{494770F0-70A6-0443-82A7-5B87FC4A1639}"/>
              </a:ext>
            </a:extLst>
          </p:cNvPr>
          <p:cNvSpPr/>
          <p:nvPr/>
        </p:nvSpPr>
        <p:spPr>
          <a:xfrm>
            <a:off x="1835150" y="6662738"/>
            <a:ext cx="4064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1"/>
                  <a:pt x="303" y="21600"/>
                  <a:pt x="675" y="21600"/>
                </a:cubicBezTo>
                <a:lnTo>
                  <a:pt x="20925" y="21600"/>
                </a:lnTo>
                <a:cubicBezTo>
                  <a:pt x="21297" y="21600"/>
                  <a:pt x="21600" y="21381"/>
                  <a:pt x="21600" y="21109"/>
                </a:cubicBezTo>
                <a:lnTo>
                  <a:pt x="21600" y="7364"/>
                </a:lnTo>
                <a:cubicBezTo>
                  <a:pt x="21600" y="7093"/>
                  <a:pt x="21297" y="6873"/>
                  <a:pt x="20925" y="6873"/>
                </a:cubicBezTo>
                <a:moveTo>
                  <a:pt x="5400" y="12764"/>
                </a:moveTo>
                <a:cubicBezTo>
                  <a:pt x="5028" y="12764"/>
                  <a:pt x="4725" y="12983"/>
                  <a:pt x="4725" y="13255"/>
                </a:cubicBezTo>
                <a:cubicBezTo>
                  <a:pt x="4725" y="13390"/>
                  <a:pt x="4800" y="13513"/>
                  <a:pt x="4923" y="13602"/>
                </a:cubicBezTo>
                <a:lnTo>
                  <a:pt x="10323" y="17529"/>
                </a:lnTo>
                <a:cubicBezTo>
                  <a:pt x="10445" y="17618"/>
                  <a:pt x="10614" y="17673"/>
                  <a:pt x="10800" y="17673"/>
                </a:cubicBezTo>
                <a:cubicBezTo>
                  <a:pt x="10986" y="17673"/>
                  <a:pt x="11155" y="17618"/>
                  <a:pt x="11277" y="17529"/>
                </a:cubicBezTo>
                <a:lnTo>
                  <a:pt x="16677" y="13602"/>
                </a:lnTo>
                <a:cubicBezTo>
                  <a:pt x="16800" y="13513"/>
                  <a:pt x="16875" y="13390"/>
                  <a:pt x="16875" y="13255"/>
                </a:cubicBezTo>
                <a:cubicBezTo>
                  <a:pt x="16875" y="12983"/>
                  <a:pt x="16572" y="12764"/>
                  <a:pt x="16200" y="12764"/>
                </a:cubicBezTo>
                <a:cubicBezTo>
                  <a:pt x="16014" y="12764"/>
                  <a:pt x="15845" y="12819"/>
                  <a:pt x="15723" y="12907"/>
                </a:cubicBezTo>
                <a:lnTo>
                  <a:pt x="11475" y="15997"/>
                </a:lnTo>
                <a:lnTo>
                  <a:pt x="11475" y="491"/>
                </a:lnTo>
                <a:cubicBezTo>
                  <a:pt x="11475" y="220"/>
                  <a:pt x="11172" y="0"/>
                  <a:pt x="10800" y="0"/>
                </a:cubicBezTo>
                <a:cubicBezTo>
                  <a:pt x="10428" y="0"/>
                  <a:pt x="10125" y="220"/>
                  <a:pt x="10125" y="491"/>
                </a:cubicBezTo>
                <a:lnTo>
                  <a:pt x="10125" y="15997"/>
                </a:lnTo>
                <a:lnTo>
                  <a:pt x="5877" y="12907"/>
                </a:lnTo>
                <a:cubicBezTo>
                  <a:pt x="5755" y="12819"/>
                  <a:pt x="5586" y="12764"/>
                  <a:pt x="5400" y="12764"/>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32" name="Shape 2832">
            <a:extLst>
              <a:ext uri="{FF2B5EF4-FFF2-40B4-BE49-F238E27FC236}">
                <a16:creationId xmlns:a16="http://schemas.microsoft.com/office/drawing/2014/main" id="{31BD217D-18AD-D44B-B2D7-6479C5528428}"/>
              </a:ext>
            </a:extLst>
          </p:cNvPr>
          <p:cNvSpPr/>
          <p:nvPr/>
        </p:nvSpPr>
        <p:spPr>
          <a:xfrm>
            <a:off x="2901950" y="6662738"/>
            <a:ext cx="404813" cy="558800"/>
          </a:xfrm>
          <a:custGeom>
            <a:avLst/>
            <a:gdLst/>
            <a:ahLst/>
            <a:cxnLst>
              <a:cxn ang="0">
                <a:pos x="wd2" y="hd2"/>
              </a:cxn>
              <a:cxn ang="5400000">
                <a:pos x="wd2" y="hd2"/>
              </a:cxn>
              <a:cxn ang="10800000">
                <a:pos x="wd2" y="hd2"/>
              </a:cxn>
              <a:cxn ang="16200000">
                <a:pos x="wd2" y="hd2"/>
              </a:cxn>
            </a:cxnLst>
            <a:rect l="0" t="0" r="r" b="b"/>
            <a:pathLst>
              <a:path w="21600" h="21600" extrusionOk="0">
                <a:moveTo>
                  <a:pt x="5400" y="4909"/>
                </a:moveTo>
                <a:cubicBezTo>
                  <a:pt x="5586" y="4909"/>
                  <a:pt x="5755" y="4855"/>
                  <a:pt x="5877" y="4765"/>
                </a:cubicBezTo>
                <a:lnTo>
                  <a:pt x="10125" y="1676"/>
                </a:lnTo>
                <a:lnTo>
                  <a:pt x="10125" y="17182"/>
                </a:lnTo>
                <a:cubicBezTo>
                  <a:pt x="10125" y="17453"/>
                  <a:pt x="10428" y="17673"/>
                  <a:pt x="10800" y="17673"/>
                </a:cubicBezTo>
                <a:cubicBezTo>
                  <a:pt x="11172" y="17673"/>
                  <a:pt x="11475" y="17453"/>
                  <a:pt x="11475" y="17182"/>
                </a:cubicBezTo>
                <a:lnTo>
                  <a:pt x="11475" y="1676"/>
                </a:lnTo>
                <a:lnTo>
                  <a:pt x="15723" y="4765"/>
                </a:lnTo>
                <a:cubicBezTo>
                  <a:pt x="15845" y="4855"/>
                  <a:pt x="16014" y="4909"/>
                  <a:pt x="16200" y="4909"/>
                </a:cubicBezTo>
                <a:cubicBezTo>
                  <a:pt x="16572" y="4909"/>
                  <a:pt x="16875" y="4690"/>
                  <a:pt x="16875" y="4418"/>
                </a:cubicBezTo>
                <a:cubicBezTo>
                  <a:pt x="16875" y="4283"/>
                  <a:pt x="16800" y="4161"/>
                  <a:pt x="16677" y="4071"/>
                </a:cubicBezTo>
                <a:lnTo>
                  <a:pt x="11277" y="144"/>
                </a:lnTo>
                <a:cubicBezTo>
                  <a:pt x="11155" y="55"/>
                  <a:pt x="10986" y="0"/>
                  <a:pt x="10800" y="0"/>
                </a:cubicBezTo>
                <a:cubicBezTo>
                  <a:pt x="10614" y="0"/>
                  <a:pt x="10445" y="55"/>
                  <a:pt x="10323" y="144"/>
                </a:cubicBezTo>
                <a:lnTo>
                  <a:pt x="4923" y="4071"/>
                </a:lnTo>
                <a:cubicBezTo>
                  <a:pt x="4800" y="4161"/>
                  <a:pt x="4725" y="4283"/>
                  <a:pt x="4725" y="4418"/>
                </a:cubicBezTo>
                <a:cubicBezTo>
                  <a:pt x="4725" y="4690"/>
                  <a:pt x="5028" y="4909"/>
                  <a:pt x="5400" y="4909"/>
                </a:cubicBezTo>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1"/>
                  <a:pt x="303" y="21600"/>
                  <a:pt x="675" y="21600"/>
                </a:cubicBezTo>
                <a:lnTo>
                  <a:pt x="20925" y="21600"/>
                </a:lnTo>
                <a:cubicBezTo>
                  <a:pt x="21297" y="21600"/>
                  <a:pt x="21600" y="21381"/>
                  <a:pt x="21600" y="21109"/>
                </a:cubicBezTo>
                <a:lnTo>
                  <a:pt x="21600" y="7364"/>
                </a:lnTo>
                <a:cubicBezTo>
                  <a:pt x="21600" y="7093"/>
                  <a:pt x="21297" y="6873"/>
                  <a:pt x="20925" y="687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33" name="Shape 2833">
            <a:extLst>
              <a:ext uri="{FF2B5EF4-FFF2-40B4-BE49-F238E27FC236}">
                <a16:creationId xmlns:a16="http://schemas.microsoft.com/office/drawing/2014/main" id="{DB563E35-10C6-D141-9052-8C58FC657C90}"/>
              </a:ext>
            </a:extLst>
          </p:cNvPr>
          <p:cNvSpPr/>
          <p:nvPr/>
        </p:nvSpPr>
        <p:spPr>
          <a:xfrm>
            <a:off x="3890963" y="666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moveTo>
                  <a:pt x="7140" y="14181"/>
                </a:moveTo>
                <a:cubicBezTo>
                  <a:pt x="6970" y="13741"/>
                  <a:pt x="6873" y="13264"/>
                  <a:pt x="6873" y="12764"/>
                </a:cubicBezTo>
                <a:cubicBezTo>
                  <a:pt x="6873" y="10595"/>
                  <a:pt x="8631" y="8836"/>
                  <a:pt x="10800" y="8836"/>
                </a:cubicBezTo>
                <a:cubicBezTo>
                  <a:pt x="11300" y="8836"/>
                  <a:pt x="11777" y="8934"/>
                  <a:pt x="12217" y="9104"/>
                </a:cubicBezTo>
                <a:lnTo>
                  <a:pt x="13217" y="8494"/>
                </a:lnTo>
                <a:cubicBezTo>
                  <a:pt x="12503" y="8089"/>
                  <a:pt x="11680" y="7855"/>
                  <a:pt x="10800" y="7855"/>
                </a:cubicBezTo>
                <a:cubicBezTo>
                  <a:pt x="8089" y="7855"/>
                  <a:pt x="5891" y="10053"/>
                  <a:pt x="5891" y="12764"/>
                </a:cubicBezTo>
                <a:cubicBezTo>
                  <a:pt x="5891" y="13643"/>
                  <a:pt x="6125" y="14467"/>
                  <a:pt x="6530" y="15181"/>
                </a:cubicBezTo>
                <a:cubicBezTo>
                  <a:pt x="6530" y="15181"/>
                  <a:pt x="7140" y="14181"/>
                  <a:pt x="7140" y="14181"/>
                </a:cubicBezTo>
                <a:close/>
                <a:moveTo>
                  <a:pt x="14460" y="11347"/>
                </a:moveTo>
                <a:cubicBezTo>
                  <a:pt x="14630" y="11787"/>
                  <a:pt x="14727" y="12263"/>
                  <a:pt x="14727" y="12764"/>
                </a:cubicBezTo>
                <a:cubicBezTo>
                  <a:pt x="14727" y="14932"/>
                  <a:pt x="12969" y="16691"/>
                  <a:pt x="10800" y="16691"/>
                </a:cubicBezTo>
                <a:cubicBezTo>
                  <a:pt x="10300" y="16691"/>
                  <a:pt x="9823" y="16594"/>
                  <a:pt x="9383" y="16423"/>
                </a:cubicBezTo>
                <a:lnTo>
                  <a:pt x="8383" y="17034"/>
                </a:lnTo>
                <a:cubicBezTo>
                  <a:pt x="9097" y="17439"/>
                  <a:pt x="9920" y="17673"/>
                  <a:pt x="10800" y="17673"/>
                </a:cubicBezTo>
                <a:cubicBezTo>
                  <a:pt x="13511" y="17673"/>
                  <a:pt x="15709" y="15475"/>
                  <a:pt x="15709" y="12764"/>
                </a:cubicBezTo>
                <a:cubicBezTo>
                  <a:pt x="15709" y="11884"/>
                  <a:pt x="15475" y="11061"/>
                  <a:pt x="15070" y="10346"/>
                </a:cubicBezTo>
                <a:cubicBezTo>
                  <a:pt x="15070" y="10346"/>
                  <a:pt x="14460" y="11347"/>
                  <a:pt x="14460" y="11347"/>
                </a:cubicBezTo>
                <a:close/>
                <a:moveTo>
                  <a:pt x="10453" y="12417"/>
                </a:moveTo>
                <a:cubicBezTo>
                  <a:pt x="10645" y="12225"/>
                  <a:pt x="10955" y="12225"/>
                  <a:pt x="11147" y="12417"/>
                </a:cubicBezTo>
                <a:cubicBezTo>
                  <a:pt x="11339" y="12609"/>
                  <a:pt x="11339" y="12919"/>
                  <a:pt x="11147" y="13111"/>
                </a:cubicBezTo>
                <a:cubicBezTo>
                  <a:pt x="10955" y="13303"/>
                  <a:pt x="10645" y="13303"/>
                  <a:pt x="10453" y="13111"/>
                </a:cubicBezTo>
                <a:cubicBezTo>
                  <a:pt x="10261" y="12919"/>
                  <a:pt x="10261" y="12609"/>
                  <a:pt x="10453" y="12417"/>
                </a:cubicBezTo>
                <a:moveTo>
                  <a:pt x="6144" y="17420"/>
                </a:moveTo>
                <a:lnTo>
                  <a:pt x="11842" y="13805"/>
                </a:lnTo>
                <a:lnTo>
                  <a:pt x="15456" y="8107"/>
                </a:lnTo>
                <a:lnTo>
                  <a:pt x="9759" y="11722"/>
                </a:lnTo>
                <a:cubicBezTo>
                  <a:pt x="9759" y="11722"/>
                  <a:pt x="6144" y="17420"/>
                  <a:pt x="6144" y="17420"/>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34" name="Shape 2834">
            <a:extLst>
              <a:ext uri="{FF2B5EF4-FFF2-40B4-BE49-F238E27FC236}">
                <a16:creationId xmlns:a16="http://schemas.microsoft.com/office/drawing/2014/main" id="{4D99D442-E233-C240-9ABF-0C5DB3C3390F}"/>
              </a:ext>
            </a:extLst>
          </p:cNvPr>
          <p:cNvSpPr/>
          <p:nvPr/>
        </p:nvSpPr>
        <p:spPr>
          <a:xfrm>
            <a:off x="4957763" y="666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35" name="Shape 2835">
            <a:extLst>
              <a:ext uri="{FF2B5EF4-FFF2-40B4-BE49-F238E27FC236}">
                <a16:creationId xmlns:a16="http://schemas.microsoft.com/office/drawing/2014/main" id="{57186640-73A9-D140-80DD-2F36762BC53D}"/>
              </a:ext>
            </a:extLst>
          </p:cNvPr>
          <p:cNvSpPr/>
          <p:nvPr/>
        </p:nvSpPr>
        <p:spPr>
          <a:xfrm>
            <a:off x="6024563" y="666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5218" y="5891"/>
                </a:moveTo>
                <a:lnTo>
                  <a:pt x="8345" y="5891"/>
                </a:lnTo>
                <a:cubicBezTo>
                  <a:pt x="8075" y="5891"/>
                  <a:pt x="7855" y="6111"/>
                  <a:pt x="7855" y="6382"/>
                </a:cubicBezTo>
                <a:cubicBezTo>
                  <a:pt x="7855" y="6653"/>
                  <a:pt x="8075" y="6873"/>
                  <a:pt x="8345" y="6873"/>
                </a:cubicBezTo>
                <a:lnTo>
                  <a:pt x="15218" y="6873"/>
                </a:lnTo>
                <a:cubicBezTo>
                  <a:pt x="15489" y="6873"/>
                  <a:pt x="15709" y="6653"/>
                  <a:pt x="15709" y="6382"/>
                </a:cubicBezTo>
                <a:cubicBezTo>
                  <a:pt x="15709" y="6111"/>
                  <a:pt x="15489" y="5891"/>
                  <a:pt x="15218" y="5891"/>
                </a:cubicBezTo>
                <a:moveTo>
                  <a:pt x="6382" y="5891"/>
                </a:moveTo>
                <a:cubicBezTo>
                  <a:pt x="6111" y="5891"/>
                  <a:pt x="5891" y="6111"/>
                  <a:pt x="5891" y="6382"/>
                </a:cubicBezTo>
                <a:cubicBezTo>
                  <a:pt x="5891" y="6653"/>
                  <a:pt x="6111" y="6873"/>
                  <a:pt x="6382" y="6873"/>
                </a:cubicBezTo>
                <a:cubicBezTo>
                  <a:pt x="6653" y="6873"/>
                  <a:pt x="6873" y="6653"/>
                  <a:pt x="6873" y="6382"/>
                </a:cubicBezTo>
                <a:cubicBezTo>
                  <a:pt x="6873" y="6111"/>
                  <a:pt x="6653" y="5891"/>
                  <a:pt x="6382" y="5891"/>
                </a:cubicBezTo>
                <a:moveTo>
                  <a:pt x="19636" y="0"/>
                </a:moveTo>
                <a:lnTo>
                  <a:pt x="5891" y="0"/>
                </a:lnTo>
                <a:cubicBezTo>
                  <a:pt x="4806" y="0"/>
                  <a:pt x="3927" y="879"/>
                  <a:pt x="3927" y="1964"/>
                </a:cubicBezTo>
                <a:lnTo>
                  <a:pt x="3927" y="2455"/>
                </a:lnTo>
                <a:cubicBezTo>
                  <a:pt x="3927" y="2726"/>
                  <a:pt x="4147" y="2945"/>
                  <a:pt x="4418" y="2945"/>
                </a:cubicBezTo>
                <a:cubicBezTo>
                  <a:pt x="4689"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5" y="16691"/>
                  <a:pt x="18655" y="16910"/>
                  <a:pt x="18655" y="17182"/>
                </a:cubicBezTo>
                <a:cubicBezTo>
                  <a:pt x="18655" y="17453"/>
                  <a:pt x="18875" y="17673"/>
                  <a:pt x="19145" y="17673"/>
                </a:cubicBezTo>
                <a:lnTo>
                  <a:pt x="19636" y="17673"/>
                </a:lnTo>
                <a:cubicBezTo>
                  <a:pt x="20721" y="17673"/>
                  <a:pt x="21600" y="16794"/>
                  <a:pt x="21600" y="15709"/>
                </a:cubicBezTo>
                <a:lnTo>
                  <a:pt x="21600" y="1964"/>
                </a:lnTo>
                <a:cubicBezTo>
                  <a:pt x="21600" y="879"/>
                  <a:pt x="20721" y="0"/>
                  <a:pt x="19636" y="0"/>
                </a:cubicBezTo>
                <a:moveTo>
                  <a:pt x="2455" y="5891"/>
                </a:moveTo>
                <a:cubicBezTo>
                  <a:pt x="2184" y="5891"/>
                  <a:pt x="1964" y="6111"/>
                  <a:pt x="1964" y="6382"/>
                </a:cubicBezTo>
                <a:cubicBezTo>
                  <a:pt x="1964" y="6653"/>
                  <a:pt x="2184" y="6873"/>
                  <a:pt x="2455" y="6873"/>
                </a:cubicBezTo>
                <a:cubicBezTo>
                  <a:pt x="2725" y="6873"/>
                  <a:pt x="2945" y="6653"/>
                  <a:pt x="2945" y="6382"/>
                </a:cubicBezTo>
                <a:cubicBezTo>
                  <a:pt x="2945" y="6111"/>
                  <a:pt x="2725" y="5891"/>
                  <a:pt x="2455" y="5891"/>
                </a:cubicBezTo>
                <a:moveTo>
                  <a:pt x="4418" y="5891"/>
                </a:moveTo>
                <a:cubicBezTo>
                  <a:pt x="4147" y="5891"/>
                  <a:pt x="3927" y="6111"/>
                  <a:pt x="3927" y="6382"/>
                </a:cubicBezTo>
                <a:cubicBezTo>
                  <a:pt x="3927" y="6653"/>
                  <a:pt x="4147" y="6873"/>
                  <a:pt x="4418" y="6873"/>
                </a:cubicBezTo>
                <a:cubicBezTo>
                  <a:pt x="4689" y="6873"/>
                  <a:pt x="4909" y="6653"/>
                  <a:pt x="4909" y="6382"/>
                </a:cubicBezTo>
                <a:cubicBezTo>
                  <a:pt x="4909" y="6111"/>
                  <a:pt x="4689" y="5891"/>
                  <a:pt x="4418" y="5891"/>
                </a:cubicBezTo>
                <a:moveTo>
                  <a:pt x="16691" y="7855"/>
                </a:moveTo>
                <a:lnTo>
                  <a:pt x="982" y="7855"/>
                </a:lnTo>
                <a:lnTo>
                  <a:pt x="982" y="5891"/>
                </a:lnTo>
                <a:cubicBezTo>
                  <a:pt x="982" y="5349"/>
                  <a:pt x="1422" y="4909"/>
                  <a:pt x="1964" y="4909"/>
                </a:cubicBezTo>
                <a:lnTo>
                  <a:pt x="15709" y="4909"/>
                </a:lnTo>
                <a:cubicBezTo>
                  <a:pt x="16251" y="4909"/>
                  <a:pt x="16691" y="5349"/>
                  <a:pt x="16691" y="5891"/>
                </a:cubicBezTo>
                <a:cubicBezTo>
                  <a:pt x="16691" y="5891"/>
                  <a:pt x="16691" y="7855"/>
                  <a:pt x="16691" y="7855"/>
                </a:cubicBezTo>
                <a:close/>
                <a:moveTo>
                  <a:pt x="16691" y="19636"/>
                </a:moveTo>
                <a:cubicBezTo>
                  <a:pt x="16691" y="20178"/>
                  <a:pt x="16251" y="20618"/>
                  <a:pt x="15709" y="20618"/>
                </a:cubicBezTo>
                <a:lnTo>
                  <a:pt x="1964" y="20618"/>
                </a:lnTo>
                <a:cubicBezTo>
                  <a:pt x="1422" y="20618"/>
                  <a:pt x="982" y="20178"/>
                  <a:pt x="982" y="19636"/>
                </a:cubicBezTo>
                <a:lnTo>
                  <a:pt x="982" y="8836"/>
                </a:lnTo>
                <a:lnTo>
                  <a:pt x="16691" y="8836"/>
                </a:lnTo>
                <a:cubicBezTo>
                  <a:pt x="16691" y="8836"/>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36" name="Shape 2836">
            <a:extLst>
              <a:ext uri="{FF2B5EF4-FFF2-40B4-BE49-F238E27FC236}">
                <a16:creationId xmlns:a16="http://schemas.microsoft.com/office/drawing/2014/main" id="{69B5B9DD-B076-A349-89DE-DC844EB11165}"/>
              </a:ext>
            </a:extLst>
          </p:cNvPr>
          <p:cNvSpPr/>
          <p:nvPr/>
        </p:nvSpPr>
        <p:spPr>
          <a:xfrm>
            <a:off x="7091363" y="6738938"/>
            <a:ext cx="558800" cy="406400"/>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37" name="Shape 2837">
            <a:extLst>
              <a:ext uri="{FF2B5EF4-FFF2-40B4-BE49-F238E27FC236}">
                <a16:creationId xmlns:a16="http://schemas.microsoft.com/office/drawing/2014/main" id="{8B7FEA7E-7971-5B49-90F5-0812A75C4C51}"/>
              </a:ext>
            </a:extLst>
          </p:cNvPr>
          <p:cNvSpPr/>
          <p:nvPr/>
        </p:nvSpPr>
        <p:spPr>
          <a:xfrm>
            <a:off x="8158163" y="6726238"/>
            <a:ext cx="558800" cy="431800"/>
          </a:xfrm>
          <a:custGeom>
            <a:avLst/>
            <a:gdLst/>
            <a:ahLst/>
            <a:cxnLst>
              <a:cxn ang="0">
                <a:pos x="wd2" y="hd2"/>
              </a:cxn>
              <a:cxn ang="5400000">
                <a:pos x="wd2" y="hd2"/>
              </a:cxn>
              <a:cxn ang="10800000">
                <a:pos x="wd2" y="hd2"/>
              </a:cxn>
              <a:cxn ang="16200000">
                <a:pos x="wd2" y="hd2"/>
              </a:cxn>
            </a:cxnLst>
            <a:rect l="0" t="0" r="r" b="b"/>
            <a:pathLst>
              <a:path w="21600" h="21600" extrusionOk="0">
                <a:moveTo>
                  <a:pt x="16691" y="18667"/>
                </a:moveTo>
                <a:lnTo>
                  <a:pt x="12576" y="13341"/>
                </a:lnTo>
                <a:lnTo>
                  <a:pt x="16691" y="8016"/>
                </a:lnTo>
                <a:cubicBezTo>
                  <a:pt x="16691" y="8016"/>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4"/>
                  <a:pt x="16347" y="6665"/>
                </a:cubicBezTo>
                <a:lnTo>
                  <a:pt x="9502" y="15523"/>
                </a:lnTo>
                <a:cubicBezTo>
                  <a:pt x="9324" y="15752"/>
                  <a:pt x="9088" y="15880"/>
                  <a:pt x="8836" y="15880"/>
                </a:cubicBezTo>
                <a:cubicBezTo>
                  <a:pt x="8585" y="15880"/>
                  <a:pt x="8349" y="15752"/>
                  <a:pt x="8170" y="15523"/>
                </a:cubicBezTo>
                <a:lnTo>
                  <a:pt x="1326" y="6664"/>
                </a:lnTo>
                <a:cubicBezTo>
                  <a:pt x="1498" y="6474"/>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8"/>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38" name="Shape 2838">
            <a:extLst>
              <a:ext uri="{FF2B5EF4-FFF2-40B4-BE49-F238E27FC236}">
                <a16:creationId xmlns:a16="http://schemas.microsoft.com/office/drawing/2014/main" id="{5309DE44-5CFB-FA4B-9232-F1B8A0A357A1}"/>
              </a:ext>
            </a:extLst>
          </p:cNvPr>
          <p:cNvSpPr/>
          <p:nvPr/>
        </p:nvSpPr>
        <p:spPr>
          <a:xfrm>
            <a:off x="9224963" y="6713538"/>
            <a:ext cx="557212" cy="457200"/>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5" y="12000"/>
                  <a:pt x="13745" y="12269"/>
                  <a:pt x="13745" y="12600"/>
                </a:cubicBezTo>
                <a:cubicBezTo>
                  <a:pt x="13745" y="14589"/>
                  <a:pt x="12426" y="16200"/>
                  <a:pt x="10800" y="16200"/>
                </a:cubicBezTo>
                <a:cubicBezTo>
                  <a:pt x="9173" y="16200"/>
                  <a:pt x="7855" y="14589"/>
                  <a:pt x="7855" y="12600"/>
                </a:cubicBezTo>
                <a:cubicBezTo>
                  <a:pt x="7855" y="12269"/>
                  <a:pt x="7635" y="12000"/>
                  <a:pt x="7364" y="12000"/>
                </a:cubicBezTo>
                <a:lnTo>
                  <a:pt x="1285" y="12000"/>
                </a:lnTo>
                <a:cubicBezTo>
                  <a:pt x="1285" y="12000"/>
                  <a:pt x="5703" y="1200"/>
                  <a:pt x="5703" y="1200"/>
                </a:cubicBezTo>
                <a:close/>
                <a:moveTo>
                  <a:pt x="21543" y="12335"/>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5"/>
                </a:lnTo>
                <a:cubicBezTo>
                  <a:pt x="23" y="12415"/>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5"/>
                  <a:pt x="21543" y="1233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39" name="Shape 2839">
            <a:extLst>
              <a:ext uri="{FF2B5EF4-FFF2-40B4-BE49-F238E27FC236}">
                <a16:creationId xmlns:a16="http://schemas.microsoft.com/office/drawing/2014/main" id="{08E0351D-DC85-134B-AE1D-078715A52441}"/>
              </a:ext>
            </a:extLst>
          </p:cNvPr>
          <p:cNvSpPr/>
          <p:nvPr/>
        </p:nvSpPr>
        <p:spPr>
          <a:xfrm>
            <a:off x="10290175" y="6688138"/>
            <a:ext cx="558800" cy="508000"/>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40" name="Shape 2840">
            <a:extLst>
              <a:ext uri="{FF2B5EF4-FFF2-40B4-BE49-F238E27FC236}">
                <a16:creationId xmlns:a16="http://schemas.microsoft.com/office/drawing/2014/main" id="{DD4A2752-E7F3-0A40-B5D2-44A0426CFA2C}"/>
              </a:ext>
            </a:extLst>
          </p:cNvPr>
          <p:cNvSpPr/>
          <p:nvPr/>
        </p:nvSpPr>
        <p:spPr>
          <a:xfrm>
            <a:off x="11356975" y="6688138"/>
            <a:ext cx="558800" cy="508000"/>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41" name="Shape 2841">
            <a:extLst>
              <a:ext uri="{FF2B5EF4-FFF2-40B4-BE49-F238E27FC236}">
                <a16:creationId xmlns:a16="http://schemas.microsoft.com/office/drawing/2014/main" id="{DA93CABD-AA53-0B40-97E2-AC670B2BAF92}"/>
              </a:ext>
            </a:extLst>
          </p:cNvPr>
          <p:cNvSpPr/>
          <p:nvPr/>
        </p:nvSpPr>
        <p:spPr>
          <a:xfrm>
            <a:off x="1758950" y="7778750"/>
            <a:ext cx="558800" cy="457200"/>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3" y="13200"/>
                </a:cubicBezTo>
                <a:lnTo>
                  <a:pt x="20618" y="13200"/>
                </a:lnTo>
                <a:cubicBezTo>
                  <a:pt x="20618" y="13200"/>
                  <a:pt x="20618" y="20400"/>
                  <a:pt x="20618" y="20400"/>
                </a:cubicBezTo>
                <a:close/>
                <a:moveTo>
                  <a:pt x="5703" y="1200"/>
                </a:moveTo>
                <a:lnTo>
                  <a:pt x="15897" y="1200"/>
                </a:lnTo>
                <a:lnTo>
                  <a:pt x="20315" y="12000"/>
                </a:lnTo>
                <a:lnTo>
                  <a:pt x="14236" y="12000"/>
                </a:lnTo>
                <a:cubicBezTo>
                  <a:pt x="13966" y="12000"/>
                  <a:pt x="13745" y="12269"/>
                  <a:pt x="13745" y="12600"/>
                </a:cubicBezTo>
                <a:cubicBezTo>
                  <a:pt x="13745" y="14588"/>
                  <a:pt x="12427" y="16200"/>
                  <a:pt x="10800" y="16200"/>
                </a:cubicBezTo>
                <a:cubicBezTo>
                  <a:pt x="9173" y="16200"/>
                  <a:pt x="7855" y="14588"/>
                  <a:pt x="7855" y="12600"/>
                </a:cubicBezTo>
                <a:cubicBezTo>
                  <a:pt x="7855" y="12269"/>
                  <a:pt x="7634" y="12000"/>
                  <a:pt x="7364" y="12000"/>
                </a:cubicBezTo>
                <a:lnTo>
                  <a:pt x="1285" y="12000"/>
                </a:lnTo>
                <a:cubicBezTo>
                  <a:pt x="1285" y="12000"/>
                  <a:pt x="5703" y="1200"/>
                  <a:pt x="5703" y="1200"/>
                </a:cubicBezTo>
                <a:close/>
                <a:moveTo>
                  <a:pt x="21543" y="12334"/>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4"/>
                </a:lnTo>
                <a:cubicBezTo>
                  <a:pt x="23" y="12416"/>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6"/>
                  <a:pt x="21543" y="12334"/>
                </a:cubicBezTo>
                <a:moveTo>
                  <a:pt x="16691" y="9000"/>
                </a:moveTo>
                <a:cubicBezTo>
                  <a:pt x="16691" y="8669"/>
                  <a:pt x="16471" y="8400"/>
                  <a:pt x="16200" y="8400"/>
                </a:cubicBezTo>
                <a:lnTo>
                  <a:pt x="5400" y="8400"/>
                </a:lnTo>
                <a:cubicBezTo>
                  <a:pt x="5129" y="8400"/>
                  <a:pt x="4909" y="8669"/>
                  <a:pt x="4909" y="9000"/>
                </a:cubicBezTo>
                <a:cubicBezTo>
                  <a:pt x="4909" y="9332"/>
                  <a:pt x="5129" y="9600"/>
                  <a:pt x="5400" y="9600"/>
                </a:cubicBezTo>
                <a:lnTo>
                  <a:pt x="16200" y="9600"/>
                </a:lnTo>
                <a:cubicBezTo>
                  <a:pt x="16471" y="9600"/>
                  <a:pt x="16691" y="9332"/>
                  <a:pt x="16691" y="9000"/>
                </a:cubicBezTo>
                <a:moveTo>
                  <a:pt x="6382" y="7200"/>
                </a:moveTo>
                <a:lnTo>
                  <a:pt x="15218" y="7200"/>
                </a:lnTo>
                <a:cubicBezTo>
                  <a:pt x="15489" y="7200"/>
                  <a:pt x="15709" y="6932"/>
                  <a:pt x="15709" y="6600"/>
                </a:cubicBezTo>
                <a:cubicBezTo>
                  <a:pt x="15709" y="6269"/>
                  <a:pt x="15489" y="6000"/>
                  <a:pt x="15218" y="6000"/>
                </a:cubicBezTo>
                <a:lnTo>
                  <a:pt x="6382" y="6000"/>
                </a:lnTo>
                <a:cubicBezTo>
                  <a:pt x="6111" y="6000"/>
                  <a:pt x="5891" y="6269"/>
                  <a:pt x="5891" y="6600"/>
                </a:cubicBezTo>
                <a:cubicBezTo>
                  <a:pt x="5891" y="6932"/>
                  <a:pt x="6111" y="7200"/>
                  <a:pt x="6382" y="7200"/>
                </a:cubicBezTo>
                <a:moveTo>
                  <a:pt x="7364" y="4800"/>
                </a:moveTo>
                <a:lnTo>
                  <a:pt x="14236" y="4800"/>
                </a:lnTo>
                <a:cubicBezTo>
                  <a:pt x="14507" y="4800"/>
                  <a:pt x="14727" y="4532"/>
                  <a:pt x="14727" y="4200"/>
                </a:cubicBezTo>
                <a:cubicBezTo>
                  <a:pt x="14727" y="3869"/>
                  <a:pt x="14507" y="3600"/>
                  <a:pt x="14236" y="3600"/>
                </a:cubicBezTo>
                <a:lnTo>
                  <a:pt x="7364" y="3600"/>
                </a:lnTo>
                <a:cubicBezTo>
                  <a:pt x="7093" y="3600"/>
                  <a:pt x="6873" y="3869"/>
                  <a:pt x="6873" y="4200"/>
                </a:cubicBezTo>
                <a:cubicBezTo>
                  <a:pt x="6873" y="4532"/>
                  <a:pt x="7093" y="4800"/>
                  <a:pt x="7364" y="48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42" name="Shape 2842">
            <a:extLst>
              <a:ext uri="{FF2B5EF4-FFF2-40B4-BE49-F238E27FC236}">
                <a16:creationId xmlns:a16="http://schemas.microsoft.com/office/drawing/2014/main" id="{62A2F530-4DAA-724A-867D-448EA2176F2B}"/>
              </a:ext>
            </a:extLst>
          </p:cNvPr>
          <p:cNvSpPr/>
          <p:nvPr/>
        </p:nvSpPr>
        <p:spPr>
          <a:xfrm>
            <a:off x="2825750" y="7727950"/>
            <a:ext cx="557213"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1782"/>
                </a:moveTo>
                <a:lnTo>
                  <a:pt x="982" y="11782"/>
                </a:lnTo>
                <a:lnTo>
                  <a:pt x="982" y="6873"/>
                </a:lnTo>
                <a:lnTo>
                  <a:pt x="6907" y="6873"/>
                </a:lnTo>
                <a:cubicBezTo>
                  <a:pt x="7149" y="8810"/>
                  <a:pt x="8798" y="10309"/>
                  <a:pt x="10800" y="10309"/>
                </a:cubicBezTo>
                <a:cubicBezTo>
                  <a:pt x="12802" y="10309"/>
                  <a:pt x="14451" y="8810"/>
                  <a:pt x="14693" y="6873"/>
                </a:cubicBezTo>
                <a:lnTo>
                  <a:pt x="20618" y="6873"/>
                </a:lnTo>
                <a:cubicBezTo>
                  <a:pt x="20618" y="6873"/>
                  <a:pt x="20618" y="11782"/>
                  <a:pt x="20618" y="11782"/>
                </a:cubicBezTo>
                <a:close/>
                <a:moveTo>
                  <a:pt x="20264" y="14727"/>
                </a:moveTo>
                <a:lnTo>
                  <a:pt x="14236" y="14727"/>
                </a:lnTo>
                <a:cubicBezTo>
                  <a:pt x="13966" y="14727"/>
                  <a:pt x="13745" y="14947"/>
                  <a:pt x="13745" y="15218"/>
                </a:cubicBezTo>
                <a:cubicBezTo>
                  <a:pt x="13745" y="16845"/>
                  <a:pt x="12427" y="18164"/>
                  <a:pt x="10800" y="18164"/>
                </a:cubicBezTo>
                <a:cubicBezTo>
                  <a:pt x="9173" y="18164"/>
                  <a:pt x="7855" y="16845"/>
                  <a:pt x="7855" y="15218"/>
                </a:cubicBezTo>
                <a:cubicBezTo>
                  <a:pt x="7855" y="14947"/>
                  <a:pt x="7634" y="14727"/>
                  <a:pt x="7364" y="14727"/>
                </a:cubicBezTo>
                <a:lnTo>
                  <a:pt x="1336" y="14727"/>
                </a:lnTo>
                <a:lnTo>
                  <a:pt x="2682" y="12764"/>
                </a:lnTo>
                <a:lnTo>
                  <a:pt x="18918" y="12764"/>
                </a:lnTo>
                <a:cubicBezTo>
                  <a:pt x="18918" y="12764"/>
                  <a:pt x="20264" y="14727"/>
                  <a:pt x="20264" y="14727"/>
                </a:cubicBezTo>
                <a:close/>
                <a:moveTo>
                  <a:pt x="20618" y="20618"/>
                </a:moveTo>
                <a:lnTo>
                  <a:pt x="982" y="20618"/>
                </a:lnTo>
                <a:lnTo>
                  <a:pt x="982" y="15709"/>
                </a:lnTo>
                <a:lnTo>
                  <a:pt x="6907" y="15709"/>
                </a:lnTo>
                <a:cubicBezTo>
                  <a:pt x="7149" y="17646"/>
                  <a:pt x="8798" y="19145"/>
                  <a:pt x="10800" y="19145"/>
                </a:cubicBezTo>
                <a:cubicBezTo>
                  <a:pt x="12802" y="19145"/>
                  <a:pt x="14451" y="17646"/>
                  <a:pt x="14693" y="15709"/>
                </a:cubicBezTo>
                <a:lnTo>
                  <a:pt x="20618" y="15709"/>
                </a:lnTo>
                <a:cubicBezTo>
                  <a:pt x="20618" y="15709"/>
                  <a:pt x="20618" y="20618"/>
                  <a:pt x="20618" y="20618"/>
                </a:cubicBezTo>
                <a:close/>
                <a:moveTo>
                  <a:pt x="4702" y="982"/>
                </a:moveTo>
                <a:lnTo>
                  <a:pt x="16898" y="982"/>
                </a:lnTo>
                <a:lnTo>
                  <a:pt x="20264" y="5891"/>
                </a:lnTo>
                <a:lnTo>
                  <a:pt x="14236" y="5891"/>
                </a:lnTo>
                <a:cubicBezTo>
                  <a:pt x="13966" y="5891"/>
                  <a:pt x="13745" y="6111"/>
                  <a:pt x="13745" y="6382"/>
                </a:cubicBezTo>
                <a:cubicBezTo>
                  <a:pt x="13745" y="8009"/>
                  <a:pt x="12427" y="9327"/>
                  <a:pt x="10800" y="9327"/>
                </a:cubicBezTo>
                <a:cubicBezTo>
                  <a:pt x="9173" y="9327"/>
                  <a:pt x="7855" y="8009"/>
                  <a:pt x="7855" y="6382"/>
                </a:cubicBezTo>
                <a:cubicBezTo>
                  <a:pt x="7855" y="6111"/>
                  <a:pt x="7634" y="5891"/>
                  <a:pt x="7364" y="5891"/>
                </a:cubicBezTo>
                <a:lnTo>
                  <a:pt x="1336" y="5891"/>
                </a:lnTo>
                <a:cubicBezTo>
                  <a:pt x="1336" y="5891"/>
                  <a:pt x="4702" y="982"/>
                  <a:pt x="4702" y="982"/>
                </a:cubicBezTo>
                <a:close/>
                <a:moveTo>
                  <a:pt x="21600" y="12273"/>
                </a:moveTo>
                <a:lnTo>
                  <a:pt x="21600" y="6382"/>
                </a:lnTo>
                <a:cubicBezTo>
                  <a:pt x="21600" y="6303"/>
                  <a:pt x="21577" y="6231"/>
                  <a:pt x="21543" y="6165"/>
                </a:cubicBezTo>
                <a:lnTo>
                  <a:pt x="21548" y="6162"/>
                </a:lnTo>
                <a:lnTo>
                  <a:pt x="17621" y="272"/>
                </a:lnTo>
                <a:lnTo>
                  <a:pt x="17616" y="274"/>
                </a:lnTo>
                <a:cubicBezTo>
                  <a:pt x="17536" y="113"/>
                  <a:pt x="17374" y="0"/>
                  <a:pt x="17182" y="0"/>
                </a:cubicBezTo>
                <a:lnTo>
                  <a:pt x="4418" y="0"/>
                </a:lnTo>
                <a:cubicBezTo>
                  <a:pt x="4226" y="0"/>
                  <a:pt x="4064" y="113"/>
                  <a:pt x="3984" y="274"/>
                </a:cubicBezTo>
                <a:lnTo>
                  <a:pt x="3979" y="272"/>
                </a:lnTo>
                <a:lnTo>
                  <a:pt x="52" y="6162"/>
                </a:lnTo>
                <a:lnTo>
                  <a:pt x="57" y="6165"/>
                </a:lnTo>
                <a:cubicBezTo>
                  <a:pt x="23" y="6231"/>
                  <a:pt x="0" y="6303"/>
                  <a:pt x="0" y="6382"/>
                </a:cubicBezTo>
                <a:lnTo>
                  <a:pt x="0" y="12273"/>
                </a:lnTo>
                <a:cubicBezTo>
                  <a:pt x="0" y="12544"/>
                  <a:pt x="220" y="12764"/>
                  <a:pt x="491" y="12764"/>
                </a:cubicBezTo>
                <a:lnTo>
                  <a:pt x="1542" y="12764"/>
                </a:lnTo>
                <a:lnTo>
                  <a:pt x="52" y="14999"/>
                </a:lnTo>
                <a:lnTo>
                  <a:pt x="57" y="15001"/>
                </a:lnTo>
                <a:cubicBezTo>
                  <a:pt x="23" y="15067"/>
                  <a:pt x="0" y="15139"/>
                  <a:pt x="0" y="15218"/>
                </a:cubicBezTo>
                <a:lnTo>
                  <a:pt x="0" y="21109"/>
                </a:lnTo>
                <a:cubicBezTo>
                  <a:pt x="0" y="21380"/>
                  <a:pt x="220" y="21600"/>
                  <a:pt x="491" y="21600"/>
                </a:cubicBezTo>
                <a:lnTo>
                  <a:pt x="21109" y="21600"/>
                </a:lnTo>
                <a:cubicBezTo>
                  <a:pt x="21380" y="21600"/>
                  <a:pt x="21600" y="21380"/>
                  <a:pt x="21600" y="21109"/>
                </a:cubicBezTo>
                <a:lnTo>
                  <a:pt x="21600" y="15218"/>
                </a:lnTo>
                <a:cubicBezTo>
                  <a:pt x="21600" y="15139"/>
                  <a:pt x="21577" y="15067"/>
                  <a:pt x="21543" y="15001"/>
                </a:cubicBezTo>
                <a:lnTo>
                  <a:pt x="21548" y="14999"/>
                </a:lnTo>
                <a:lnTo>
                  <a:pt x="20058" y="12764"/>
                </a:lnTo>
                <a:lnTo>
                  <a:pt x="21109" y="12764"/>
                </a:lnTo>
                <a:cubicBezTo>
                  <a:pt x="21380" y="12764"/>
                  <a:pt x="21600" y="12544"/>
                  <a:pt x="21600" y="1227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43" name="Shape 2843">
            <a:extLst>
              <a:ext uri="{FF2B5EF4-FFF2-40B4-BE49-F238E27FC236}">
                <a16:creationId xmlns:a16="http://schemas.microsoft.com/office/drawing/2014/main" id="{449694B4-8E1A-5343-812C-978F710DC65D}"/>
              </a:ext>
            </a:extLst>
          </p:cNvPr>
          <p:cNvSpPr/>
          <p:nvPr/>
        </p:nvSpPr>
        <p:spPr>
          <a:xfrm>
            <a:off x="3890963" y="77279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cubicBezTo>
                  <a:pt x="20838" y="10309"/>
                  <a:pt x="20618" y="10529"/>
                  <a:pt x="20618" y="10800"/>
                </a:cubicBezTo>
                <a:cubicBezTo>
                  <a:pt x="20618" y="16223"/>
                  <a:pt x="16223" y="20618"/>
                  <a:pt x="10800" y="20618"/>
                </a:cubicBezTo>
                <a:cubicBezTo>
                  <a:pt x="5377" y="20618"/>
                  <a:pt x="982" y="16223"/>
                  <a:pt x="982" y="10800"/>
                </a:cubicBezTo>
                <a:cubicBezTo>
                  <a:pt x="982" y="5378"/>
                  <a:pt x="5377" y="982"/>
                  <a:pt x="10800" y="982"/>
                </a:cubicBez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6765"/>
                  <a:pt x="4836" y="21600"/>
                  <a:pt x="10800" y="21600"/>
                </a:cubicBezTo>
                <a:cubicBezTo>
                  <a:pt x="16764" y="21600"/>
                  <a:pt x="21600" y="16765"/>
                  <a:pt x="21600" y="10800"/>
                </a:cubicBezTo>
                <a:cubicBezTo>
                  <a:pt x="21600" y="10529"/>
                  <a:pt x="21380" y="10309"/>
                  <a:pt x="21109" y="10309"/>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44" name="Shape 2844">
            <a:extLst>
              <a:ext uri="{FF2B5EF4-FFF2-40B4-BE49-F238E27FC236}">
                <a16:creationId xmlns:a16="http://schemas.microsoft.com/office/drawing/2014/main" id="{E9E352A7-B8B0-A24C-96F4-5205D8FC765B}"/>
              </a:ext>
            </a:extLst>
          </p:cNvPr>
          <p:cNvSpPr/>
          <p:nvPr/>
        </p:nvSpPr>
        <p:spPr>
          <a:xfrm>
            <a:off x="4957763" y="77279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982"/>
                </a:move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1071"/>
                  <a:pt x="220" y="11291"/>
                  <a:pt x="491" y="11291"/>
                </a:cubicBezTo>
                <a:cubicBezTo>
                  <a:pt x="762" y="11291"/>
                  <a:pt x="982" y="11071"/>
                  <a:pt x="982" y="10800"/>
                </a:cubicBezTo>
                <a:cubicBezTo>
                  <a:pt x="982" y="5378"/>
                  <a:pt x="5377" y="982"/>
                  <a:pt x="10800" y="982"/>
                </a:cubicBezTo>
                <a:moveTo>
                  <a:pt x="21109" y="10309"/>
                </a:moveTo>
                <a:cubicBezTo>
                  <a:pt x="20838" y="10309"/>
                  <a:pt x="20618" y="10529"/>
                  <a:pt x="20618" y="10800"/>
                </a:cubicBezTo>
                <a:cubicBezTo>
                  <a:pt x="20618" y="16223"/>
                  <a:pt x="16223" y="20618"/>
                  <a:pt x="10800" y="20618"/>
                </a:cubicBezTo>
                <a:cubicBezTo>
                  <a:pt x="7588" y="20618"/>
                  <a:pt x="4740" y="19075"/>
                  <a:pt x="2948" y="16691"/>
                </a:cubicBezTo>
                <a:lnTo>
                  <a:pt x="6873" y="16691"/>
                </a:lnTo>
                <a:cubicBezTo>
                  <a:pt x="7144" y="16691"/>
                  <a:pt x="7364" y="16471"/>
                  <a:pt x="7364" y="16200"/>
                </a:cubicBezTo>
                <a:cubicBezTo>
                  <a:pt x="7364" y="15929"/>
                  <a:pt x="7144" y="15709"/>
                  <a:pt x="6873" y="15709"/>
                </a:cubicBezTo>
                <a:lnTo>
                  <a:pt x="1964" y="15709"/>
                </a:lnTo>
                <a:cubicBezTo>
                  <a:pt x="1693" y="15709"/>
                  <a:pt x="1473" y="15929"/>
                  <a:pt x="1473" y="16200"/>
                </a:cubicBezTo>
                <a:lnTo>
                  <a:pt x="1473" y="21109"/>
                </a:lnTo>
                <a:cubicBezTo>
                  <a:pt x="1473" y="21380"/>
                  <a:pt x="1693" y="21600"/>
                  <a:pt x="1964" y="21600"/>
                </a:cubicBezTo>
                <a:cubicBezTo>
                  <a:pt x="2234" y="21600"/>
                  <a:pt x="2455" y="21380"/>
                  <a:pt x="2455" y="21109"/>
                </a:cubicBezTo>
                <a:lnTo>
                  <a:pt x="2455" y="17639"/>
                </a:lnTo>
                <a:cubicBezTo>
                  <a:pt x="4434" y="20054"/>
                  <a:pt x="7433" y="21600"/>
                  <a:pt x="10800" y="21600"/>
                </a:cubicBezTo>
                <a:cubicBezTo>
                  <a:pt x="16764" y="21600"/>
                  <a:pt x="21600" y="16765"/>
                  <a:pt x="21600" y="10800"/>
                </a:cubicBezTo>
                <a:cubicBezTo>
                  <a:pt x="21600" y="10529"/>
                  <a:pt x="21380" y="10309"/>
                  <a:pt x="21109" y="10309"/>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45" name="Shape 2845">
            <a:extLst>
              <a:ext uri="{FF2B5EF4-FFF2-40B4-BE49-F238E27FC236}">
                <a16:creationId xmlns:a16="http://schemas.microsoft.com/office/drawing/2014/main" id="{106F7DD0-BCBE-B34A-8481-58FD13AF87A8}"/>
              </a:ext>
            </a:extLst>
          </p:cNvPr>
          <p:cNvSpPr/>
          <p:nvPr/>
        </p:nvSpPr>
        <p:spPr>
          <a:xfrm>
            <a:off x="6075363" y="7727950"/>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12000" y="1408"/>
                </a:moveTo>
                <a:lnTo>
                  <a:pt x="17518" y="4418"/>
                </a:lnTo>
                <a:lnTo>
                  <a:pt x="12000" y="7429"/>
                </a:lnTo>
                <a:cubicBezTo>
                  <a:pt x="12000" y="7429"/>
                  <a:pt x="12000" y="1408"/>
                  <a:pt x="12000" y="1408"/>
                </a:cubicBezTo>
                <a:close/>
                <a:moveTo>
                  <a:pt x="21000" y="12273"/>
                </a:moveTo>
                <a:cubicBezTo>
                  <a:pt x="20669"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0800" y="8345"/>
                </a:lnTo>
                <a:cubicBezTo>
                  <a:pt x="10800" y="8617"/>
                  <a:pt x="11069" y="8836"/>
                  <a:pt x="11400" y="8836"/>
                </a:cubicBezTo>
                <a:cubicBezTo>
                  <a:pt x="11524" y="8836"/>
                  <a:pt x="11631" y="8799"/>
                  <a:pt x="11726" y="8747"/>
                </a:cubicBezTo>
                <a:lnTo>
                  <a:pt x="11733" y="8754"/>
                </a:lnTo>
                <a:lnTo>
                  <a:pt x="18933" y="4827"/>
                </a:lnTo>
                <a:lnTo>
                  <a:pt x="18926" y="4819"/>
                </a:lnTo>
                <a:cubicBezTo>
                  <a:pt x="19087" y="4731"/>
                  <a:pt x="19200" y="4589"/>
                  <a:pt x="19200" y="4418"/>
                </a:cubicBezTo>
                <a:cubicBezTo>
                  <a:pt x="19200" y="4248"/>
                  <a:pt x="19087" y="4106"/>
                  <a:pt x="18926" y="4017"/>
                </a:cubicBezTo>
                <a:lnTo>
                  <a:pt x="18933" y="4010"/>
                </a:lnTo>
                <a:lnTo>
                  <a:pt x="11733" y="82"/>
                </a:lnTo>
                <a:lnTo>
                  <a:pt x="11726" y="90"/>
                </a:lnTo>
                <a:cubicBezTo>
                  <a:pt x="11631" y="38"/>
                  <a:pt x="11524" y="0"/>
                  <a:pt x="11400" y="0"/>
                </a:cubicBezTo>
                <a:cubicBezTo>
                  <a:pt x="11069" y="0"/>
                  <a:pt x="10800" y="220"/>
                  <a:pt x="10800" y="491"/>
                </a:cubicBezTo>
                <a:lnTo>
                  <a:pt x="10800" y="3927"/>
                </a:lnTo>
                <a:cubicBezTo>
                  <a:pt x="4835" y="3927"/>
                  <a:pt x="0" y="7883"/>
                  <a:pt x="0" y="12764"/>
                </a:cubicBezTo>
                <a:cubicBezTo>
                  <a:pt x="0" y="17644"/>
                  <a:pt x="4835" y="21600"/>
                  <a:pt x="10800" y="21600"/>
                </a:cubicBezTo>
                <a:cubicBezTo>
                  <a:pt x="16765" y="21600"/>
                  <a:pt x="21600" y="17644"/>
                  <a:pt x="21600" y="12764"/>
                </a:cubicBezTo>
                <a:cubicBezTo>
                  <a:pt x="21600" y="12492"/>
                  <a:pt x="21331" y="12273"/>
                  <a:pt x="21000" y="1227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46" name="Shape 2846">
            <a:extLst>
              <a:ext uri="{FF2B5EF4-FFF2-40B4-BE49-F238E27FC236}">
                <a16:creationId xmlns:a16="http://schemas.microsoft.com/office/drawing/2014/main" id="{23509458-963B-4945-8AA2-D65399F2874D}"/>
              </a:ext>
            </a:extLst>
          </p:cNvPr>
          <p:cNvSpPr/>
          <p:nvPr/>
        </p:nvSpPr>
        <p:spPr>
          <a:xfrm>
            <a:off x="7142163" y="7727950"/>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21000" y="12273"/>
                </a:moveTo>
                <a:cubicBezTo>
                  <a:pt x="20668"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4768" y="4909"/>
                </a:lnTo>
                <a:lnTo>
                  <a:pt x="11067" y="7937"/>
                </a:lnTo>
                <a:lnTo>
                  <a:pt x="11073" y="7945"/>
                </a:lnTo>
                <a:cubicBezTo>
                  <a:pt x="10912" y="8033"/>
                  <a:pt x="10800" y="8175"/>
                  <a:pt x="10800" y="8345"/>
                </a:cubicBezTo>
                <a:cubicBezTo>
                  <a:pt x="10800" y="8617"/>
                  <a:pt x="11068" y="8836"/>
                  <a:pt x="11400" y="8836"/>
                </a:cubicBezTo>
                <a:cubicBezTo>
                  <a:pt x="11523" y="8836"/>
                  <a:pt x="11631" y="8798"/>
                  <a:pt x="11727" y="8747"/>
                </a:cubicBezTo>
                <a:lnTo>
                  <a:pt x="11733" y="8754"/>
                </a:lnTo>
                <a:lnTo>
                  <a:pt x="11774" y="8721"/>
                </a:lnTo>
                <a:cubicBezTo>
                  <a:pt x="11805" y="8700"/>
                  <a:pt x="11832" y="8677"/>
                  <a:pt x="11858" y="8651"/>
                </a:cubicBezTo>
                <a:lnTo>
                  <a:pt x="16533" y="4827"/>
                </a:lnTo>
                <a:lnTo>
                  <a:pt x="16527" y="4819"/>
                </a:lnTo>
                <a:cubicBezTo>
                  <a:pt x="16688" y="4731"/>
                  <a:pt x="16800" y="4589"/>
                  <a:pt x="16800" y="4418"/>
                </a:cubicBezTo>
                <a:cubicBezTo>
                  <a:pt x="16800" y="4248"/>
                  <a:pt x="16688" y="4106"/>
                  <a:pt x="16527" y="4018"/>
                </a:cubicBezTo>
                <a:lnTo>
                  <a:pt x="16533" y="4010"/>
                </a:lnTo>
                <a:lnTo>
                  <a:pt x="11858" y="185"/>
                </a:lnTo>
                <a:cubicBezTo>
                  <a:pt x="11832" y="159"/>
                  <a:pt x="11805" y="137"/>
                  <a:pt x="11774" y="116"/>
                </a:cubicBezTo>
                <a:lnTo>
                  <a:pt x="11733" y="82"/>
                </a:lnTo>
                <a:lnTo>
                  <a:pt x="11727" y="90"/>
                </a:lnTo>
                <a:cubicBezTo>
                  <a:pt x="11631" y="38"/>
                  <a:pt x="11523" y="0"/>
                  <a:pt x="11400" y="0"/>
                </a:cubicBezTo>
                <a:cubicBezTo>
                  <a:pt x="11068" y="0"/>
                  <a:pt x="10800" y="220"/>
                  <a:pt x="10800" y="491"/>
                </a:cubicBezTo>
                <a:cubicBezTo>
                  <a:pt x="10800" y="662"/>
                  <a:pt x="10912" y="804"/>
                  <a:pt x="11073" y="892"/>
                </a:cubicBezTo>
                <a:lnTo>
                  <a:pt x="11067" y="899"/>
                </a:lnTo>
                <a:lnTo>
                  <a:pt x="14768" y="3927"/>
                </a:lnTo>
                <a:lnTo>
                  <a:pt x="10800" y="3927"/>
                </a:lnTo>
                <a:cubicBezTo>
                  <a:pt x="4835" y="3927"/>
                  <a:pt x="0" y="7884"/>
                  <a:pt x="0" y="12764"/>
                </a:cubicBezTo>
                <a:cubicBezTo>
                  <a:pt x="0" y="17644"/>
                  <a:pt x="4835" y="21600"/>
                  <a:pt x="10800" y="21600"/>
                </a:cubicBezTo>
                <a:cubicBezTo>
                  <a:pt x="16765" y="21600"/>
                  <a:pt x="21600" y="17644"/>
                  <a:pt x="21600" y="12764"/>
                </a:cubicBezTo>
                <a:cubicBezTo>
                  <a:pt x="21600" y="12492"/>
                  <a:pt x="21332" y="12273"/>
                  <a:pt x="21000" y="1227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47" name="Shape 2847">
            <a:extLst>
              <a:ext uri="{FF2B5EF4-FFF2-40B4-BE49-F238E27FC236}">
                <a16:creationId xmlns:a16="http://schemas.microsoft.com/office/drawing/2014/main" id="{8143C80B-31F2-BE4A-A5C4-9E9814D5E895}"/>
              </a:ext>
            </a:extLst>
          </p:cNvPr>
          <p:cNvSpPr/>
          <p:nvPr/>
        </p:nvSpPr>
        <p:spPr>
          <a:xfrm>
            <a:off x="8158163" y="77279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48" name="Shape 2848">
            <a:extLst>
              <a:ext uri="{FF2B5EF4-FFF2-40B4-BE49-F238E27FC236}">
                <a16:creationId xmlns:a16="http://schemas.microsoft.com/office/drawing/2014/main" id="{45BB13C1-AE00-2A49-A99C-61890E93C96B}"/>
              </a:ext>
            </a:extLst>
          </p:cNvPr>
          <p:cNvSpPr/>
          <p:nvPr/>
        </p:nvSpPr>
        <p:spPr>
          <a:xfrm>
            <a:off x="9224963" y="7727950"/>
            <a:ext cx="557212" cy="558800"/>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7"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1782"/>
                </a:moveTo>
                <a:cubicBezTo>
                  <a:pt x="14017" y="11782"/>
                  <a:pt x="14236" y="11562"/>
                  <a:pt x="14236" y="11291"/>
                </a:cubicBezTo>
                <a:cubicBezTo>
                  <a:pt x="14236" y="11156"/>
                  <a:pt x="14182" y="11033"/>
                  <a:pt x="14093" y="10944"/>
                </a:cubicBezTo>
                <a:lnTo>
                  <a:pt x="11147" y="7998"/>
                </a:lnTo>
                <a:cubicBezTo>
                  <a:pt x="11058" y="7910"/>
                  <a:pt x="10936" y="7855"/>
                  <a:pt x="10800" y="7855"/>
                </a:cubicBezTo>
                <a:cubicBezTo>
                  <a:pt x="10665" y="7855"/>
                  <a:pt x="10542" y="7910"/>
                  <a:pt x="10453" y="7998"/>
                </a:cubicBezTo>
                <a:lnTo>
                  <a:pt x="7507" y="10944"/>
                </a:lnTo>
                <a:cubicBezTo>
                  <a:pt x="7419" y="11033"/>
                  <a:pt x="7364" y="11156"/>
                  <a:pt x="7364" y="11291"/>
                </a:cubicBezTo>
                <a:cubicBezTo>
                  <a:pt x="7364" y="11562"/>
                  <a:pt x="7583" y="11782"/>
                  <a:pt x="7855" y="11782"/>
                </a:cubicBezTo>
                <a:cubicBezTo>
                  <a:pt x="7990" y="11782"/>
                  <a:pt x="8113" y="11727"/>
                  <a:pt x="8202" y="11638"/>
                </a:cubicBezTo>
                <a:lnTo>
                  <a:pt x="10309" y="9531"/>
                </a:lnTo>
                <a:lnTo>
                  <a:pt x="10309" y="21109"/>
                </a:lnTo>
                <a:cubicBezTo>
                  <a:pt x="10309" y="21380"/>
                  <a:pt x="10529" y="21600"/>
                  <a:pt x="10800" y="21600"/>
                </a:cubicBezTo>
                <a:cubicBezTo>
                  <a:pt x="11071" y="21600"/>
                  <a:pt x="11291" y="21380"/>
                  <a:pt x="11291" y="21109"/>
                </a:cubicBezTo>
                <a:lnTo>
                  <a:pt x="11291" y="9531"/>
                </a:lnTo>
                <a:lnTo>
                  <a:pt x="13398" y="11638"/>
                </a:lnTo>
                <a:cubicBezTo>
                  <a:pt x="13488" y="11727"/>
                  <a:pt x="13610" y="11782"/>
                  <a:pt x="13745" y="1178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49" name="Shape 2849">
            <a:extLst>
              <a:ext uri="{FF2B5EF4-FFF2-40B4-BE49-F238E27FC236}">
                <a16:creationId xmlns:a16="http://schemas.microsoft.com/office/drawing/2014/main" id="{8EEF64A9-F674-E748-B37B-33B11260C4A6}"/>
              </a:ext>
            </a:extLst>
          </p:cNvPr>
          <p:cNvSpPr/>
          <p:nvPr/>
        </p:nvSpPr>
        <p:spPr>
          <a:xfrm>
            <a:off x="10290175" y="7766050"/>
            <a:ext cx="558800" cy="484188"/>
          </a:xfrm>
          <a:custGeom>
            <a:avLst/>
            <a:gdLst/>
            <a:ahLst/>
            <a:cxnLst>
              <a:cxn ang="0">
                <a:pos x="wd2" y="hd2"/>
              </a:cxn>
              <a:cxn ang="5400000">
                <a:pos x="wd2" y="hd2"/>
              </a:cxn>
              <a:cxn ang="10800000">
                <a:pos x="wd2" y="hd2"/>
              </a:cxn>
              <a:cxn ang="16200000">
                <a:pos x="wd2" y="hd2"/>
              </a:cxn>
            </a:cxnLst>
            <a:rect l="0" t="0" r="r" b="b"/>
            <a:pathLst>
              <a:path w="21600" h="21582" extrusionOk="0">
                <a:moveTo>
                  <a:pt x="13421" y="20466"/>
                </a:moveTo>
                <a:lnTo>
                  <a:pt x="12630" y="20221"/>
                </a:lnTo>
                <a:cubicBezTo>
                  <a:pt x="13305" y="19604"/>
                  <a:pt x="13745" y="18664"/>
                  <a:pt x="13745" y="17589"/>
                </a:cubicBezTo>
                <a:cubicBezTo>
                  <a:pt x="13745" y="16189"/>
                  <a:pt x="13013" y="14988"/>
                  <a:pt x="11967" y="14465"/>
                </a:cubicBezTo>
                <a:lnTo>
                  <a:pt x="11702" y="15585"/>
                </a:lnTo>
                <a:cubicBezTo>
                  <a:pt x="12330" y="15964"/>
                  <a:pt x="12764" y="16715"/>
                  <a:pt x="12764" y="17589"/>
                </a:cubicBezTo>
                <a:cubicBezTo>
                  <a:pt x="12764" y="18299"/>
                  <a:pt x="12477" y="18923"/>
                  <a:pt x="12035" y="19336"/>
                </a:cubicBezTo>
                <a:lnTo>
                  <a:pt x="12296" y="18213"/>
                </a:lnTo>
                <a:cubicBezTo>
                  <a:pt x="12327" y="18073"/>
                  <a:pt x="12314" y="17918"/>
                  <a:pt x="12246" y="17782"/>
                </a:cubicBezTo>
                <a:cubicBezTo>
                  <a:pt x="12111" y="17511"/>
                  <a:pt x="11811" y="17418"/>
                  <a:pt x="11576" y="17574"/>
                </a:cubicBezTo>
                <a:cubicBezTo>
                  <a:pt x="11459" y="17653"/>
                  <a:pt x="11380" y="17779"/>
                  <a:pt x="11347" y="17920"/>
                </a:cubicBezTo>
                <a:lnTo>
                  <a:pt x="10808" y="20244"/>
                </a:lnTo>
                <a:cubicBezTo>
                  <a:pt x="10776" y="20384"/>
                  <a:pt x="10789" y="20539"/>
                  <a:pt x="10857" y="20675"/>
                </a:cubicBezTo>
                <a:cubicBezTo>
                  <a:pt x="10920" y="20802"/>
                  <a:pt x="11021" y="20885"/>
                  <a:pt x="11133" y="20927"/>
                </a:cubicBezTo>
                <a:lnTo>
                  <a:pt x="11126" y="20956"/>
                </a:lnTo>
                <a:cubicBezTo>
                  <a:pt x="11142" y="20954"/>
                  <a:pt x="11158" y="20948"/>
                  <a:pt x="11173" y="20945"/>
                </a:cubicBezTo>
                <a:lnTo>
                  <a:pt x="13166" y="21562"/>
                </a:lnTo>
                <a:cubicBezTo>
                  <a:pt x="13288" y="21600"/>
                  <a:pt x="13422" y="21584"/>
                  <a:pt x="13539" y="21506"/>
                </a:cubicBezTo>
                <a:cubicBezTo>
                  <a:pt x="13774" y="21350"/>
                  <a:pt x="13855" y="21002"/>
                  <a:pt x="13719" y="20730"/>
                </a:cubicBezTo>
                <a:cubicBezTo>
                  <a:pt x="13651" y="20595"/>
                  <a:pt x="13542" y="20503"/>
                  <a:pt x="13421" y="20466"/>
                </a:cubicBezTo>
                <a:moveTo>
                  <a:pt x="18634" y="7273"/>
                </a:moveTo>
                <a:cubicBezTo>
                  <a:pt x="18643" y="7119"/>
                  <a:pt x="18655" y="6966"/>
                  <a:pt x="18655" y="6809"/>
                </a:cubicBezTo>
                <a:cubicBezTo>
                  <a:pt x="18655" y="3049"/>
                  <a:pt x="16017" y="0"/>
                  <a:pt x="12764" y="0"/>
                </a:cubicBezTo>
                <a:cubicBezTo>
                  <a:pt x="10499" y="0"/>
                  <a:pt x="8536" y="1479"/>
                  <a:pt x="7550" y="3645"/>
                </a:cubicBezTo>
                <a:cubicBezTo>
                  <a:pt x="7185" y="3492"/>
                  <a:pt x="6793" y="3404"/>
                  <a:pt x="6382" y="3404"/>
                </a:cubicBezTo>
                <a:cubicBezTo>
                  <a:pt x="4484" y="3404"/>
                  <a:pt x="2945" y="5183"/>
                  <a:pt x="2945" y="7376"/>
                </a:cubicBezTo>
                <a:cubicBezTo>
                  <a:pt x="2945" y="7662"/>
                  <a:pt x="2973" y="7940"/>
                  <a:pt x="3022" y="8208"/>
                </a:cubicBezTo>
                <a:cubicBezTo>
                  <a:pt x="1267" y="8884"/>
                  <a:pt x="0" y="10794"/>
                  <a:pt x="0" y="13050"/>
                </a:cubicBezTo>
                <a:cubicBezTo>
                  <a:pt x="0" y="15871"/>
                  <a:pt x="1978" y="18157"/>
                  <a:pt x="4418" y="18157"/>
                </a:cubicBezTo>
                <a:lnTo>
                  <a:pt x="6382" y="18157"/>
                </a:lnTo>
                <a:cubicBezTo>
                  <a:pt x="6653" y="18157"/>
                  <a:pt x="6873" y="17903"/>
                  <a:pt x="6873" y="17589"/>
                </a:cubicBezTo>
                <a:cubicBezTo>
                  <a:pt x="6873" y="17276"/>
                  <a:pt x="6653" y="17022"/>
                  <a:pt x="6382" y="17022"/>
                </a:cubicBezTo>
                <a:lnTo>
                  <a:pt x="4418" y="17022"/>
                </a:lnTo>
                <a:cubicBezTo>
                  <a:pt x="2524" y="17022"/>
                  <a:pt x="982" y="15240"/>
                  <a:pt x="982" y="13050"/>
                </a:cubicBezTo>
                <a:cubicBezTo>
                  <a:pt x="982" y="11339"/>
                  <a:pt x="1926" y="9826"/>
                  <a:pt x="3333" y="9284"/>
                </a:cubicBezTo>
                <a:lnTo>
                  <a:pt x="4165" y="8964"/>
                </a:lnTo>
                <a:lnTo>
                  <a:pt x="3982" y="7971"/>
                </a:lnTo>
                <a:cubicBezTo>
                  <a:pt x="3946" y="7773"/>
                  <a:pt x="3927" y="7572"/>
                  <a:pt x="3927" y="7376"/>
                </a:cubicBezTo>
                <a:cubicBezTo>
                  <a:pt x="3927" y="5812"/>
                  <a:pt x="5028" y="4539"/>
                  <a:pt x="6382" y="4539"/>
                </a:cubicBezTo>
                <a:cubicBezTo>
                  <a:pt x="6661" y="4539"/>
                  <a:pt x="6942" y="4597"/>
                  <a:pt x="7215" y="4712"/>
                </a:cubicBezTo>
                <a:lnTo>
                  <a:pt x="8019" y="5049"/>
                </a:lnTo>
                <a:lnTo>
                  <a:pt x="8418" y="4173"/>
                </a:lnTo>
                <a:cubicBezTo>
                  <a:pt x="9272" y="2299"/>
                  <a:pt x="10937" y="1135"/>
                  <a:pt x="12764" y="1135"/>
                </a:cubicBezTo>
                <a:cubicBezTo>
                  <a:pt x="15470" y="1135"/>
                  <a:pt x="17673" y="3680"/>
                  <a:pt x="17673" y="6809"/>
                </a:cubicBezTo>
                <a:cubicBezTo>
                  <a:pt x="17673" y="6908"/>
                  <a:pt x="17666" y="7005"/>
                  <a:pt x="17660" y="7102"/>
                </a:cubicBezTo>
                <a:lnTo>
                  <a:pt x="17655" y="7199"/>
                </a:lnTo>
                <a:lnTo>
                  <a:pt x="17610" y="7998"/>
                </a:lnTo>
                <a:lnTo>
                  <a:pt x="18245" y="8315"/>
                </a:lnTo>
                <a:cubicBezTo>
                  <a:pt x="19687" y="9034"/>
                  <a:pt x="20618" y="10670"/>
                  <a:pt x="20618" y="12483"/>
                </a:cubicBezTo>
                <a:cubicBezTo>
                  <a:pt x="20618" y="14986"/>
                  <a:pt x="18856" y="17022"/>
                  <a:pt x="16691" y="17022"/>
                </a:cubicBezTo>
                <a:lnTo>
                  <a:pt x="15218" y="17022"/>
                </a:lnTo>
                <a:cubicBezTo>
                  <a:pt x="14947" y="17022"/>
                  <a:pt x="14727" y="17276"/>
                  <a:pt x="14727" y="17589"/>
                </a:cubicBezTo>
                <a:cubicBezTo>
                  <a:pt x="14727" y="17903"/>
                  <a:pt x="14947" y="18157"/>
                  <a:pt x="15218" y="18157"/>
                </a:cubicBezTo>
                <a:lnTo>
                  <a:pt x="16691" y="18157"/>
                </a:lnTo>
                <a:cubicBezTo>
                  <a:pt x="19402" y="18157"/>
                  <a:pt x="21600" y="15617"/>
                  <a:pt x="21600" y="12483"/>
                </a:cubicBezTo>
                <a:cubicBezTo>
                  <a:pt x="21600" y="10147"/>
                  <a:pt x="20378" y="8143"/>
                  <a:pt x="18634" y="7273"/>
                </a:cubicBezTo>
                <a:moveTo>
                  <a:pt x="10773" y="14522"/>
                </a:moveTo>
                <a:cubicBezTo>
                  <a:pt x="10711" y="14398"/>
                  <a:pt x="10613" y="14316"/>
                  <a:pt x="10504" y="14274"/>
                </a:cubicBezTo>
                <a:lnTo>
                  <a:pt x="10517" y="14218"/>
                </a:lnTo>
                <a:cubicBezTo>
                  <a:pt x="10484" y="14221"/>
                  <a:pt x="10451" y="14231"/>
                  <a:pt x="10418" y="14240"/>
                </a:cubicBezTo>
                <a:lnTo>
                  <a:pt x="8463" y="13634"/>
                </a:lnTo>
                <a:lnTo>
                  <a:pt x="8463" y="13635"/>
                </a:lnTo>
                <a:cubicBezTo>
                  <a:pt x="8343" y="13598"/>
                  <a:pt x="8209" y="13613"/>
                  <a:pt x="8091" y="13692"/>
                </a:cubicBezTo>
                <a:cubicBezTo>
                  <a:pt x="7856" y="13848"/>
                  <a:pt x="7776" y="14195"/>
                  <a:pt x="7911" y="14466"/>
                </a:cubicBezTo>
                <a:cubicBezTo>
                  <a:pt x="7979" y="14602"/>
                  <a:pt x="8088" y="14693"/>
                  <a:pt x="8210" y="14731"/>
                </a:cubicBezTo>
                <a:lnTo>
                  <a:pt x="8965" y="14964"/>
                </a:lnTo>
                <a:cubicBezTo>
                  <a:pt x="8292" y="15580"/>
                  <a:pt x="7855" y="16518"/>
                  <a:pt x="7855" y="17589"/>
                </a:cubicBezTo>
                <a:cubicBezTo>
                  <a:pt x="7855" y="19007"/>
                  <a:pt x="8604" y="20220"/>
                  <a:pt x="9671" y="20732"/>
                </a:cubicBezTo>
                <a:lnTo>
                  <a:pt x="9934" y="19617"/>
                </a:lnTo>
                <a:cubicBezTo>
                  <a:pt x="9286" y="19246"/>
                  <a:pt x="8836" y="18482"/>
                  <a:pt x="8836" y="17589"/>
                </a:cubicBezTo>
                <a:cubicBezTo>
                  <a:pt x="8836" y="16857"/>
                  <a:pt x="9142" y="16215"/>
                  <a:pt x="9609" y="15802"/>
                </a:cubicBezTo>
                <a:lnTo>
                  <a:pt x="9335" y="16984"/>
                </a:lnTo>
                <a:cubicBezTo>
                  <a:pt x="9303" y="17124"/>
                  <a:pt x="9317" y="17279"/>
                  <a:pt x="9384" y="17415"/>
                </a:cubicBezTo>
                <a:cubicBezTo>
                  <a:pt x="9520" y="17686"/>
                  <a:pt x="9820" y="17779"/>
                  <a:pt x="10055" y="17623"/>
                </a:cubicBezTo>
                <a:cubicBezTo>
                  <a:pt x="10172" y="17544"/>
                  <a:pt x="10251" y="17418"/>
                  <a:pt x="10283" y="17278"/>
                </a:cubicBezTo>
                <a:lnTo>
                  <a:pt x="10823" y="14952"/>
                </a:lnTo>
                <a:cubicBezTo>
                  <a:pt x="10855" y="14812"/>
                  <a:pt x="10841" y="14658"/>
                  <a:pt x="10773" y="1452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50" name="Shape 2850">
            <a:extLst>
              <a:ext uri="{FF2B5EF4-FFF2-40B4-BE49-F238E27FC236}">
                <a16:creationId xmlns:a16="http://schemas.microsoft.com/office/drawing/2014/main" id="{BA96D06C-D17E-8640-B868-28DB5B3D671B}"/>
              </a:ext>
            </a:extLst>
          </p:cNvPr>
          <p:cNvSpPr/>
          <p:nvPr/>
        </p:nvSpPr>
        <p:spPr>
          <a:xfrm>
            <a:off x="11356975" y="77279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491" y="0"/>
                </a:moveTo>
                <a:cubicBezTo>
                  <a:pt x="220" y="0"/>
                  <a:pt x="0" y="220"/>
                  <a:pt x="0" y="491"/>
                </a:cubicBezTo>
                <a:cubicBezTo>
                  <a:pt x="0" y="762"/>
                  <a:pt x="220" y="982"/>
                  <a:pt x="491" y="982"/>
                </a:cubicBezTo>
                <a:cubicBezTo>
                  <a:pt x="11607" y="982"/>
                  <a:pt x="20618" y="9993"/>
                  <a:pt x="20618" y="21109"/>
                </a:cubicBezTo>
                <a:cubicBezTo>
                  <a:pt x="20618" y="21380"/>
                  <a:pt x="20838" y="21600"/>
                  <a:pt x="21109" y="21600"/>
                </a:cubicBezTo>
                <a:cubicBezTo>
                  <a:pt x="21380" y="21600"/>
                  <a:pt x="21600" y="21380"/>
                  <a:pt x="21600" y="21109"/>
                </a:cubicBezTo>
                <a:cubicBezTo>
                  <a:pt x="21600" y="9451"/>
                  <a:pt x="12149" y="0"/>
                  <a:pt x="491" y="0"/>
                </a:cubicBezTo>
                <a:moveTo>
                  <a:pt x="491" y="9818"/>
                </a:moveTo>
                <a:cubicBezTo>
                  <a:pt x="220" y="9818"/>
                  <a:pt x="0" y="10038"/>
                  <a:pt x="0" y="10309"/>
                </a:cubicBezTo>
                <a:cubicBezTo>
                  <a:pt x="0" y="10581"/>
                  <a:pt x="220" y="10800"/>
                  <a:pt x="491" y="10800"/>
                </a:cubicBezTo>
                <a:cubicBezTo>
                  <a:pt x="6184" y="10800"/>
                  <a:pt x="10800" y="15416"/>
                  <a:pt x="10800" y="21109"/>
                </a:cubicBezTo>
                <a:cubicBezTo>
                  <a:pt x="10800" y="21380"/>
                  <a:pt x="11020" y="21600"/>
                  <a:pt x="11291" y="21600"/>
                </a:cubicBezTo>
                <a:cubicBezTo>
                  <a:pt x="11562" y="21600"/>
                  <a:pt x="11782" y="21380"/>
                  <a:pt x="11782" y="21109"/>
                </a:cubicBezTo>
                <a:cubicBezTo>
                  <a:pt x="11782" y="14873"/>
                  <a:pt x="6727" y="9818"/>
                  <a:pt x="491" y="9818"/>
                </a:cubicBezTo>
                <a:moveTo>
                  <a:pt x="491" y="4909"/>
                </a:moveTo>
                <a:cubicBezTo>
                  <a:pt x="220" y="4909"/>
                  <a:pt x="0" y="5129"/>
                  <a:pt x="0" y="5400"/>
                </a:cubicBezTo>
                <a:cubicBezTo>
                  <a:pt x="0" y="5672"/>
                  <a:pt x="220" y="5891"/>
                  <a:pt x="491" y="5891"/>
                </a:cubicBezTo>
                <a:cubicBezTo>
                  <a:pt x="8896" y="5891"/>
                  <a:pt x="15709" y="12705"/>
                  <a:pt x="15709" y="21109"/>
                </a:cubicBezTo>
                <a:cubicBezTo>
                  <a:pt x="15709" y="21380"/>
                  <a:pt x="15929" y="21600"/>
                  <a:pt x="16200" y="21600"/>
                </a:cubicBezTo>
                <a:cubicBezTo>
                  <a:pt x="16471" y="21600"/>
                  <a:pt x="16691" y="21380"/>
                  <a:pt x="16691" y="21109"/>
                </a:cubicBezTo>
                <a:cubicBezTo>
                  <a:pt x="16691" y="12162"/>
                  <a:pt x="9438" y="4909"/>
                  <a:pt x="491" y="4909"/>
                </a:cubicBezTo>
                <a:moveTo>
                  <a:pt x="2945" y="20618"/>
                </a:moveTo>
                <a:cubicBezTo>
                  <a:pt x="1861" y="20618"/>
                  <a:pt x="982" y="19739"/>
                  <a:pt x="982" y="18655"/>
                </a:cubicBezTo>
                <a:cubicBezTo>
                  <a:pt x="982" y="17570"/>
                  <a:pt x="1861" y="16691"/>
                  <a:pt x="2945" y="16691"/>
                </a:cubicBezTo>
                <a:cubicBezTo>
                  <a:pt x="4030" y="16691"/>
                  <a:pt x="4909" y="17570"/>
                  <a:pt x="4909" y="18655"/>
                </a:cubicBezTo>
                <a:cubicBezTo>
                  <a:pt x="4909" y="19739"/>
                  <a:pt x="4030" y="20618"/>
                  <a:pt x="2945" y="20618"/>
                </a:cubicBezTo>
                <a:moveTo>
                  <a:pt x="2945" y="15709"/>
                </a:moveTo>
                <a:cubicBezTo>
                  <a:pt x="1319" y="15709"/>
                  <a:pt x="0" y="17028"/>
                  <a:pt x="0" y="18655"/>
                </a:cubicBezTo>
                <a:cubicBezTo>
                  <a:pt x="0" y="20281"/>
                  <a:pt x="1319" y="21600"/>
                  <a:pt x="2945" y="21600"/>
                </a:cubicBezTo>
                <a:cubicBezTo>
                  <a:pt x="4573" y="21600"/>
                  <a:pt x="5891" y="20281"/>
                  <a:pt x="5891" y="18655"/>
                </a:cubicBezTo>
                <a:cubicBezTo>
                  <a:pt x="5891" y="17028"/>
                  <a:pt x="4573" y="15709"/>
                  <a:pt x="2945" y="15709"/>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51" name="Shape 2851">
            <a:extLst>
              <a:ext uri="{FF2B5EF4-FFF2-40B4-BE49-F238E27FC236}">
                <a16:creationId xmlns:a16="http://schemas.microsoft.com/office/drawing/2014/main" id="{D56B89F6-45C1-AF4A-AAE4-F83EAB984E37}"/>
              </a:ext>
            </a:extLst>
          </p:cNvPr>
          <p:cNvSpPr/>
          <p:nvPr/>
        </p:nvSpPr>
        <p:spPr>
          <a:xfrm>
            <a:off x="1758950" y="87947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5891" y="10309"/>
                </a:moveTo>
                <a:lnTo>
                  <a:pt x="4909" y="10309"/>
                </a:lnTo>
                <a:cubicBezTo>
                  <a:pt x="4638" y="10309"/>
                  <a:pt x="4418" y="10529"/>
                  <a:pt x="4418" y="10800"/>
                </a:cubicBezTo>
                <a:cubicBezTo>
                  <a:pt x="4418" y="11071"/>
                  <a:pt x="4638" y="11291"/>
                  <a:pt x="4909" y="11291"/>
                </a:cubicBezTo>
                <a:lnTo>
                  <a:pt x="5891" y="11291"/>
                </a:lnTo>
                <a:cubicBezTo>
                  <a:pt x="8331" y="11291"/>
                  <a:pt x="10309" y="13269"/>
                  <a:pt x="10309" y="15709"/>
                </a:cubicBezTo>
                <a:lnTo>
                  <a:pt x="10309" y="16691"/>
                </a:lnTo>
                <a:cubicBezTo>
                  <a:pt x="10309" y="16962"/>
                  <a:pt x="10529" y="17182"/>
                  <a:pt x="10800" y="17182"/>
                </a:cubicBezTo>
                <a:cubicBezTo>
                  <a:pt x="11071" y="17182"/>
                  <a:pt x="11291" y="16962"/>
                  <a:pt x="11291" y="16691"/>
                </a:cubicBezTo>
                <a:lnTo>
                  <a:pt x="11291" y="15709"/>
                </a:lnTo>
                <a:cubicBezTo>
                  <a:pt x="11291" y="12727"/>
                  <a:pt x="8873" y="10309"/>
                  <a:pt x="5891" y="10309"/>
                </a:cubicBezTo>
                <a:moveTo>
                  <a:pt x="5891" y="7364"/>
                </a:moveTo>
                <a:lnTo>
                  <a:pt x="4909" y="7364"/>
                </a:lnTo>
                <a:cubicBezTo>
                  <a:pt x="4638" y="7364"/>
                  <a:pt x="4418" y="7583"/>
                  <a:pt x="4418" y="7855"/>
                </a:cubicBezTo>
                <a:cubicBezTo>
                  <a:pt x="4418" y="8126"/>
                  <a:pt x="4638" y="8345"/>
                  <a:pt x="4909" y="8345"/>
                </a:cubicBezTo>
                <a:lnTo>
                  <a:pt x="5891" y="8345"/>
                </a:lnTo>
                <a:cubicBezTo>
                  <a:pt x="9958" y="8345"/>
                  <a:pt x="13255" y="11642"/>
                  <a:pt x="13255" y="15709"/>
                </a:cubicBezTo>
                <a:lnTo>
                  <a:pt x="13255" y="16691"/>
                </a:lnTo>
                <a:cubicBezTo>
                  <a:pt x="13255" y="16962"/>
                  <a:pt x="13475" y="17182"/>
                  <a:pt x="13745" y="17182"/>
                </a:cubicBezTo>
                <a:cubicBezTo>
                  <a:pt x="14016" y="17182"/>
                  <a:pt x="14236" y="16962"/>
                  <a:pt x="14236" y="16691"/>
                </a:cubicBezTo>
                <a:lnTo>
                  <a:pt x="14236" y="15709"/>
                </a:lnTo>
                <a:cubicBezTo>
                  <a:pt x="14236" y="11100"/>
                  <a:pt x="10500" y="7364"/>
                  <a:pt x="5891" y="7364"/>
                </a:cubicBezTo>
                <a:moveTo>
                  <a:pt x="6382" y="16200"/>
                </a:moveTo>
                <a:cubicBezTo>
                  <a:pt x="5840" y="16200"/>
                  <a:pt x="5400" y="15761"/>
                  <a:pt x="5400" y="15218"/>
                </a:cubicBezTo>
                <a:cubicBezTo>
                  <a:pt x="5400" y="14676"/>
                  <a:pt x="5840" y="14236"/>
                  <a:pt x="6382" y="14236"/>
                </a:cubicBezTo>
                <a:cubicBezTo>
                  <a:pt x="6924" y="14236"/>
                  <a:pt x="7364" y="14676"/>
                  <a:pt x="7364" y="15218"/>
                </a:cubicBezTo>
                <a:cubicBezTo>
                  <a:pt x="7364" y="15761"/>
                  <a:pt x="6924" y="16200"/>
                  <a:pt x="6382" y="16200"/>
                </a:cubicBezTo>
                <a:moveTo>
                  <a:pt x="6382" y="13255"/>
                </a:moveTo>
                <a:cubicBezTo>
                  <a:pt x="5297" y="13255"/>
                  <a:pt x="4418" y="14134"/>
                  <a:pt x="4418" y="15218"/>
                </a:cubicBezTo>
                <a:cubicBezTo>
                  <a:pt x="4418" y="16303"/>
                  <a:pt x="5297" y="17182"/>
                  <a:pt x="6382" y="17182"/>
                </a:cubicBezTo>
                <a:cubicBezTo>
                  <a:pt x="7466" y="17182"/>
                  <a:pt x="8345" y="16303"/>
                  <a:pt x="8345" y="15218"/>
                </a:cubicBezTo>
                <a:cubicBezTo>
                  <a:pt x="8345" y="14134"/>
                  <a:pt x="7466" y="13255"/>
                  <a:pt x="6382" y="13255"/>
                </a:cubicBezTo>
                <a:moveTo>
                  <a:pt x="5891" y="4418"/>
                </a:moveTo>
                <a:lnTo>
                  <a:pt x="4909" y="4418"/>
                </a:lnTo>
                <a:cubicBezTo>
                  <a:pt x="4638" y="4418"/>
                  <a:pt x="4418" y="4638"/>
                  <a:pt x="4418" y="4909"/>
                </a:cubicBezTo>
                <a:cubicBezTo>
                  <a:pt x="4418" y="5180"/>
                  <a:pt x="4638" y="5400"/>
                  <a:pt x="4909" y="5400"/>
                </a:cubicBezTo>
                <a:lnTo>
                  <a:pt x="5891" y="5400"/>
                </a:lnTo>
                <a:cubicBezTo>
                  <a:pt x="11585" y="5400"/>
                  <a:pt x="16200" y="10016"/>
                  <a:pt x="16200" y="15709"/>
                </a:cubicBezTo>
                <a:lnTo>
                  <a:pt x="16200" y="16691"/>
                </a:lnTo>
                <a:cubicBezTo>
                  <a:pt x="16200" y="16962"/>
                  <a:pt x="16420" y="17182"/>
                  <a:pt x="16691" y="17182"/>
                </a:cubicBezTo>
                <a:cubicBezTo>
                  <a:pt x="16962" y="17182"/>
                  <a:pt x="17182" y="16962"/>
                  <a:pt x="17182" y="16691"/>
                </a:cubicBezTo>
                <a:lnTo>
                  <a:pt x="17182" y="15709"/>
                </a:lnTo>
                <a:cubicBezTo>
                  <a:pt x="17182" y="9473"/>
                  <a:pt x="12127" y="4418"/>
                  <a:pt x="5891" y="4418"/>
                </a:cubicBezTo>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52" name="Shape 2852">
            <a:extLst>
              <a:ext uri="{FF2B5EF4-FFF2-40B4-BE49-F238E27FC236}">
                <a16:creationId xmlns:a16="http://schemas.microsoft.com/office/drawing/2014/main" id="{A65E09D2-D722-5F40-B30B-266193C0D861}"/>
              </a:ext>
            </a:extLst>
          </p:cNvPr>
          <p:cNvSpPr/>
          <p:nvPr/>
        </p:nvSpPr>
        <p:spPr>
          <a:xfrm>
            <a:off x="2851150" y="8794750"/>
            <a:ext cx="506413" cy="558800"/>
          </a:xfrm>
          <a:custGeom>
            <a:avLst/>
            <a:gdLst/>
            <a:ahLst/>
            <a:cxnLst>
              <a:cxn ang="0">
                <a:pos x="wd2" y="hd2"/>
              </a:cxn>
              <a:cxn ang="5400000">
                <a:pos x="wd2" y="hd2"/>
              </a:cxn>
              <a:cxn ang="10800000">
                <a:pos x="wd2" y="hd2"/>
              </a:cxn>
              <a:cxn ang="16200000">
                <a:pos x="wd2" y="hd2"/>
              </a:cxn>
            </a:cxnLst>
            <a:rect l="0" t="0" r="r" b="b"/>
            <a:pathLst>
              <a:path w="21600" h="21600" extrusionOk="0">
                <a:moveTo>
                  <a:pt x="14244" y="12617"/>
                </a:moveTo>
                <a:cubicBezTo>
                  <a:pt x="14459" y="12872"/>
                  <a:pt x="14634" y="13163"/>
                  <a:pt x="14771" y="13485"/>
                </a:cubicBezTo>
                <a:cubicBezTo>
                  <a:pt x="16295" y="12407"/>
                  <a:pt x="17280" y="10728"/>
                  <a:pt x="17280" y="8836"/>
                </a:cubicBezTo>
                <a:cubicBezTo>
                  <a:pt x="17280" y="5583"/>
                  <a:pt x="14379" y="2945"/>
                  <a:pt x="10800" y="2945"/>
                </a:cubicBezTo>
                <a:cubicBezTo>
                  <a:pt x="7221" y="2945"/>
                  <a:pt x="4320" y="5583"/>
                  <a:pt x="4320" y="8836"/>
                </a:cubicBezTo>
                <a:cubicBezTo>
                  <a:pt x="4320" y="10714"/>
                  <a:pt x="5289" y="12382"/>
                  <a:pt x="6794" y="13461"/>
                </a:cubicBezTo>
                <a:cubicBezTo>
                  <a:pt x="6928" y="13135"/>
                  <a:pt x="7106" y="12845"/>
                  <a:pt x="7323" y="12590"/>
                </a:cubicBezTo>
                <a:cubicBezTo>
                  <a:pt x="6148" y="11689"/>
                  <a:pt x="5400" y="10343"/>
                  <a:pt x="5400" y="8836"/>
                </a:cubicBezTo>
                <a:cubicBezTo>
                  <a:pt x="5400" y="6125"/>
                  <a:pt x="7818" y="3927"/>
                  <a:pt x="10800" y="3927"/>
                </a:cubicBezTo>
                <a:cubicBezTo>
                  <a:pt x="13782" y="3927"/>
                  <a:pt x="16200" y="6125"/>
                  <a:pt x="16200" y="8836"/>
                </a:cubicBezTo>
                <a:cubicBezTo>
                  <a:pt x="16200" y="10358"/>
                  <a:pt x="15439" y="11717"/>
                  <a:pt x="14244" y="12617"/>
                </a:cubicBezTo>
                <a:moveTo>
                  <a:pt x="10800" y="0"/>
                </a:moveTo>
                <a:cubicBezTo>
                  <a:pt x="4836" y="0"/>
                  <a:pt x="0" y="4396"/>
                  <a:pt x="0" y="9818"/>
                </a:cubicBezTo>
                <a:cubicBezTo>
                  <a:pt x="0" y="14007"/>
                  <a:pt x="2891" y="17573"/>
                  <a:pt x="6953" y="18983"/>
                </a:cubicBezTo>
                <a:cubicBezTo>
                  <a:pt x="6874" y="18609"/>
                  <a:pt x="6803" y="18223"/>
                  <a:pt x="6741" y="17840"/>
                </a:cubicBezTo>
                <a:cubicBezTo>
                  <a:pt x="3402" y="16441"/>
                  <a:pt x="1080" y="13379"/>
                  <a:pt x="1080" y="9818"/>
                </a:cubicBezTo>
                <a:cubicBezTo>
                  <a:pt x="1080" y="4938"/>
                  <a:pt x="5432" y="982"/>
                  <a:pt x="10800" y="982"/>
                </a:cubicBezTo>
                <a:cubicBezTo>
                  <a:pt x="16168" y="982"/>
                  <a:pt x="20520" y="4938"/>
                  <a:pt x="20520" y="9818"/>
                </a:cubicBezTo>
                <a:cubicBezTo>
                  <a:pt x="20520" y="13374"/>
                  <a:pt x="18204" y="16431"/>
                  <a:pt x="14874" y="17833"/>
                </a:cubicBezTo>
                <a:cubicBezTo>
                  <a:pt x="14812" y="18216"/>
                  <a:pt x="14740" y="18603"/>
                  <a:pt x="14660" y="18979"/>
                </a:cubicBezTo>
                <a:cubicBezTo>
                  <a:pt x="18716" y="17565"/>
                  <a:pt x="21600" y="14002"/>
                  <a:pt x="21600" y="9818"/>
                </a:cubicBezTo>
                <a:cubicBezTo>
                  <a:pt x="21600" y="4396"/>
                  <a:pt x="16765" y="0"/>
                  <a:pt x="10800" y="0"/>
                </a:cubicBezTo>
                <a:moveTo>
                  <a:pt x="10800" y="7364"/>
                </a:moveTo>
                <a:cubicBezTo>
                  <a:pt x="11695" y="7364"/>
                  <a:pt x="12420" y="8023"/>
                  <a:pt x="12420" y="8836"/>
                </a:cubicBezTo>
                <a:cubicBezTo>
                  <a:pt x="12420" y="9649"/>
                  <a:pt x="11695" y="10309"/>
                  <a:pt x="10800" y="10309"/>
                </a:cubicBezTo>
                <a:cubicBezTo>
                  <a:pt x="9905" y="10309"/>
                  <a:pt x="9180" y="9649"/>
                  <a:pt x="9180" y="8836"/>
                </a:cubicBezTo>
                <a:cubicBezTo>
                  <a:pt x="9180" y="8023"/>
                  <a:pt x="9905" y="7364"/>
                  <a:pt x="10800" y="7364"/>
                </a:cubicBezTo>
                <a:moveTo>
                  <a:pt x="10800" y="11291"/>
                </a:moveTo>
                <a:cubicBezTo>
                  <a:pt x="12292" y="11291"/>
                  <a:pt x="13500" y="10192"/>
                  <a:pt x="13500" y="8836"/>
                </a:cubicBezTo>
                <a:cubicBezTo>
                  <a:pt x="13500" y="7481"/>
                  <a:pt x="12292" y="6382"/>
                  <a:pt x="10800" y="6382"/>
                </a:cubicBezTo>
                <a:cubicBezTo>
                  <a:pt x="9309" y="6382"/>
                  <a:pt x="8100" y="7481"/>
                  <a:pt x="8100" y="8836"/>
                </a:cubicBezTo>
                <a:cubicBezTo>
                  <a:pt x="8100" y="10192"/>
                  <a:pt x="9309" y="11291"/>
                  <a:pt x="10800" y="11291"/>
                </a:cubicBezTo>
                <a:moveTo>
                  <a:pt x="11994" y="20179"/>
                </a:moveTo>
                <a:cubicBezTo>
                  <a:pt x="11855" y="20433"/>
                  <a:pt x="11737" y="20560"/>
                  <a:pt x="11673" y="20618"/>
                </a:cubicBezTo>
                <a:lnTo>
                  <a:pt x="9927" y="20618"/>
                </a:lnTo>
                <a:cubicBezTo>
                  <a:pt x="9862" y="20560"/>
                  <a:pt x="9745" y="20433"/>
                  <a:pt x="9606" y="20179"/>
                </a:cubicBezTo>
                <a:cubicBezTo>
                  <a:pt x="9182" y="19408"/>
                  <a:pt x="8640" y="16626"/>
                  <a:pt x="8640" y="15218"/>
                </a:cubicBezTo>
                <a:cubicBezTo>
                  <a:pt x="8640" y="13768"/>
                  <a:pt x="9205" y="13255"/>
                  <a:pt x="10800" y="13255"/>
                </a:cubicBezTo>
                <a:cubicBezTo>
                  <a:pt x="12395" y="13255"/>
                  <a:pt x="12960" y="13768"/>
                  <a:pt x="12960" y="15218"/>
                </a:cubicBezTo>
                <a:cubicBezTo>
                  <a:pt x="12960" y="16626"/>
                  <a:pt x="12418" y="19408"/>
                  <a:pt x="11994" y="20179"/>
                </a:cubicBezTo>
                <a:moveTo>
                  <a:pt x="10800" y="12273"/>
                </a:moveTo>
                <a:cubicBezTo>
                  <a:pt x="8100" y="12273"/>
                  <a:pt x="7560" y="13745"/>
                  <a:pt x="7560" y="15218"/>
                </a:cubicBezTo>
                <a:cubicBezTo>
                  <a:pt x="7560" y="16691"/>
                  <a:pt x="8100" y="19636"/>
                  <a:pt x="8640" y="20618"/>
                </a:cubicBezTo>
                <a:cubicBezTo>
                  <a:pt x="9180" y="21600"/>
                  <a:pt x="9720" y="21600"/>
                  <a:pt x="9720" y="21600"/>
                </a:cubicBezTo>
                <a:lnTo>
                  <a:pt x="11880" y="21600"/>
                </a:lnTo>
                <a:cubicBezTo>
                  <a:pt x="11880" y="21600"/>
                  <a:pt x="12420" y="21600"/>
                  <a:pt x="12960" y="20618"/>
                </a:cubicBezTo>
                <a:cubicBezTo>
                  <a:pt x="13500" y="19636"/>
                  <a:pt x="14040" y="16691"/>
                  <a:pt x="14040" y="15218"/>
                </a:cubicBezTo>
                <a:cubicBezTo>
                  <a:pt x="14040" y="13745"/>
                  <a:pt x="13500" y="12273"/>
                  <a:pt x="10800" y="1227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53" name="Shape 2853">
            <a:extLst>
              <a:ext uri="{FF2B5EF4-FFF2-40B4-BE49-F238E27FC236}">
                <a16:creationId xmlns:a16="http://schemas.microsoft.com/office/drawing/2014/main" id="{23EFB5A8-EE5F-4146-8431-99A6120C5561}"/>
              </a:ext>
            </a:extLst>
          </p:cNvPr>
          <p:cNvSpPr/>
          <p:nvPr/>
        </p:nvSpPr>
        <p:spPr>
          <a:xfrm>
            <a:off x="3941763" y="8794750"/>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9600" y="8836"/>
                </a:moveTo>
                <a:cubicBezTo>
                  <a:pt x="9600" y="8295"/>
                  <a:pt x="10138" y="7855"/>
                  <a:pt x="10800" y="7855"/>
                </a:cubicBezTo>
                <a:cubicBezTo>
                  <a:pt x="11462" y="7855"/>
                  <a:pt x="12000" y="8295"/>
                  <a:pt x="12000" y="8836"/>
                </a:cubicBezTo>
                <a:cubicBezTo>
                  <a:pt x="12000" y="9378"/>
                  <a:pt x="11462" y="9818"/>
                  <a:pt x="10800" y="9818"/>
                </a:cubicBezTo>
                <a:cubicBezTo>
                  <a:pt x="10138" y="9818"/>
                  <a:pt x="9600" y="9378"/>
                  <a:pt x="9600" y="8836"/>
                </a:cubicBezTo>
                <a:moveTo>
                  <a:pt x="13200" y="8836"/>
                </a:moveTo>
                <a:cubicBezTo>
                  <a:pt x="13200" y="7752"/>
                  <a:pt x="12125" y="6873"/>
                  <a:pt x="10800" y="6873"/>
                </a:cubicBezTo>
                <a:cubicBezTo>
                  <a:pt x="9475" y="6873"/>
                  <a:pt x="8400" y="7752"/>
                  <a:pt x="8400" y="8836"/>
                </a:cubicBezTo>
                <a:cubicBezTo>
                  <a:pt x="8400" y="9921"/>
                  <a:pt x="9475" y="10800"/>
                  <a:pt x="10800" y="10800"/>
                </a:cubicBezTo>
                <a:cubicBezTo>
                  <a:pt x="12125" y="10800"/>
                  <a:pt x="13200" y="9921"/>
                  <a:pt x="13200" y="8836"/>
                </a:cubicBezTo>
                <a:moveTo>
                  <a:pt x="17400" y="8836"/>
                </a:moveTo>
                <a:cubicBezTo>
                  <a:pt x="17400" y="5854"/>
                  <a:pt x="14445" y="3436"/>
                  <a:pt x="10800" y="3436"/>
                </a:cubicBezTo>
                <a:cubicBezTo>
                  <a:pt x="7155" y="3436"/>
                  <a:pt x="4200" y="5854"/>
                  <a:pt x="4200" y="8836"/>
                </a:cubicBezTo>
                <a:cubicBezTo>
                  <a:pt x="4200" y="10437"/>
                  <a:pt x="5056" y="11870"/>
                  <a:pt x="6408" y="12860"/>
                </a:cubicBezTo>
                <a:cubicBezTo>
                  <a:pt x="6570" y="12537"/>
                  <a:pt x="6778" y="12249"/>
                  <a:pt x="7035" y="12000"/>
                </a:cubicBezTo>
                <a:cubicBezTo>
                  <a:pt x="6028" y="11198"/>
                  <a:pt x="5400" y="10078"/>
                  <a:pt x="5400" y="8836"/>
                </a:cubicBezTo>
                <a:cubicBezTo>
                  <a:pt x="5400" y="6396"/>
                  <a:pt x="7818" y="4418"/>
                  <a:pt x="10800" y="4418"/>
                </a:cubicBezTo>
                <a:cubicBezTo>
                  <a:pt x="13783" y="4418"/>
                  <a:pt x="16200" y="6396"/>
                  <a:pt x="16200" y="8836"/>
                </a:cubicBezTo>
                <a:cubicBezTo>
                  <a:pt x="16200" y="10094"/>
                  <a:pt x="15555" y="11226"/>
                  <a:pt x="14524" y="12030"/>
                </a:cubicBezTo>
                <a:cubicBezTo>
                  <a:pt x="14780" y="12280"/>
                  <a:pt x="14989" y="12568"/>
                  <a:pt x="15154" y="12887"/>
                </a:cubicBezTo>
                <a:cubicBezTo>
                  <a:pt x="16528" y="11898"/>
                  <a:pt x="17400" y="10452"/>
                  <a:pt x="17400" y="8836"/>
                </a:cubicBezTo>
                <a:moveTo>
                  <a:pt x="10800" y="0"/>
                </a:moveTo>
                <a:cubicBezTo>
                  <a:pt x="4835" y="0"/>
                  <a:pt x="0" y="3957"/>
                  <a:pt x="0" y="8836"/>
                </a:cubicBezTo>
                <a:cubicBezTo>
                  <a:pt x="0" y="12363"/>
                  <a:pt x="2531" y="15397"/>
                  <a:pt x="6181" y="16815"/>
                </a:cubicBezTo>
                <a:cubicBezTo>
                  <a:pt x="6125" y="16401"/>
                  <a:pt x="6080" y="16009"/>
                  <a:pt x="6049" y="15656"/>
                </a:cubicBezTo>
                <a:cubicBezTo>
                  <a:pt x="3155" y="14303"/>
                  <a:pt x="1200" y="11759"/>
                  <a:pt x="1200" y="8836"/>
                </a:cubicBezTo>
                <a:cubicBezTo>
                  <a:pt x="1200" y="4499"/>
                  <a:pt x="5498" y="982"/>
                  <a:pt x="10800" y="982"/>
                </a:cubicBezTo>
                <a:cubicBezTo>
                  <a:pt x="16102" y="982"/>
                  <a:pt x="20400" y="4499"/>
                  <a:pt x="20400" y="8836"/>
                </a:cubicBezTo>
                <a:cubicBezTo>
                  <a:pt x="20400" y="11756"/>
                  <a:pt x="18449" y="14298"/>
                  <a:pt x="15560" y="15652"/>
                </a:cubicBezTo>
                <a:cubicBezTo>
                  <a:pt x="15532" y="16000"/>
                  <a:pt x="15490" y="16392"/>
                  <a:pt x="15433" y="16809"/>
                </a:cubicBezTo>
                <a:cubicBezTo>
                  <a:pt x="19076" y="15390"/>
                  <a:pt x="21600" y="12358"/>
                  <a:pt x="21600" y="8836"/>
                </a:cubicBezTo>
                <a:cubicBezTo>
                  <a:pt x="21600" y="3957"/>
                  <a:pt x="16765" y="0"/>
                  <a:pt x="10800" y="0"/>
                </a:cubicBezTo>
                <a:moveTo>
                  <a:pt x="12127" y="20179"/>
                </a:moveTo>
                <a:cubicBezTo>
                  <a:pt x="11972" y="20432"/>
                  <a:pt x="11842" y="20560"/>
                  <a:pt x="11770" y="20618"/>
                </a:cubicBezTo>
                <a:lnTo>
                  <a:pt x="9830" y="20618"/>
                </a:lnTo>
                <a:cubicBezTo>
                  <a:pt x="9758" y="20560"/>
                  <a:pt x="9628" y="20432"/>
                  <a:pt x="9473" y="20179"/>
                </a:cubicBezTo>
                <a:cubicBezTo>
                  <a:pt x="9032" y="19457"/>
                  <a:pt x="8400" y="16247"/>
                  <a:pt x="8400" y="14727"/>
                </a:cubicBezTo>
                <a:cubicBezTo>
                  <a:pt x="8400" y="13278"/>
                  <a:pt x="9028" y="12764"/>
                  <a:pt x="10800" y="12764"/>
                </a:cubicBezTo>
                <a:cubicBezTo>
                  <a:pt x="12572" y="12764"/>
                  <a:pt x="13200" y="13278"/>
                  <a:pt x="13200" y="14727"/>
                </a:cubicBezTo>
                <a:cubicBezTo>
                  <a:pt x="13200" y="16247"/>
                  <a:pt x="12568" y="19457"/>
                  <a:pt x="12127" y="20179"/>
                </a:cubicBezTo>
                <a:moveTo>
                  <a:pt x="10800" y="11782"/>
                </a:moveTo>
                <a:cubicBezTo>
                  <a:pt x="7800" y="11782"/>
                  <a:pt x="7200" y="13255"/>
                  <a:pt x="7200" y="14727"/>
                </a:cubicBezTo>
                <a:cubicBezTo>
                  <a:pt x="7200" y="16200"/>
                  <a:pt x="7800" y="19636"/>
                  <a:pt x="8400" y="20618"/>
                </a:cubicBezTo>
                <a:cubicBezTo>
                  <a:pt x="9000" y="21600"/>
                  <a:pt x="9600" y="21600"/>
                  <a:pt x="9600" y="21600"/>
                </a:cubicBezTo>
                <a:lnTo>
                  <a:pt x="12000" y="21600"/>
                </a:lnTo>
                <a:cubicBezTo>
                  <a:pt x="12000" y="21600"/>
                  <a:pt x="12600" y="21600"/>
                  <a:pt x="13200" y="20618"/>
                </a:cubicBezTo>
                <a:cubicBezTo>
                  <a:pt x="13800" y="19636"/>
                  <a:pt x="14400" y="16200"/>
                  <a:pt x="14400" y="14727"/>
                </a:cubicBezTo>
                <a:cubicBezTo>
                  <a:pt x="14400" y="13255"/>
                  <a:pt x="13800" y="11782"/>
                  <a:pt x="10800" y="1178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54" name="Shape 2854">
            <a:extLst>
              <a:ext uri="{FF2B5EF4-FFF2-40B4-BE49-F238E27FC236}">
                <a16:creationId xmlns:a16="http://schemas.microsoft.com/office/drawing/2014/main" id="{C7DFCF2E-7D33-C94E-AAE8-1EA0A76CF42C}"/>
              </a:ext>
            </a:extLst>
          </p:cNvPr>
          <p:cNvSpPr/>
          <p:nvPr/>
        </p:nvSpPr>
        <p:spPr>
          <a:xfrm>
            <a:off x="4957763" y="87947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55" name="Shape 2855">
            <a:extLst>
              <a:ext uri="{FF2B5EF4-FFF2-40B4-BE49-F238E27FC236}">
                <a16:creationId xmlns:a16="http://schemas.microsoft.com/office/drawing/2014/main" id="{C01A16D0-AC0B-994E-93C7-5D7D5E44E0A5}"/>
              </a:ext>
            </a:extLst>
          </p:cNvPr>
          <p:cNvSpPr/>
          <p:nvPr/>
        </p:nvSpPr>
        <p:spPr>
          <a:xfrm>
            <a:off x="6049963" y="8794750"/>
            <a:ext cx="508000" cy="558800"/>
          </a:xfrm>
          <a:custGeom>
            <a:avLst/>
            <a:gdLst/>
            <a:ahLst/>
            <a:cxnLst>
              <a:cxn ang="0">
                <a:pos x="wd2" y="hd2"/>
              </a:cxn>
              <a:cxn ang="5400000">
                <a:pos x="wd2" y="hd2"/>
              </a:cxn>
              <a:cxn ang="10800000">
                <a:pos x="wd2" y="hd2"/>
              </a:cxn>
              <a:cxn ang="16200000">
                <a:pos x="wd2" y="hd2"/>
              </a:cxn>
            </a:cxnLst>
            <a:rect l="0" t="0" r="r" b="b"/>
            <a:pathLst>
              <a:path w="21600" h="21600" extrusionOk="0">
                <a:moveTo>
                  <a:pt x="18907" y="20616"/>
                </a:moveTo>
                <a:cubicBezTo>
                  <a:pt x="18012" y="20616"/>
                  <a:pt x="17287" y="19956"/>
                  <a:pt x="17287" y="19143"/>
                </a:cubicBezTo>
                <a:cubicBezTo>
                  <a:pt x="17287" y="18329"/>
                  <a:pt x="18012" y="17669"/>
                  <a:pt x="18907" y="17669"/>
                </a:cubicBezTo>
                <a:cubicBezTo>
                  <a:pt x="19802" y="17669"/>
                  <a:pt x="20527" y="18329"/>
                  <a:pt x="20527" y="19143"/>
                </a:cubicBezTo>
                <a:cubicBezTo>
                  <a:pt x="20527" y="19956"/>
                  <a:pt x="19802" y="20616"/>
                  <a:pt x="18907" y="20616"/>
                </a:cubicBezTo>
                <a:moveTo>
                  <a:pt x="2703" y="12269"/>
                </a:moveTo>
                <a:cubicBezTo>
                  <a:pt x="1808" y="12269"/>
                  <a:pt x="1082" y="11609"/>
                  <a:pt x="1082" y="10795"/>
                </a:cubicBezTo>
                <a:cubicBezTo>
                  <a:pt x="1082" y="9981"/>
                  <a:pt x="1808" y="9322"/>
                  <a:pt x="2703" y="9322"/>
                </a:cubicBezTo>
                <a:cubicBezTo>
                  <a:pt x="3598" y="9322"/>
                  <a:pt x="4323" y="9981"/>
                  <a:pt x="4323" y="10795"/>
                </a:cubicBezTo>
                <a:cubicBezTo>
                  <a:pt x="4323" y="11609"/>
                  <a:pt x="3598" y="12269"/>
                  <a:pt x="2703" y="12269"/>
                </a:cubicBezTo>
                <a:moveTo>
                  <a:pt x="18907" y="975"/>
                </a:moveTo>
                <a:cubicBezTo>
                  <a:pt x="19802" y="975"/>
                  <a:pt x="20527" y="1634"/>
                  <a:pt x="20527" y="2448"/>
                </a:cubicBezTo>
                <a:cubicBezTo>
                  <a:pt x="20527" y="3262"/>
                  <a:pt x="19802" y="3921"/>
                  <a:pt x="18907" y="3921"/>
                </a:cubicBezTo>
                <a:cubicBezTo>
                  <a:pt x="18012" y="3921"/>
                  <a:pt x="17287" y="3262"/>
                  <a:pt x="17287" y="2448"/>
                </a:cubicBezTo>
                <a:cubicBezTo>
                  <a:pt x="17287" y="1634"/>
                  <a:pt x="18012" y="975"/>
                  <a:pt x="18907" y="975"/>
                </a:cubicBezTo>
                <a:moveTo>
                  <a:pt x="18902" y="16695"/>
                </a:moveTo>
                <a:cubicBezTo>
                  <a:pt x="18092" y="16695"/>
                  <a:pt x="17374" y="17026"/>
                  <a:pt x="16879" y="17540"/>
                </a:cubicBezTo>
                <a:lnTo>
                  <a:pt x="5253" y="11551"/>
                </a:lnTo>
                <a:cubicBezTo>
                  <a:pt x="5338" y="11314"/>
                  <a:pt x="5396" y="11064"/>
                  <a:pt x="5396" y="10800"/>
                </a:cubicBezTo>
                <a:cubicBezTo>
                  <a:pt x="5396" y="10536"/>
                  <a:pt x="5338" y="10286"/>
                  <a:pt x="5253" y="10048"/>
                </a:cubicBezTo>
                <a:lnTo>
                  <a:pt x="16879" y="4059"/>
                </a:lnTo>
                <a:cubicBezTo>
                  <a:pt x="17373" y="4574"/>
                  <a:pt x="18092" y="4905"/>
                  <a:pt x="18902" y="4905"/>
                </a:cubicBezTo>
                <a:cubicBezTo>
                  <a:pt x="20392" y="4905"/>
                  <a:pt x="21600" y="3807"/>
                  <a:pt x="21600" y="2452"/>
                </a:cubicBezTo>
                <a:cubicBezTo>
                  <a:pt x="21600" y="1098"/>
                  <a:pt x="20392" y="0"/>
                  <a:pt x="18902" y="0"/>
                </a:cubicBezTo>
                <a:cubicBezTo>
                  <a:pt x="17412" y="0"/>
                  <a:pt x="16204" y="1098"/>
                  <a:pt x="16204" y="2452"/>
                </a:cubicBezTo>
                <a:cubicBezTo>
                  <a:pt x="16204" y="2716"/>
                  <a:pt x="16262" y="2966"/>
                  <a:pt x="16347" y="3204"/>
                </a:cubicBezTo>
                <a:lnTo>
                  <a:pt x="4722" y="9193"/>
                </a:lnTo>
                <a:cubicBezTo>
                  <a:pt x="4227" y="8679"/>
                  <a:pt x="3509" y="8347"/>
                  <a:pt x="2698" y="8347"/>
                </a:cubicBezTo>
                <a:cubicBezTo>
                  <a:pt x="1208" y="8347"/>
                  <a:pt x="0" y="9445"/>
                  <a:pt x="0" y="10800"/>
                </a:cubicBezTo>
                <a:cubicBezTo>
                  <a:pt x="0" y="12155"/>
                  <a:pt x="1208" y="13253"/>
                  <a:pt x="2698" y="13253"/>
                </a:cubicBezTo>
                <a:cubicBezTo>
                  <a:pt x="3509" y="13253"/>
                  <a:pt x="4227" y="12921"/>
                  <a:pt x="4722" y="12406"/>
                </a:cubicBezTo>
                <a:lnTo>
                  <a:pt x="16347" y="18395"/>
                </a:lnTo>
                <a:cubicBezTo>
                  <a:pt x="16262" y="18633"/>
                  <a:pt x="16204" y="18883"/>
                  <a:pt x="16204" y="19147"/>
                </a:cubicBezTo>
                <a:cubicBezTo>
                  <a:pt x="16204" y="20502"/>
                  <a:pt x="17412" y="21600"/>
                  <a:pt x="18902" y="21600"/>
                </a:cubicBezTo>
                <a:cubicBezTo>
                  <a:pt x="20392" y="21600"/>
                  <a:pt x="21600" y="20502"/>
                  <a:pt x="21600" y="19147"/>
                </a:cubicBezTo>
                <a:cubicBezTo>
                  <a:pt x="21600" y="17792"/>
                  <a:pt x="20392" y="16695"/>
                  <a:pt x="18902" y="1669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56" name="Shape 2856">
            <a:extLst>
              <a:ext uri="{FF2B5EF4-FFF2-40B4-BE49-F238E27FC236}">
                <a16:creationId xmlns:a16="http://schemas.microsoft.com/office/drawing/2014/main" id="{33BF8C13-4B3C-E347-836A-C5968F424F49}"/>
              </a:ext>
            </a:extLst>
          </p:cNvPr>
          <p:cNvSpPr/>
          <p:nvPr/>
        </p:nvSpPr>
        <p:spPr>
          <a:xfrm>
            <a:off x="7091363" y="87947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5"/>
                  <a:pt x="10421" y="16209"/>
                  <a:pt x="10002" y="16302"/>
                </a:cubicBezTo>
                <a:cubicBezTo>
                  <a:pt x="9027" y="16517"/>
                  <a:pt x="8105" y="16493"/>
                  <a:pt x="7342" y="16179"/>
                </a:cubicBezTo>
                <a:cubicBezTo>
                  <a:pt x="6912" y="16003"/>
                  <a:pt x="6537" y="15755"/>
                  <a:pt x="6227" y="15442"/>
                </a:cubicBezTo>
                <a:cubicBezTo>
                  <a:pt x="5915" y="15129"/>
                  <a:pt x="5669" y="14758"/>
                  <a:pt x="5493" y="14340"/>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3"/>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8"/>
                  <a:pt x="15389" y="7238"/>
                  <a:pt x="15526" y="7692"/>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0"/>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7"/>
                  <a:pt x="989" y="10727"/>
                </a:cubicBezTo>
                <a:cubicBezTo>
                  <a:pt x="989" y="9370"/>
                  <a:pt x="1254" y="8086"/>
                  <a:pt x="1777" y="6911"/>
                </a:cubicBezTo>
                <a:cubicBezTo>
                  <a:pt x="2301" y="5736"/>
                  <a:pt x="3037" y="4693"/>
                  <a:pt x="3964" y="3814"/>
                </a:cubicBezTo>
                <a:cubicBezTo>
                  <a:pt x="4892" y="2933"/>
                  <a:pt x="6002" y="2230"/>
                  <a:pt x="7264" y="1722"/>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1"/>
                  <a:pt x="5132" y="9032"/>
                  <a:pt x="4777" y="10034"/>
                </a:cubicBezTo>
                <a:cubicBezTo>
                  <a:pt x="4420" y="11037"/>
                  <a:pt x="4240" y="12021"/>
                  <a:pt x="4240" y="12958"/>
                </a:cubicBezTo>
                <a:cubicBezTo>
                  <a:pt x="4240" y="13568"/>
                  <a:pt x="4354" y="14151"/>
                  <a:pt x="4579" y="14689"/>
                </a:cubicBezTo>
                <a:cubicBezTo>
                  <a:pt x="4804" y="15227"/>
                  <a:pt x="5113" y="15701"/>
                  <a:pt x="5499" y="16097"/>
                </a:cubicBezTo>
                <a:cubicBezTo>
                  <a:pt x="5887" y="16495"/>
                  <a:pt x="6354" y="16815"/>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3"/>
                </a:cubicBezTo>
                <a:cubicBezTo>
                  <a:pt x="17934" y="16294"/>
                  <a:pt x="18680" y="15687"/>
                  <a:pt x="19342" y="14930"/>
                </a:cubicBezTo>
                <a:cubicBezTo>
                  <a:pt x="20001" y="14176"/>
                  <a:pt x="20548" y="13284"/>
                  <a:pt x="20967" y="12281"/>
                </a:cubicBezTo>
                <a:cubicBezTo>
                  <a:pt x="21387" y="11274"/>
                  <a:pt x="21600" y="10178"/>
                  <a:pt x="21600" y="9023"/>
                </a:cubicBezTo>
                <a:cubicBezTo>
                  <a:pt x="21600" y="7651"/>
                  <a:pt x="21328" y="6389"/>
                  <a:pt x="20793" y="5274"/>
                </a:cubicBezTo>
                <a:cubicBezTo>
                  <a:pt x="20258" y="4158"/>
                  <a:pt x="19518" y="3199"/>
                  <a:pt x="18594" y="2422"/>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7"/>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57" name="Shape 2857">
            <a:extLst>
              <a:ext uri="{FF2B5EF4-FFF2-40B4-BE49-F238E27FC236}">
                <a16:creationId xmlns:a16="http://schemas.microsoft.com/office/drawing/2014/main" id="{E127B63B-B17D-DB46-ABAD-F1B2025D96A0}"/>
              </a:ext>
            </a:extLst>
          </p:cNvPr>
          <p:cNvSpPr/>
          <p:nvPr/>
        </p:nvSpPr>
        <p:spPr>
          <a:xfrm>
            <a:off x="8158163" y="87947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58" name="Shape 2858">
            <a:extLst>
              <a:ext uri="{FF2B5EF4-FFF2-40B4-BE49-F238E27FC236}">
                <a16:creationId xmlns:a16="http://schemas.microsoft.com/office/drawing/2014/main" id="{E2257E03-A171-3443-9467-387FA3035469}"/>
              </a:ext>
            </a:extLst>
          </p:cNvPr>
          <p:cNvSpPr/>
          <p:nvPr/>
        </p:nvSpPr>
        <p:spPr>
          <a:xfrm>
            <a:off x="9275763" y="8794750"/>
            <a:ext cx="455612"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1"/>
                </a:lnTo>
                <a:cubicBezTo>
                  <a:pt x="2993" y="5240"/>
                  <a:pt x="6615" y="5891"/>
                  <a:pt x="10800" y="5891"/>
                </a:cubicBezTo>
                <a:cubicBezTo>
                  <a:pt x="14986" y="5891"/>
                  <a:pt x="18607" y="5240"/>
                  <a:pt x="20400" y="4291"/>
                </a:cubicBezTo>
                <a:cubicBezTo>
                  <a:pt x="20400" y="4291"/>
                  <a:pt x="20400" y="6873"/>
                  <a:pt x="20400" y="6873"/>
                </a:cubicBezTo>
                <a:close/>
                <a:moveTo>
                  <a:pt x="10800" y="10800"/>
                </a:moveTo>
                <a:cubicBezTo>
                  <a:pt x="5498" y="10800"/>
                  <a:pt x="1200" y="9921"/>
                  <a:pt x="1200" y="8836"/>
                </a:cubicBezTo>
                <a:cubicBezTo>
                  <a:pt x="1200" y="8672"/>
                  <a:pt x="1309" y="8514"/>
                  <a:pt x="1494" y="8362"/>
                </a:cubicBezTo>
                <a:cubicBezTo>
                  <a:pt x="3370" y="9232"/>
                  <a:pt x="6830" y="9818"/>
                  <a:pt x="10800" y="9818"/>
                </a:cubicBezTo>
                <a:cubicBezTo>
                  <a:pt x="14770" y="9818"/>
                  <a:pt x="18230" y="9232"/>
                  <a:pt x="20106" y="8362"/>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2"/>
                </a:lnTo>
                <a:cubicBezTo>
                  <a:pt x="2993" y="11131"/>
                  <a:pt x="6615" y="11782"/>
                  <a:pt x="10800" y="11782"/>
                </a:cubicBezTo>
                <a:cubicBezTo>
                  <a:pt x="14986" y="11782"/>
                  <a:pt x="18607" y="11131"/>
                  <a:pt x="20400" y="10182"/>
                </a:cubicBezTo>
                <a:cubicBezTo>
                  <a:pt x="20400" y="10182"/>
                  <a:pt x="20400" y="12764"/>
                  <a:pt x="20400" y="12764"/>
                </a:cubicBezTo>
                <a:close/>
                <a:moveTo>
                  <a:pt x="10800" y="16691"/>
                </a:moveTo>
                <a:cubicBezTo>
                  <a:pt x="5498" y="16691"/>
                  <a:pt x="1200" y="15812"/>
                  <a:pt x="1200" y="14727"/>
                </a:cubicBezTo>
                <a:cubicBezTo>
                  <a:pt x="1200" y="14563"/>
                  <a:pt x="1309" y="14405"/>
                  <a:pt x="1494" y="14253"/>
                </a:cubicBezTo>
                <a:cubicBezTo>
                  <a:pt x="3370" y="15123"/>
                  <a:pt x="6830" y="15709"/>
                  <a:pt x="10800" y="15709"/>
                </a:cubicBezTo>
                <a:cubicBezTo>
                  <a:pt x="14770" y="15709"/>
                  <a:pt x="18230" y="15123"/>
                  <a:pt x="20106" y="14253"/>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2"/>
                  <a:pt x="6615" y="17673"/>
                  <a:pt x="10800" y="17673"/>
                </a:cubicBezTo>
                <a:cubicBezTo>
                  <a:pt x="14986" y="17673"/>
                  <a:pt x="18607" y="17022"/>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7"/>
                  <a:pt x="628" y="7855"/>
                </a:cubicBezTo>
                <a:cubicBezTo>
                  <a:pt x="229" y="8162"/>
                  <a:pt x="0" y="8492"/>
                  <a:pt x="0" y="8836"/>
                </a:cubicBezTo>
                <a:lnTo>
                  <a:pt x="0" y="12764"/>
                </a:lnTo>
                <a:cubicBezTo>
                  <a:pt x="0" y="13109"/>
                  <a:pt x="229" y="13438"/>
                  <a:pt x="628" y="13745"/>
                </a:cubicBezTo>
                <a:cubicBezTo>
                  <a:pt x="229" y="14053"/>
                  <a:pt x="0" y="14383"/>
                  <a:pt x="0" y="14727"/>
                </a:cubicBezTo>
                <a:lnTo>
                  <a:pt x="0" y="18655"/>
                </a:lnTo>
                <a:cubicBezTo>
                  <a:pt x="0" y="20281"/>
                  <a:pt x="4835" y="21600"/>
                  <a:pt x="10800" y="21600"/>
                </a:cubicBezTo>
                <a:cubicBezTo>
                  <a:pt x="16765" y="21600"/>
                  <a:pt x="21600" y="20281"/>
                  <a:pt x="21600" y="18655"/>
                </a:cubicBezTo>
                <a:lnTo>
                  <a:pt x="21600" y="14727"/>
                </a:lnTo>
                <a:cubicBezTo>
                  <a:pt x="21600" y="14383"/>
                  <a:pt x="21371" y="14053"/>
                  <a:pt x="20972" y="13745"/>
                </a:cubicBezTo>
                <a:cubicBezTo>
                  <a:pt x="21371" y="13438"/>
                  <a:pt x="21600" y="13109"/>
                  <a:pt x="21600" y="12764"/>
                </a:cubicBezTo>
                <a:lnTo>
                  <a:pt x="21600" y="8836"/>
                </a:lnTo>
                <a:cubicBezTo>
                  <a:pt x="21600" y="8492"/>
                  <a:pt x="21371" y="8162"/>
                  <a:pt x="20972" y="7855"/>
                </a:cubicBezTo>
                <a:cubicBezTo>
                  <a:pt x="21371" y="7547"/>
                  <a:pt x="21600" y="7218"/>
                  <a:pt x="21600" y="6873"/>
                </a:cubicBezTo>
                <a:cubicBezTo>
                  <a:pt x="21600" y="6873"/>
                  <a:pt x="21600" y="2945"/>
                  <a:pt x="21600" y="2945"/>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59" name="Shape 2859">
            <a:extLst>
              <a:ext uri="{FF2B5EF4-FFF2-40B4-BE49-F238E27FC236}">
                <a16:creationId xmlns:a16="http://schemas.microsoft.com/office/drawing/2014/main" id="{E7341648-E15D-024D-A739-3E7D2D637D27}"/>
              </a:ext>
            </a:extLst>
          </p:cNvPr>
          <p:cNvSpPr/>
          <p:nvPr/>
        </p:nvSpPr>
        <p:spPr>
          <a:xfrm>
            <a:off x="10290175" y="87947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60" name="Shape 2860">
            <a:extLst>
              <a:ext uri="{FF2B5EF4-FFF2-40B4-BE49-F238E27FC236}">
                <a16:creationId xmlns:a16="http://schemas.microsoft.com/office/drawing/2014/main" id="{57A2AE96-DADB-C541-8EDD-477DEB7D2538}"/>
              </a:ext>
            </a:extLst>
          </p:cNvPr>
          <p:cNvSpPr/>
          <p:nvPr/>
        </p:nvSpPr>
        <p:spPr>
          <a:xfrm>
            <a:off x="11356975" y="87947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61" name="Shape 2861">
            <a:extLst>
              <a:ext uri="{FF2B5EF4-FFF2-40B4-BE49-F238E27FC236}">
                <a16:creationId xmlns:a16="http://schemas.microsoft.com/office/drawing/2014/main" id="{E813E63F-7B3D-1D41-8125-E2120B68C174}"/>
              </a:ext>
            </a:extLst>
          </p:cNvPr>
          <p:cNvSpPr/>
          <p:nvPr/>
        </p:nvSpPr>
        <p:spPr>
          <a:xfrm>
            <a:off x="12499975" y="666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19" y="12090"/>
                  <a:pt x="14019" y="12428"/>
                  <a:pt x="14019" y="12428"/>
                </a:cubicBezTo>
                <a:lnTo>
                  <a:pt x="14019" y="12863"/>
                </a:lnTo>
                <a:lnTo>
                  <a:pt x="14628" y="12863"/>
                </a:lnTo>
                <a:lnTo>
                  <a:pt x="14628" y="12428"/>
                </a:lnTo>
                <a:cubicBezTo>
                  <a:pt x="14628" y="12428"/>
                  <a:pt x="14628" y="12090"/>
                  <a:pt x="14324" y="12090"/>
                </a:cubicBezTo>
                <a:moveTo>
                  <a:pt x="15287" y="12380"/>
                </a:moveTo>
                <a:lnTo>
                  <a:pt x="15287" y="13348"/>
                </a:lnTo>
                <a:lnTo>
                  <a:pt x="14019" y="13348"/>
                </a:lnTo>
                <a:lnTo>
                  <a:pt x="14019" y="14072"/>
                </a:lnTo>
                <a:cubicBezTo>
                  <a:pt x="14019" y="14072"/>
                  <a:pt x="14019" y="14411"/>
                  <a:pt x="14324" y="14411"/>
                </a:cubicBezTo>
                <a:cubicBezTo>
                  <a:pt x="14628" y="14411"/>
                  <a:pt x="14628" y="14072"/>
                  <a:pt x="14628" y="14072"/>
                </a:cubicBezTo>
                <a:lnTo>
                  <a:pt x="14628" y="13734"/>
                </a:lnTo>
                <a:lnTo>
                  <a:pt x="15287" y="13734"/>
                </a:lnTo>
                <a:lnTo>
                  <a:pt x="15287" y="14266"/>
                </a:lnTo>
                <a:cubicBezTo>
                  <a:pt x="15287" y="14266"/>
                  <a:pt x="15186" y="14943"/>
                  <a:pt x="14375" y="14943"/>
                </a:cubicBezTo>
                <a:cubicBezTo>
                  <a:pt x="13564" y="14943"/>
                  <a:pt x="13411" y="14266"/>
                  <a:pt x="13411" y="14266"/>
                </a:cubicBezTo>
                <a:lnTo>
                  <a:pt x="13411" y="12380"/>
                </a:lnTo>
                <a:cubicBezTo>
                  <a:pt x="13411" y="12380"/>
                  <a:pt x="13411" y="11558"/>
                  <a:pt x="14375" y="11558"/>
                </a:cubicBezTo>
                <a:cubicBezTo>
                  <a:pt x="15338" y="11558"/>
                  <a:pt x="15287" y="12380"/>
                  <a:pt x="15287" y="12380"/>
                </a:cubicBezTo>
                <a:moveTo>
                  <a:pt x="12904" y="14169"/>
                </a:moveTo>
                <a:cubicBezTo>
                  <a:pt x="12904" y="14169"/>
                  <a:pt x="12904" y="14943"/>
                  <a:pt x="12347" y="14943"/>
                </a:cubicBezTo>
                <a:cubicBezTo>
                  <a:pt x="12005" y="14943"/>
                  <a:pt x="11798" y="14762"/>
                  <a:pt x="11687" y="14621"/>
                </a:cubicBezTo>
                <a:lnTo>
                  <a:pt x="11687" y="14895"/>
                </a:lnTo>
                <a:lnTo>
                  <a:pt x="11028" y="14895"/>
                </a:lnTo>
                <a:lnTo>
                  <a:pt x="11028" y="10446"/>
                </a:lnTo>
                <a:lnTo>
                  <a:pt x="11687" y="10446"/>
                </a:lnTo>
                <a:lnTo>
                  <a:pt x="11687" y="11888"/>
                </a:lnTo>
                <a:cubicBezTo>
                  <a:pt x="11788" y="11782"/>
                  <a:pt x="12036" y="11558"/>
                  <a:pt x="12347" y="11558"/>
                </a:cubicBezTo>
                <a:cubicBezTo>
                  <a:pt x="12752" y="11558"/>
                  <a:pt x="12904" y="11896"/>
                  <a:pt x="12904" y="12332"/>
                </a:cubicBezTo>
                <a:cubicBezTo>
                  <a:pt x="12904" y="12332"/>
                  <a:pt x="12904" y="14169"/>
                  <a:pt x="12904"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3" y="11074"/>
                </a:lnTo>
                <a:lnTo>
                  <a:pt x="6363" y="10446"/>
                </a:lnTo>
                <a:lnTo>
                  <a:pt x="8595" y="10446"/>
                </a:lnTo>
                <a:cubicBezTo>
                  <a:pt x="8595" y="10446"/>
                  <a:pt x="8595" y="11074"/>
                  <a:pt x="8595" y="11074"/>
                </a:cubicBezTo>
                <a:close/>
                <a:moveTo>
                  <a:pt x="14527" y="9430"/>
                </a:moveTo>
                <a:cubicBezTo>
                  <a:pt x="14527" y="9430"/>
                  <a:pt x="12667" y="9334"/>
                  <a:pt x="10800" y="9334"/>
                </a:cubicBezTo>
                <a:cubicBezTo>
                  <a:pt x="8940" y="9334"/>
                  <a:pt x="7074" y="9430"/>
                  <a:pt x="7074" y="9430"/>
                </a:cubicBezTo>
                <a:cubicBezTo>
                  <a:pt x="6233" y="9430"/>
                  <a:pt x="5552" y="10080"/>
                  <a:pt x="5552" y="10881"/>
                </a:cubicBezTo>
                <a:cubicBezTo>
                  <a:pt x="5552" y="10881"/>
                  <a:pt x="5400" y="11822"/>
                  <a:pt x="5400" y="12767"/>
                </a:cubicBezTo>
                <a:cubicBezTo>
                  <a:pt x="5400" y="13708"/>
                  <a:pt x="5552" y="14652"/>
                  <a:pt x="5552" y="14652"/>
                </a:cubicBezTo>
                <a:cubicBezTo>
                  <a:pt x="5552" y="15454"/>
                  <a:pt x="6233" y="16103"/>
                  <a:pt x="7074" y="16103"/>
                </a:cubicBezTo>
                <a:cubicBezTo>
                  <a:pt x="7074" y="16103"/>
                  <a:pt x="8905" y="16200"/>
                  <a:pt x="10800" y="16200"/>
                </a:cubicBezTo>
                <a:cubicBezTo>
                  <a:pt x="12630" y="16200"/>
                  <a:pt x="14527" y="16103"/>
                  <a:pt x="14527" y="16103"/>
                </a:cubicBezTo>
                <a:cubicBezTo>
                  <a:pt x="15367" y="16103"/>
                  <a:pt x="16048" y="15454"/>
                  <a:pt x="16048" y="14652"/>
                </a:cubicBezTo>
                <a:cubicBezTo>
                  <a:pt x="16048" y="14652"/>
                  <a:pt x="16200" y="13700"/>
                  <a:pt x="16200" y="12767"/>
                </a:cubicBezTo>
                <a:cubicBezTo>
                  <a:pt x="16200" y="11814"/>
                  <a:pt x="16048" y="10881"/>
                  <a:pt x="16048" y="10881"/>
                </a:cubicBezTo>
                <a:cubicBezTo>
                  <a:pt x="16048" y="10080"/>
                  <a:pt x="15367" y="9430"/>
                  <a:pt x="14527" y="9430"/>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992" y="12090"/>
                </a:moveTo>
                <a:cubicBezTo>
                  <a:pt x="11860" y="12090"/>
                  <a:pt x="11757" y="12168"/>
                  <a:pt x="11687" y="12243"/>
                </a:cubicBezTo>
                <a:lnTo>
                  <a:pt x="11687" y="14276"/>
                </a:lnTo>
                <a:cubicBezTo>
                  <a:pt x="11751" y="14345"/>
                  <a:pt x="11847" y="14411"/>
                  <a:pt x="11992" y="14411"/>
                </a:cubicBezTo>
                <a:cubicBezTo>
                  <a:pt x="12296" y="14411"/>
                  <a:pt x="12296" y="14072"/>
                  <a:pt x="12296" y="14072"/>
                </a:cubicBezTo>
                <a:lnTo>
                  <a:pt x="12296" y="12428"/>
                </a:lnTo>
                <a:cubicBezTo>
                  <a:pt x="12296" y="12428"/>
                  <a:pt x="12245" y="12090"/>
                  <a:pt x="11992" y="1209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2397" y="8801"/>
                </a:moveTo>
                <a:cubicBezTo>
                  <a:pt x="12802" y="8801"/>
                  <a:pt x="13158" y="8449"/>
                  <a:pt x="13158" y="8449"/>
                </a:cubicBezTo>
                <a:lnTo>
                  <a:pt x="13158" y="8751"/>
                </a:lnTo>
                <a:lnTo>
                  <a:pt x="13766" y="8751"/>
                </a:lnTo>
                <a:lnTo>
                  <a:pt x="13766" y="5878"/>
                </a:lnTo>
                <a:lnTo>
                  <a:pt x="13158" y="5878"/>
                </a:lnTo>
                <a:lnTo>
                  <a:pt x="13158" y="8096"/>
                </a:lnTo>
                <a:cubicBezTo>
                  <a:pt x="13158" y="8096"/>
                  <a:pt x="12955" y="8348"/>
                  <a:pt x="12752" y="8348"/>
                </a:cubicBezTo>
                <a:cubicBezTo>
                  <a:pt x="12549" y="8348"/>
                  <a:pt x="12549" y="8196"/>
                  <a:pt x="12549" y="8196"/>
                </a:cubicBezTo>
                <a:lnTo>
                  <a:pt x="12549" y="5878"/>
                </a:lnTo>
                <a:lnTo>
                  <a:pt x="11941" y="5878"/>
                </a:lnTo>
                <a:lnTo>
                  <a:pt x="11941" y="8398"/>
                </a:lnTo>
                <a:cubicBezTo>
                  <a:pt x="11941" y="8398"/>
                  <a:pt x="11992" y="8801"/>
                  <a:pt x="12397" y="8801"/>
                </a:cubicBezTo>
                <a:moveTo>
                  <a:pt x="10166" y="6634"/>
                </a:moveTo>
                <a:cubicBezTo>
                  <a:pt x="10166" y="6467"/>
                  <a:pt x="10302" y="6332"/>
                  <a:pt x="10470" y="6332"/>
                </a:cubicBezTo>
                <a:cubicBezTo>
                  <a:pt x="10639" y="6332"/>
                  <a:pt x="10775" y="6467"/>
                  <a:pt x="10775" y="6634"/>
                </a:cubicBezTo>
                <a:lnTo>
                  <a:pt x="10775" y="8045"/>
                </a:lnTo>
                <a:cubicBezTo>
                  <a:pt x="10775" y="8212"/>
                  <a:pt x="10639" y="8348"/>
                  <a:pt x="10470" y="8348"/>
                </a:cubicBezTo>
                <a:cubicBezTo>
                  <a:pt x="10302"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8"/>
                  <a:pt x="10572" y="5878"/>
                </a:cubicBezTo>
                <a:lnTo>
                  <a:pt x="10369" y="5878"/>
                </a:lnTo>
                <a:cubicBezTo>
                  <a:pt x="9921" y="5878"/>
                  <a:pt x="9558" y="6239"/>
                  <a:pt x="9558" y="6684"/>
                </a:cubicBezTo>
                <a:lnTo>
                  <a:pt x="9558" y="7995"/>
                </a:lnTo>
                <a:cubicBezTo>
                  <a:pt x="9558" y="8440"/>
                  <a:pt x="9921" y="8801"/>
                  <a:pt x="10369" y="880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62" name="Shape 2862">
            <a:extLst>
              <a:ext uri="{FF2B5EF4-FFF2-40B4-BE49-F238E27FC236}">
                <a16:creationId xmlns:a16="http://schemas.microsoft.com/office/drawing/2014/main" id="{5F1E956C-4E05-C04E-BCD4-894CA2ACEE7C}"/>
              </a:ext>
            </a:extLst>
          </p:cNvPr>
          <p:cNvSpPr/>
          <p:nvPr/>
        </p:nvSpPr>
        <p:spPr>
          <a:xfrm>
            <a:off x="13566775" y="666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672" y="6382"/>
                </a:moveTo>
                <a:cubicBezTo>
                  <a:pt x="10464" y="6409"/>
                  <a:pt x="10255" y="6435"/>
                  <a:pt x="10045" y="6460"/>
                </a:cubicBezTo>
                <a:cubicBezTo>
                  <a:pt x="9652" y="6558"/>
                  <a:pt x="9223" y="6650"/>
                  <a:pt x="8905" y="6836"/>
                </a:cubicBezTo>
                <a:cubicBezTo>
                  <a:pt x="8055" y="7333"/>
                  <a:pt x="7467" y="7913"/>
                  <a:pt x="7073" y="8856"/>
                </a:cubicBezTo>
                <a:cubicBezTo>
                  <a:pt x="7009" y="9009"/>
                  <a:pt x="7007" y="9157"/>
                  <a:pt x="6960" y="9326"/>
                </a:cubicBezTo>
                <a:cubicBezTo>
                  <a:pt x="6658" y="10425"/>
                  <a:pt x="7194" y="11563"/>
                  <a:pt x="7844" y="11956"/>
                </a:cubicBezTo>
                <a:cubicBezTo>
                  <a:pt x="7969" y="12032"/>
                  <a:pt x="8254" y="12166"/>
                  <a:pt x="8358" y="11987"/>
                </a:cubicBezTo>
                <a:cubicBezTo>
                  <a:pt x="8416" y="11889"/>
                  <a:pt x="8403" y="11758"/>
                  <a:pt x="8439" y="11643"/>
                </a:cubicBezTo>
                <a:cubicBezTo>
                  <a:pt x="8462" y="11568"/>
                  <a:pt x="8536" y="11425"/>
                  <a:pt x="8519" y="11330"/>
                </a:cubicBezTo>
                <a:cubicBezTo>
                  <a:pt x="8490" y="11170"/>
                  <a:pt x="8318" y="11068"/>
                  <a:pt x="8246" y="10939"/>
                </a:cubicBezTo>
                <a:cubicBezTo>
                  <a:pt x="8099" y="10677"/>
                  <a:pt x="8092" y="10444"/>
                  <a:pt x="8020" y="10093"/>
                </a:cubicBezTo>
                <a:cubicBezTo>
                  <a:pt x="8026" y="10046"/>
                  <a:pt x="8031" y="9999"/>
                  <a:pt x="8037" y="9952"/>
                </a:cubicBezTo>
                <a:cubicBezTo>
                  <a:pt x="8058" y="9559"/>
                  <a:pt x="8124" y="9276"/>
                  <a:pt x="8246" y="8997"/>
                </a:cubicBezTo>
                <a:cubicBezTo>
                  <a:pt x="8601" y="8177"/>
                  <a:pt x="9172" y="7720"/>
                  <a:pt x="10094" y="7447"/>
                </a:cubicBezTo>
                <a:cubicBezTo>
                  <a:pt x="10300" y="7386"/>
                  <a:pt x="10882" y="7288"/>
                  <a:pt x="11187" y="7353"/>
                </a:cubicBezTo>
                <a:cubicBezTo>
                  <a:pt x="11369" y="7385"/>
                  <a:pt x="11551" y="7415"/>
                  <a:pt x="11733" y="7447"/>
                </a:cubicBezTo>
                <a:cubicBezTo>
                  <a:pt x="12393" y="7655"/>
                  <a:pt x="12874" y="8038"/>
                  <a:pt x="13131" y="8637"/>
                </a:cubicBezTo>
                <a:cubicBezTo>
                  <a:pt x="13292" y="9010"/>
                  <a:pt x="13339" y="9724"/>
                  <a:pt x="13227" y="10203"/>
                </a:cubicBezTo>
                <a:cubicBezTo>
                  <a:pt x="13174" y="10429"/>
                  <a:pt x="13183" y="10624"/>
                  <a:pt x="13115" y="10829"/>
                </a:cubicBezTo>
                <a:cubicBezTo>
                  <a:pt x="12865" y="11589"/>
                  <a:pt x="12498" y="12293"/>
                  <a:pt x="11668" y="12488"/>
                </a:cubicBezTo>
                <a:cubicBezTo>
                  <a:pt x="11121" y="12618"/>
                  <a:pt x="10711" y="12284"/>
                  <a:pt x="10576" y="11941"/>
                </a:cubicBezTo>
                <a:cubicBezTo>
                  <a:pt x="10538" y="11846"/>
                  <a:pt x="10474" y="11677"/>
                  <a:pt x="10512" y="11518"/>
                </a:cubicBezTo>
                <a:cubicBezTo>
                  <a:pt x="10656" y="10901"/>
                  <a:pt x="10865" y="10349"/>
                  <a:pt x="11026" y="9733"/>
                </a:cubicBezTo>
                <a:cubicBezTo>
                  <a:pt x="11179" y="9146"/>
                  <a:pt x="10888" y="8683"/>
                  <a:pt x="10431" y="8575"/>
                </a:cubicBezTo>
                <a:cubicBezTo>
                  <a:pt x="9863" y="8439"/>
                  <a:pt x="9424" y="8966"/>
                  <a:pt x="9274" y="9310"/>
                </a:cubicBezTo>
                <a:cubicBezTo>
                  <a:pt x="9155" y="9584"/>
                  <a:pt x="9083" y="10089"/>
                  <a:pt x="9177" y="10453"/>
                </a:cubicBezTo>
                <a:cubicBezTo>
                  <a:pt x="9207" y="10569"/>
                  <a:pt x="9347" y="10878"/>
                  <a:pt x="9322" y="10986"/>
                </a:cubicBezTo>
                <a:cubicBezTo>
                  <a:pt x="9213" y="11462"/>
                  <a:pt x="9088" y="11974"/>
                  <a:pt x="8953" y="12442"/>
                </a:cubicBezTo>
                <a:cubicBezTo>
                  <a:pt x="8812" y="12929"/>
                  <a:pt x="8736" y="13427"/>
                  <a:pt x="8599" y="13898"/>
                </a:cubicBezTo>
                <a:cubicBezTo>
                  <a:pt x="8536" y="14114"/>
                  <a:pt x="8539" y="14346"/>
                  <a:pt x="8487" y="14571"/>
                </a:cubicBezTo>
                <a:lnTo>
                  <a:pt x="8487" y="14900"/>
                </a:lnTo>
                <a:cubicBezTo>
                  <a:pt x="8440" y="15108"/>
                  <a:pt x="8475" y="15478"/>
                  <a:pt x="8519" y="15683"/>
                </a:cubicBezTo>
                <a:cubicBezTo>
                  <a:pt x="8547" y="15815"/>
                  <a:pt x="8502" y="15978"/>
                  <a:pt x="8567" y="16074"/>
                </a:cubicBezTo>
                <a:cubicBezTo>
                  <a:pt x="8568" y="16144"/>
                  <a:pt x="8577" y="16160"/>
                  <a:pt x="8599" y="16200"/>
                </a:cubicBezTo>
                <a:cubicBezTo>
                  <a:pt x="8800" y="16194"/>
                  <a:pt x="9078" y="15665"/>
                  <a:pt x="9177" y="15511"/>
                </a:cubicBezTo>
                <a:cubicBezTo>
                  <a:pt x="9369" y="15216"/>
                  <a:pt x="9546" y="14901"/>
                  <a:pt x="9692" y="14556"/>
                </a:cubicBezTo>
                <a:cubicBezTo>
                  <a:pt x="9823" y="14245"/>
                  <a:pt x="9844" y="13901"/>
                  <a:pt x="9949" y="13569"/>
                </a:cubicBezTo>
                <a:cubicBezTo>
                  <a:pt x="10025" y="13329"/>
                  <a:pt x="10133" y="13049"/>
                  <a:pt x="10158" y="12786"/>
                </a:cubicBezTo>
                <a:lnTo>
                  <a:pt x="10174" y="12786"/>
                </a:lnTo>
                <a:cubicBezTo>
                  <a:pt x="10216" y="12930"/>
                  <a:pt x="10367" y="13035"/>
                  <a:pt x="10480" y="13115"/>
                </a:cubicBezTo>
                <a:cubicBezTo>
                  <a:pt x="10833" y="13367"/>
                  <a:pt x="11441" y="13600"/>
                  <a:pt x="12102" y="13444"/>
                </a:cubicBezTo>
                <a:cubicBezTo>
                  <a:pt x="12850" y="13267"/>
                  <a:pt x="13446" y="12916"/>
                  <a:pt x="13838" y="12394"/>
                </a:cubicBezTo>
                <a:cubicBezTo>
                  <a:pt x="14127" y="12011"/>
                  <a:pt x="14345" y="11567"/>
                  <a:pt x="14513" y="11064"/>
                </a:cubicBezTo>
                <a:cubicBezTo>
                  <a:pt x="14596" y="10817"/>
                  <a:pt x="14613" y="10543"/>
                  <a:pt x="14674" y="10281"/>
                </a:cubicBezTo>
                <a:cubicBezTo>
                  <a:pt x="14827" y="9624"/>
                  <a:pt x="14623" y="8833"/>
                  <a:pt x="14433" y="8402"/>
                </a:cubicBezTo>
                <a:cubicBezTo>
                  <a:pt x="13856" y="7098"/>
                  <a:pt x="12630" y="6354"/>
                  <a:pt x="10672" y="638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63" name="Shape 2863">
            <a:extLst>
              <a:ext uri="{FF2B5EF4-FFF2-40B4-BE49-F238E27FC236}">
                <a16:creationId xmlns:a16="http://schemas.microsoft.com/office/drawing/2014/main" id="{6C2C457E-AAAB-D049-BAE4-D67C848C801B}"/>
              </a:ext>
            </a:extLst>
          </p:cNvPr>
          <p:cNvSpPr/>
          <p:nvPr/>
        </p:nvSpPr>
        <p:spPr>
          <a:xfrm>
            <a:off x="14633575" y="666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281" y="6871"/>
                </a:moveTo>
                <a:cubicBezTo>
                  <a:pt x="12915" y="6830"/>
                  <a:pt x="11990" y="7537"/>
                  <a:pt x="11505" y="8992"/>
                </a:cubicBezTo>
                <a:cubicBezTo>
                  <a:pt x="11755" y="8897"/>
                  <a:pt x="11997" y="8849"/>
                  <a:pt x="12232" y="8849"/>
                </a:cubicBezTo>
                <a:cubicBezTo>
                  <a:pt x="12732" y="8849"/>
                  <a:pt x="12952" y="9108"/>
                  <a:pt x="12893" y="9624"/>
                </a:cubicBezTo>
                <a:cubicBezTo>
                  <a:pt x="12864" y="9937"/>
                  <a:pt x="12643" y="10393"/>
                  <a:pt x="12232" y="10991"/>
                </a:cubicBezTo>
                <a:cubicBezTo>
                  <a:pt x="11821" y="11589"/>
                  <a:pt x="11513" y="11888"/>
                  <a:pt x="11307" y="11888"/>
                </a:cubicBezTo>
                <a:cubicBezTo>
                  <a:pt x="11043" y="11888"/>
                  <a:pt x="10800" y="11426"/>
                  <a:pt x="10580" y="10502"/>
                </a:cubicBezTo>
                <a:cubicBezTo>
                  <a:pt x="10506" y="10230"/>
                  <a:pt x="10374" y="9536"/>
                  <a:pt x="10183" y="8421"/>
                </a:cubicBezTo>
                <a:cubicBezTo>
                  <a:pt x="10007" y="7388"/>
                  <a:pt x="9537" y="6905"/>
                  <a:pt x="8774" y="6973"/>
                </a:cubicBezTo>
                <a:cubicBezTo>
                  <a:pt x="8450" y="7000"/>
                  <a:pt x="7966" y="7272"/>
                  <a:pt x="7320" y="7789"/>
                </a:cubicBezTo>
                <a:cubicBezTo>
                  <a:pt x="6849" y="8183"/>
                  <a:pt x="6372" y="8577"/>
                  <a:pt x="5888" y="8972"/>
                </a:cubicBezTo>
                <a:lnTo>
                  <a:pt x="6350" y="9522"/>
                </a:lnTo>
                <a:cubicBezTo>
                  <a:pt x="6790" y="9237"/>
                  <a:pt x="7047" y="9094"/>
                  <a:pt x="7121" y="9094"/>
                </a:cubicBezTo>
                <a:cubicBezTo>
                  <a:pt x="7459" y="9094"/>
                  <a:pt x="7774" y="9583"/>
                  <a:pt x="8068" y="10562"/>
                </a:cubicBezTo>
                <a:cubicBezTo>
                  <a:pt x="8333" y="11460"/>
                  <a:pt x="8597" y="12358"/>
                  <a:pt x="8861" y="13255"/>
                </a:cubicBezTo>
                <a:cubicBezTo>
                  <a:pt x="9258" y="14234"/>
                  <a:pt x="9743" y="14723"/>
                  <a:pt x="10316" y="14723"/>
                </a:cubicBezTo>
                <a:cubicBezTo>
                  <a:pt x="11241" y="14723"/>
                  <a:pt x="12372" y="13921"/>
                  <a:pt x="13709" y="12317"/>
                </a:cubicBezTo>
                <a:cubicBezTo>
                  <a:pt x="15001" y="10780"/>
                  <a:pt x="15669" y="9570"/>
                  <a:pt x="15713" y="8686"/>
                </a:cubicBezTo>
                <a:cubicBezTo>
                  <a:pt x="15772" y="7503"/>
                  <a:pt x="15295" y="6898"/>
                  <a:pt x="14281" y="687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64" name="Shape 2864">
            <a:extLst>
              <a:ext uri="{FF2B5EF4-FFF2-40B4-BE49-F238E27FC236}">
                <a16:creationId xmlns:a16="http://schemas.microsoft.com/office/drawing/2014/main" id="{1F91D5AE-9280-3747-8BEA-9480789CDC89}"/>
              </a:ext>
            </a:extLst>
          </p:cNvPr>
          <p:cNvSpPr/>
          <p:nvPr/>
        </p:nvSpPr>
        <p:spPr>
          <a:xfrm>
            <a:off x="15698788" y="666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65" name="Shape 2865">
            <a:extLst>
              <a:ext uri="{FF2B5EF4-FFF2-40B4-BE49-F238E27FC236}">
                <a16:creationId xmlns:a16="http://schemas.microsoft.com/office/drawing/2014/main" id="{275ECBAE-EB6A-0648-9ABD-9CA89D68313E}"/>
              </a:ext>
            </a:extLst>
          </p:cNvPr>
          <p:cNvSpPr/>
          <p:nvPr/>
        </p:nvSpPr>
        <p:spPr>
          <a:xfrm>
            <a:off x="16765588" y="666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66" name="Shape 2866">
            <a:extLst>
              <a:ext uri="{FF2B5EF4-FFF2-40B4-BE49-F238E27FC236}">
                <a16:creationId xmlns:a16="http://schemas.microsoft.com/office/drawing/2014/main" id="{C0FA54EB-47B2-8C48-8F81-C21EE23202CC}"/>
              </a:ext>
            </a:extLst>
          </p:cNvPr>
          <p:cNvSpPr/>
          <p:nvPr/>
        </p:nvSpPr>
        <p:spPr>
          <a:xfrm>
            <a:off x="17832388" y="666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67" name="Shape 2867">
            <a:extLst>
              <a:ext uri="{FF2B5EF4-FFF2-40B4-BE49-F238E27FC236}">
                <a16:creationId xmlns:a16="http://schemas.microsoft.com/office/drawing/2014/main" id="{56F8FB1C-6185-6C4C-B5FE-0AA0AE0AA467}"/>
              </a:ext>
            </a:extLst>
          </p:cNvPr>
          <p:cNvSpPr/>
          <p:nvPr/>
        </p:nvSpPr>
        <p:spPr>
          <a:xfrm>
            <a:off x="18899188" y="666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4291" y="6986"/>
                </a:moveTo>
                <a:cubicBezTo>
                  <a:pt x="14241" y="6976"/>
                  <a:pt x="14187" y="6971"/>
                  <a:pt x="14134" y="6971"/>
                </a:cubicBezTo>
                <a:cubicBezTo>
                  <a:pt x="13808" y="6971"/>
                  <a:pt x="13598" y="7166"/>
                  <a:pt x="13572" y="7494"/>
                </a:cubicBezTo>
                <a:cubicBezTo>
                  <a:pt x="13242" y="11704"/>
                  <a:pt x="13044" y="12909"/>
                  <a:pt x="13042" y="12921"/>
                </a:cubicBezTo>
                <a:lnTo>
                  <a:pt x="13046" y="13020"/>
                </a:lnTo>
                <a:lnTo>
                  <a:pt x="13142" y="13032"/>
                </a:lnTo>
                <a:lnTo>
                  <a:pt x="13172" y="13032"/>
                </a:lnTo>
                <a:cubicBezTo>
                  <a:pt x="13281" y="13032"/>
                  <a:pt x="13386" y="13050"/>
                  <a:pt x="13473" y="13085"/>
                </a:cubicBezTo>
                <a:lnTo>
                  <a:pt x="13579" y="13126"/>
                </a:lnTo>
                <a:lnTo>
                  <a:pt x="13598" y="13012"/>
                </a:lnTo>
                <a:cubicBezTo>
                  <a:pt x="13837" y="11522"/>
                  <a:pt x="14296" y="9525"/>
                  <a:pt x="14542" y="8453"/>
                </a:cubicBezTo>
                <a:cubicBezTo>
                  <a:pt x="14618" y="8121"/>
                  <a:pt x="14675" y="7877"/>
                  <a:pt x="14698" y="7763"/>
                </a:cubicBezTo>
                <a:cubicBezTo>
                  <a:pt x="14745" y="7530"/>
                  <a:pt x="14724" y="7343"/>
                  <a:pt x="14637" y="7206"/>
                </a:cubicBezTo>
                <a:cubicBezTo>
                  <a:pt x="14563" y="7092"/>
                  <a:pt x="14447" y="7018"/>
                  <a:pt x="14291" y="6986"/>
                </a:cubicBezTo>
                <a:moveTo>
                  <a:pt x="13280" y="13606"/>
                </a:moveTo>
                <a:cubicBezTo>
                  <a:pt x="12921" y="13524"/>
                  <a:pt x="12660" y="13682"/>
                  <a:pt x="12569" y="14030"/>
                </a:cubicBezTo>
                <a:cubicBezTo>
                  <a:pt x="12528" y="14187"/>
                  <a:pt x="12550" y="14335"/>
                  <a:pt x="12631" y="14459"/>
                </a:cubicBezTo>
                <a:cubicBezTo>
                  <a:pt x="12706" y="14574"/>
                  <a:pt x="12831" y="14661"/>
                  <a:pt x="12982" y="14701"/>
                </a:cubicBezTo>
                <a:cubicBezTo>
                  <a:pt x="13045" y="14719"/>
                  <a:pt x="13109" y="14728"/>
                  <a:pt x="13172" y="14728"/>
                </a:cubicBezTo>
                <a:cubicBezTo>
                  <a:pt x="13438" y="14728"/>
                  <a:pt x="13639" y="14578"/>
                  <a:pt x="13698" y="14338"/>
                </a:cubicBezTo>
                <a:cubicBezTo>
                  <a:pt x="13741" y="14156"/>
                  <a:pt x="13722" y="13990"/>
                  <a:pt x="13643" y="13857"/>
                </a:cubicBezTo>
                <a:cubicBezTo>
                  <a:pt x="13567" y="13732"/>
                  <a:pt x="13439" y="13644"/>
                  <a:pt x="13280" y="13606"/>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98" y="6884"/>
                </a:moveTo>
                <a:lnTo>
                  <a:pt x="12930" y="6884"/>
                </a:lnTo>
                <a:lnTo>
                  <a:pt x="12906" y="6887"/>
                </a:lnTo>
                <a:cubicBezTo>
                  <a:pt x="12646" y="6961"/>
                  <a:pt x="12244" y="6961"/>
                  <a:pt x="11983" y="6887"/>
                </a:cubicBezTo>
                <a:lnTo>
                  <a:pt x="11902" y="6884"/>
                </a:lnTo>
                <a:lnTo>
                  <a:pt x="9988" y="10156"/>
                </a:lnTo>
                <a:lnTo>
                  <a:pt x="8067" y="6873"/>
                </a:lnTo>
                <a:lnTo>
                  <a:pt x="8000" y="6891"/>
                </a:lnTo>
                <a:cubicBezTo>
                  <a:pt x="7739" y="6962"/>
                  <a:pt x="7347" y="6960"/>
                  <a:pt x="7088" y="6887"/>
                </a:cubicBezTo>
                <a:lnTo>
                  <a:pt x="6878" y="6884"/>
                </a:lnTo>
                <a:lnTo>
                  <a:pt x="9482" y="11392"/>
                </a:lnTo>
                <a:lnTo>
                  <a:pt x="9404" y="14626"/>
                </a:lnTo>
                <a:lnTo>
                  <a:pt x="9407" y="14722"/>
                </a:lnTo>
                <a:lnTo>
                  <a:pt x="9502" y="14722"/>
                </a:lnTo>
                <a:lnTo>
                  <a:pt x="9526" y="14719"/>
                </a:lnTo>
                <a:cubicBezTo>
                  <a:pt x="9786" y="14646"/>
                  <a:pt x="10190" y="14646"/>
                  <a:pt x="10449" y="14719"/>
                </a:cubicBezTo>
                <a:lnTo>
                  <a:pt x="10573" y="14722"/>
                </a:lnTo>
                <a:lnTo>
                  <a:pt x="10512" y="11391"/>
                </a:lnTo>
                <a:cubicBezTo>
                  <a:pt x="10600" y="11229"/>
                  <a:pt x="11150" y="10205"/>
                  <a:pt x="11738" y="9180"/>
                </a:cubicBezTo>
                <a:cubicBezTo>
                  <a:pt x="12342" y="8126"/>
                  <a:pt x="13008" y="7040"/>
                  <a:pt x="13015" y="7029"/>
                </a:cubicBezTo>
                <a:cubicBezTo>
                  <a:pt x="13015" y="7029"/>
                  <a:pt x="13098" y="6884"/>
                  <a:pt x="13098" y="6884"/>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68" name="Shape 2868">
            <a:extLst>
              <a:ext uri="{FF2B5EF4-FFF2-40B4-BE49-F238E27FC236}">
                <a16:creationId xmlns:a16="http://schemas.microsoft.com/office/drawing/2014/main" id="{207F6B3F-B0D7-8A48-B89C-BC8F592C5A98}"/>
              </a:ext>
            </a:extLst>
          </p:cNvPr>
          <p:cNvSpPr/>
          <p:nvPr/>
        </p:nvSpPr>
        <p:spPr>
          <a:xfrm>
            <a:off x="19965988" y="666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62" y="5890"/>
                </a:moveTo>
                <a:lnTo>
                  <a:pt x="10786" y="7776"/>
                </a:lnTo>
                <a:lnTo>
                  <a:pt x="13925" y="9725"/>
                </a:lnTo>
                <a:lnTo>
                  <a:pt x="16200" y="7926"/>
                </a:lnTo>
                <a:cubicBezTo>
                  <a:pt x="16200" y="7926"/>
                  <a:pt x="13062" y="5890"/>
                  <a:pt x="13062" y="5890"/>
                </a:cubicBezTo>
                <a:close/>
                <a:moveTo>
                  <a:pt x="5400" y="8027"/>
                </a:moveTo>
                <a:lnTo>
                  <a:pt x="7647" y="9763"/>
                </a:lnTo>
                <a:lnTo>
                  <a:pt x="10786" y="7776"/>
                </a:lnTo>
                <a:lnTo>
                  <a:pt x="8630" y="5891"/>
                </a:lnTo>
                <a:cubicBezTo>
                  <a:pt x="8630" y="5891"/>
                  <a:pt x="5400" y="8027"/>
                  <a:pt x="5400" y="8027"/>
                </a:cubicBezTo>
                <a:close/>
                <a:moveTo>
                  <a:pt x="12965" y="14699"/>
                </a:moveTo>
                <a:lnTo>
                  <a:pt x="12958" y="14707"/>
                </a:lnTo>
                <a:lnTo>
                  <a:pt x="10801" y="13100"/>
                </a:lnTo>
                <a:lnTo>
                  <a:pt x="8731" y="14685"/>
                </a:lnTo>
                <a:lnTo>
                  <a:pt x="8712" y="14715"/>
                </a:lnTo>
                <a:lnTo>
                  <a:pt x="7571" y="14025"/>
                </a:lnTo>
                <a:lnTo>
                  <a:pt x="7571" y="14627"/>
                </a:lnTo>
                <a:lnTo>
                  <a:pt x="10799" y="16692"/>
                </a:lnTo>
                <a:lnTo>
                  <a:pt x="14000" y="14627"/>
                </a:lnTo>
                <a:lnTo>
                  <a:pt x="14000" y="14067"/>
                </a:lnTo>
                <a:lnTo>
                  <a:pt x="12965" y="14699"/>
                </a:lnTo>
                <a:cubicBezTo>
                  <a:pt x="12965" y="14699"/>
                  <a:pt x="12965" y="14699"/>
                  <a:pt x="12965" y="14699"/>
                </a:cubicBezTo>
                <a:close/>
                <a:moveTo>
                  <a:pt x="7642" y="9766"/>
                </a:moveTo>
                <a:lnTo>
                  <a:pt x="5404" y="11577"/>
                </a:lnTo>
                <a:lnTo>
                  <a:pt x="7350" y="12746"/>
                </a:lnTo>
                <a:lnTo>
                  <a:pt x="7351" y="12745"/>
                </a:lnTo>
                <a:lnTo>
                  <a:pt x="7775" y="13002"/>
                </a:lnTo>
                <a:lnTo>
                  <a:pt x="8631" y="13516"/>
                </a:lnTo>
                <a:lnTo>
                  <a:pt x="10063" y="12429"/>
                </a:lnTo>
                <a:lnTo>
                  <a:pt x="10780" y="11880"/>
                </a:lnTo>
                <a:lnTo>
                  <a:pt x="10782" y="11882"/>
                </a:lnTo>
                <a:lnTo>
                  <a:pt x="10786" y="11880"/>
                </a:lnTo>
                <a:lnTo>
                  <a:pt x="10798" y="11888"/>
                </a:lnTo>
                <a:lnTo>
                  <a:pt x="10805" y="11880"/>
                </a:lnTo>
                <a:lnTo>
                  <a:pt x="12509" y="13148"/>
                </a:lnTo>
                <a:lnTo>
                  <a:pt x="13007" y="13515"/>
                </a:lnTo>
                <a:lnTo>
                  <a:pt x="16198" y="11575"/>
                </a:lnTo>
                <a:lnTo>
                  <a:pt x="13925" y="9727"/>
                </a:lnTo>
                <a:lnTo>
                  <a:pt x="10788" y="11715"/>
                </a:lnTo>
                <a:cubicBezTo>
                  <a:pt x="10788" y="11715"/>
                  <a:pt x="7642" y="9766"/>
                  <a:pt x="7642" y="9766"/>
                </a:cubicBezTo>
                <a:close/>
                <a:moveTo>
                  <a:pt x="13925" y="9727"/>
                </a:moveTo>
                <a:lnTo>
                  <a:pt x="13925" y="9725"/>
                </a:lnTo>
                <a:lnTo>
                  <a:pt x="13925" y="9725"/>
                </a:lnTo>
                <a:lnTo>
                  <a:pt x="13924" y="9725"/>
                </a:lnTo>
                <a:cubicBezTo>
                  <a:pt x="13924" y="9725"/>
                  <a:pt x="13925" y="9727"/>
                  <a:pt x="13925" y="9727"/>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69" name="Shape 2869">
            <a:extLst>
              <a:ext uri="{FF2B5EF4-FFF2-40B4-BE49-F238E27FC236}">
                <a16:creationId xmlns:a16="http://schemas.microsoft.com/office/drawing/2014/main" id="{7C9E3A9F-9147-BE49-8F75-5F2EAE7DFE80}"/>
              </a:ext>
            </a:extLst>
          </p:cNvPr>
          <p:cNvSpPr/>
          <p:nvPr/>
        </p:nvSpPr>
        <p:spPr>
          <a:xfrm>
            <a:off x="21032788" y="6662738"/>
            <a:ext cx="557212" cy="558800"/>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70" name="Shape 2870">
            <a:extLst>
              <a:ext uri="{FF2B5EF4-FFF2-40B4-BE49-F238E27FC236}">
                <a16:creationId xmlns:a16="http://schemas.microsoft.com/office/drawing/2014/main" id="{2B2BD4D8-4B50-124D-8786-E62C441EAFCB}"/>
              </a:ext>
            </a:extLst>
          </p:cNvPr>
          <p:cNvSpPr/>
          <p:nvPr/>
        </p:nvSpPr>
        <p:spPr>
          <a:xfrm>
            <a:off x="22098000" y="66627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7"/>
                </a:lnTo>
                <a:cubicBezTo>
                  <a:pt x="15118" y="9995"/>
                  <a:pt x="15213" y="9425"/>
                  <a:pt x="15213" y="8919"/>
                </a:cubicBezTo>
                <a:cubicBezTo>
                  <a:pt x="15213" y="8812"/>
                  <a:pt x="15201" y="8718"/>
                  <a:pt x="15194" y="8620"/>
                </a:cubicBezTo>
                <a:cubicBezTo>
                  <a:pt x="15521" y="9277"/>
                  <a:pt x="15709" y="10016"/>
                  <a:pt x="15709" y="10800"/>
                </a:cubicBezTo>
                <a:moveTo>
                  <a:pt x="11487" y="8460"/>
                </a:moveTo>
                <a:cubicBezTo>
                  <a:pt x="11788" y="8444"/>
                  <a:pt x="12059" y="8413"/>
                  <a:pt x="12059" y="8413"/>
                </a:cubicBezTo>
                <a:cubicBezTo>
                  <a:pt x="12328" y="8380"/>
                  <a:pt x="12296" y="7986"/>
                  <a:pt x="12027" y="8001"/>
                </a:cubicBezTo>
                <a:cubicBezTo>
                  <a:pt x="12027" y="8001"/>
                  <a:pt x="11219" y="8065"/>
                  <a:pt x="10697" y="8065"/>
                </a:cubicBezTo>
                <a:cubicBezTo>
                  <a:pt x="10206" y="8065"/>
                  <a:pt x="9382" y="8001"/>
                  <a:pt x="9382" y="8001"/>
                </a:cubicBezTo>
                <a:cubicBezTo>
                  <a:pt x="9113" y="7986"/>
                  <a:pt x="9082" y="8396"/>
                  <a:pt x="9351" y="8413"/>
                </a:cubicBezTo>
                <a:cubicBezTo>
                  <a:pt x="9351" y="8413"/>
                  <a:pt x="9605" y="8444"/>
                  <a:pt x="9874" y="8460"/>
                </a:cubicBezTo>
                <a:lnTo>
                  <a:pt x="10651" y="10590"/>
                </a:lnTo>
                <a:lnTo>
                  <a:pt x="9559" y="13866"/>
                </a:lnTo>
                <a:lnTo>
                  <a:pt x="7742" y="8460"/>
                </a:lnTo>
                <a:cubicBezTo>
                  <a:pt x="8042" y="8444"/>
                  <a:pt x="8313" y="8413"/>
                  <a:pt x="8313" y="8413"/>
                </a:cubicBezTo>
                <a:cubicBezTo>
                  <a:pt x="8581" y="8380"/>
                  <a:pt x="8550" y="7986"/>
                  <a:pt x="8281" y="8001"/>
                </a:cubicBezTo>
                <a:cubicBezTo>
                  <a:pt x="8281" y="8001"/>
                  <a:pt x="7473" y="8065"/>
                  <a:pt x="6951" y="8065"/>
                </a:cubicBezTo>
                <a:cubicBezTo>
                  <a:pt x="6885" y="8065"/>
                  <a:pt x="6805" y="8063"/>
                  <a:pt x="6726" y="8060"/>
                </a:cubicBezTo>
                <a:cubicBezTo>
                  <a:pt x="7608" y="6752"/>
                  <a:pt x="9103" y="5891"/>
                  <a:pt x="10800" y="5891"/>
                </a:cubicBezTo>
                <a:cubicBezTo>
                  <a:pt x="12045" y="5891"/>
                  <a:pt x="13178" y="6358"/>
                  <a:pt x="14044" y="7122"/>
                </a:cubicBezTo>
                <a:cubicBezTo>
                  <a:pt x="13590" y="7157"/>
                  <a:pt x="13299" y="7563"/>
                  <a:pt x="13299" y="8001"/>
                </a:cubicBezTo>
                <a:cubicBezTo>
                  <a:pt x="13299" y="8413"/>
                  <a:pt x="13505" y="8761"/>
                  <a:pt x="13758" y="9172"/>
                </a:cubicBezTo>
                <a:cubicBezTo>
                  <a:pt x="13948" y="9504"/>
                  <a:pt x="14169" y="9931"/>
                  <a:pt x="14169" y="10548"/>
                </a:cubicBezTo>
                <a:cubicBezTo>
                  <a:pt x="14169" y="10975"/>
                  <a:pt x="14005" y="11471"/>
                  <a:pt x="13790" y="12162"/>
                </a:cubicBezTo>
                <a:lnTo>
                  <a:pt x="13291" y="13825"/>
                </a:lnTo>
                <a:cubicBezTo>
                  <a:pt x="13291" y="13825"/>
                  <a:pt x="11487" y="8460"/>
                  <a:pt x="11487" y="8460"/>
                </a:cubicBezTo>
                <a:close/>
                <a:moveTo>
                  <a:pt x="10800" y="15709"/>
                </a:moveTo>
                <a:cubicBezTo>
                  <a:pt x="10320" y="15709"/>
                  <a:pt x="9857" y="15637"/>
                  <a:pt x="9417" y="15508"/>
                </a:cubicBezTo>
                <a:lnTo>
                  <a:pt x="10887" y="11237"/>
                </a:lnTo>
                <a:cubicBezTo>
                  <a:pt x="10887" y="11237"/>
                  <a:pt x="12211" y="14864"/>
                  <a:pt x="12426" y="15428"/>
                </a:cubicBezTo>
                <a:cubicBezTo>
                  <a:pt x="11916" y="15607"/>
                  <a:pt x="11370" y="15709"/>
                  <a:pt x="10800" y="15709"/>
                </a:cubicBezTo>
                <a:moveTo>
                  <a:pt x="5891" y="10800"/>
                </a:moveTo>
                <a:cubicBezTo>
                  <a:pt x="5891" y="10118"/>
                  <a:pt x="6030" y="9470"/>
                  <a:pt x="6281" y="8880"/>
                </a:cubicBezTo>
                <a:lnTo>
                  <a:pt x="8578" y="15174"/>
                </a:lnTo>
                <a:cubicBezTo>
                  <a:pt x="6985" y="14362"/>
                  <a:pt x="5891" y="12711"/>
                  <a:pt x="5891" y="10800"/>
                </a:cubicBezTo>
                <a:moveTo>
                  <a:pt x="10800" y="4909"/>
                </a:moveTo>
                <a:cubicBezTo>
                  <a:pt x="7547" y="4909"/>
                  <a:pt x="4909" y="7547"/>
                  <a:pt x="4909" y="10800"/>
                </a:cubicBezTo>
                <a:cubicBezTo>
                  <a:pt x="4909" y="14054"/>
                  <a:pt x="7547" y="16691"/>
                  <a:pt x="10800" y="16691"/>
                </a:cubicBezTo>
                <a:cubicBezTo>
                  <a:pt x="14054" y="16691"/>
                  <a:pt x="16691" y="14054"/>
                  <a:pt x="16691" y="10800"/>
                </a:cubicBezTo>
                <a:cubicBezTo>
                  <a:pt x="16691" y="7547"/>
                  <a:pt x="14054" y="4909"/>
                  <a:pt x="10800" y="4909"/>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71" name="Shape 2871">
            <a:extLst>
              <a:ext uri="{FF2B5EF4-FFF2-40B4-BE49-F238E27FC236}">
                <a16:creationId xmlns:a16="http://schemas.microsoft.com/office/drawing/2014/main" id="{D854A12D-37F0-0A41-8C22-A31B27855A45}"/>
              </a:ext>
            </a:extLst>
          </p:cNvPr>
          <p:cNvSpPr/>
          <p:nvPr/>
        </p:nvSpPr>
        <p:spPr>
          <a:xfrm>
            <a:off x="12499975" y="77279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236" y="10309"/>
                </a:moveTo>
                <a:cubicBezTo>
                  <a:pt x="13552" y="10309"/>
                  <a:pt x="12889" y="10401"/>
                  <a:pt x="12252" y="10556"/>
                </a:cubicBezTo>
                <a:cubicBezTo>
                  <a:pt x="12104" y="10191"/>
                  <a:pt x="11941" y="9834"/>
                  <a:pt x="11763" y="9484"/>
                </a:cubicBezTo>
                <a:cubicBezTo>
                  <a:pt x="12783" y="9001"/>
                  <a:pt x="13728" y="8390"/>
                  <a:pt x="14592" y="7682"/>
                </a:cubicBezTo>
                <a:cubicBezTo>
                  <a:pt x="15222" y="8448"/>
                  <a:pt x="15619" y="9407"/>
                  <a:pt x="15692" y="10457"/>
                </a:cubicBezTo>
                <a:cubicBezTo>
                  <a:pt x="15218" y="10370"/>
                  <a:pt x="14736" y="10309"/>
                  <a:pt x="14236" y="10309"/>
                </a:cubicBezTo>
                <a:moveTo>
                  <a:pt x="13226" y="15065"/>
                </a:moveTo>
                <a:cubicBezTo>
                  <a:pt x="13168" y="13821"/>
                  <a:pt x="12957" y="12618"/>
                  <a:pt x="12590" y="11483"/>
                </a:cubicBezTo>
                <a:cubicBezTo>
                  <a:pt x="13120" y="11361"/>
                  <a:pt x="13669" y="11291"/>
                  <a:pt x="14236" y="11291"/>
                </a:cubicBezTo>
                <a:cubicBezTo>
                  <a:pt x="14726" y="11291"/>
                  <a:pt x="15199" y="11358"/>
                  <a:pt x="15661" y="11451"/>
                </a:cubicBezTo>
                <a:cubicBezTo>
                  <a:pt x="15455" y="13001"/>
                  <a:pt x="14529" y="14322"/>
                  <a:pt x="13226" y="15065"/>
                </a:cubicBezTo>
                <a:moveTo>
                  <a:pt x="10800" y="15709"/>
                </a:moveTo>
                <a:cubicBezTo>
                  <a:pt x="9746" y="15709"/>
                  <a:pt x="8772" y="15374"/>
                  <a:pt x="7971" y="14808"/>
                </a:cubicBezTo>
                <a:cubicBezTo>
                  <a:pt x="8822" y="13429"/>
                  <a:pt x="10108" y="12348"/>
                  <a:pt x="11646" y="11769"/>
                </a:cubicBezTo>
                <a:cubicBezTo>
                  <a:pt x="12027" y="12943"/>
                  <a:pt x="12241" y="14191"/>
                  <a:pt x="12264" y="15487"/>
                </a:cubicBezTo>
                <a:cubicBezTo>
                  <a:pt x="11801" y="15631"/>
                  <a:pt x="11310" y="15709"/>
                  <a:pt x="10800" y="15709"/>
                </a:cubicBezTo>
                <a:moveTo>
                  <a:pt x="5891" y="10800"/>
                </a:moveTo>
                <a:cubicBezTo>
                  <a:pt x="7641" y="10800"/>
                  <a:pt x="9313" y="10470"/>
                  <a:pt x="10852" y="9873"/>
                </a:cubicBezTo>
                <a:cubicBezTo>
                  <a:pt x="11016" y="10192"/>
                  <a:pt x="11171" y="10515"/>
                  <a:pt x="11309" y="10848"/>
                </a:cubicBezTo>
                <a:cubicBezTo>
                  <a:pt x="9614" y="11484"/>
                  <a:pt x="8190" y="12658"/>
                  <a:pt x="7225" y="14157"/>
                </a:cubicBezTo>
                <a:cubicBezTo>
                  <a:pt x="6400" y="13279"/>
                  <a:pt x="5891" y="12100"/>
                  <a:pt x="5891" y="10800"/>
                </a:cubicBezTo>
                <a:moveTo>
                  <a:pt x="8358" y="6546"/>
                </a:moveTo>
                <a:cubicBezTo>
                  <a:pt x="9117" y="7279"/>
                  <a:pt x="9793" y="8099"/>
                  <a:pt x="10353" y="9000"/>
                </a:cubicBezTo>
                <a:cubicBezTo>
                  <a:pt x="8991" y="9509"/>
                  <a:pt x="7526" y="9801"/>
                  <a:pt x="5990" y="9813"/>
                </a:cubicBezTo>
                <a:cubicBezTo>
                  <a:pt x="6276" y="8414"/>
                  <a:pt x="7158" y="7236"/>
                  <a:pt x="8358" y="6546"/>
                </a:cubicBezTo>
                <a:moveTo>
                  <a:pt x="10800" y="5891"/>
                </a:moveTo>
                <a:cubicBezTo>
                  <a:pt x="11968" y="5891"/>
                  <a:pt x="13040" y="6300"/>
                  <a:pt x="13882" y="6982"/>
                </a:cubicBezTo>
                <a:cubicBezTo>
                  <a:pt x="13087" y="7622"/>
                  <a:pt x="12217" y="8174"/>
                  <a:pt x="11282" y="8612"/>
                </a:cubicBezTo>
                <a:cubicBezTo>
                  <a:pt x="10732" y="7702"/>
                  <a:pt x="10073" y="6869"/>
                  <a:pt x="9333" y="6114"/>
                </a:cubicBezTo>
                <a:cubicBezTo>
                  <a:pt x="9797" y="5970"/>
                  <a:pt x="10289" y="5891"/>
                  <a:pt x="10800" y="5891"/>
                </a:cubicBezTo>
                <a:moveTo>
                  <a:pt x="10800" y="4909"/>
                </a:moveTo>
                <a:cubicBezTo>
                  <a:pt x="7547" y="4909"/>
                  <a:pt x="4909" y="7547"/>
                  <a:pt x="4909" y="10800"/>
                </a:cubicBezTo>
                <a:cubicBezTo>
                  <a:pt x="4909" y="14053"/>
                  <a:pt x="7547" y="16691"/>
                  <a:pt x="10800" y="16691"/>
                </a:cubicBezTo>
                <a:cubicBezTo>
                  <a:pt x="14053" y="16691"/>
                  <a:pt x="16691" y="14053"/>
                  <a:pt x="16691" y="10800"/>
                </a:cubicBezTo>
                <a:cubicBezTo>
                  <a:pt x="16691" y="7547"/>
                  <a:pt x="14053" y="4909"/>
                  <a:pt x="10800" y="4909"/>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72" name="Shape 2872">
            <a:extLst>
              <a:ext uri="{FF2B5EF4-FFF2-40B4-BE49-F238E27FC236}">
                <a16:creationId xmlns:a16="http://schemas.microsoft.com/office/drawing/2014/main" id="{368D2E56-EE9D-2A4B-BD2B-47D3B3AA0866}"/>
              </a:ext>
            </a:extLst>
          </p:cNvPr>
          <p:cNvSpPr/>
          <p:nvPr/>
        </p:nvSpPr>
        <p:spPr>
          <a:xfrm>
            <a:off x="13566775" y="77279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73" name="Shape 2873">
            <a:extLst>
              <a:ext uri="{FF2B5EF4-FFF2-40B4-BE49-F238E27FC236}">
                <a16:creationId xmlns:a16="http://schemas.microsoft.com/office/drawing/2014/main" id="{4CAB536E-89A4-824F-B5B6-FB73CF10C691}"/>
              </a:ext>
            </a:extLst>
          </p:cNvPr>
          <p:cNvSpPr/>
          <p:nvPr/>
        </p:nvSpPr>
        <p:spPr>
          <a:xfrm>
            <a:off x="14633575" y="77279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74" name="Shape 2874">
            <a:extLst>
              <a:ext uri="{FF2B5EF4-FFF2-40B4-BE49-F238E27FC236}">
                <a16:creationId xmlns:a16="http://schemas.microsoft.com/office/drawing/2014/main" id="{AD2D4192-2484-1542-B544-A40570165F85}"/>
              </a:ext>
            </a:extLst>
          </p:cNvPr>
          <p:cNvSpPr/>
          <p:nvPr/>
        </p:nvSpPr>
        <p:spPr>
          <a:xfrm>
            <a:off x="15698788" y="77279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20" y="12090"/>
                  <a:pt x="14020" y="12429"/>
                  <a:pt x="14020" y="12429"/>
                </a:cubicBezTo>
                <a:lnTo>
                  <a:pt x="14020" y="12863"/>
                </a:lnTo>
                <a:lnTo>
                  <a:pt x="14629" y="12863"/>
                </a:lnTo>
                <a:lnTo>
                  <a:pt x="14629" y="12429"/>
                </a:lnTo>
                <a:cubicBezTo>
                  <a:pt x="14629" y="12429"/>
                  <a:pt x="14629" y="12090"/>
                  <a:pt x="14324" y="12090"/>
                </a:cubicBezTo>
                <a:moveTo>
                  <a:pt x="15287" y="12380"/>
                </a:moveTo>
                <a:lnTo>
                  <a:pt x="15287" y="13348"/>
                </a:lnTo>
                <a:lnTo>
                  <a:pt x="14020" y="13348"/>
                </a:lnTo>
                <a:lnTo>
                  <a:pt x="14020" y="14072"/>
                </a:lnTo>
                <a:cubicBezTo>
                  <a:pt x="14020" y="14072"/>
                  <a:pt x="14020" y="14411"/>
                  <a:pt x="14324" y="14411"/>
                </a:cubicBezTo>
                <a:cubicBezTo>
                  <a:pt x="14629" y="14411"/>
                  <a:pt x="14629" y="14072"/>
                  <a:pt x="14629" y="14072"/>
                </a:cubicBezTo>
                <a:lnTo>
                  <a:pt x="14629" y="13734"/>
                </a:lnTo>
                <a:lnTo>
                  <a:pt x="15287" y="13734"/>
                </a:lnTo>
                <a:lnTo>
                  <a:pt x="15287" y="14266"/>
                </a:lnTo>
                <a:cubicBezTo>
                  <a:pt x="15287" y="14266"/>
                  <a:pt x="15186" y="14943"/>
                  <a:pt x="14375" y="14943"/>
                </a:cubicBezTo>
                <a:cubicBezTo>
                  <a:pt x="13564" y="14943"/>
                  <a:pt x="13412" y="14266"/>
                  <a:pt x="13412" y="14266"/>
                </a:cubicBezTo>
                <a:lnTo>
                  <a:pt x="13412" y="12380"/>
                </a:lnTo>
                <a:cubicBezTo>
                  <a:pt x="13412" y="12380"/>
                  <a:pt x="13412" y="11558"/>
                  <a:pt x="14375" y="11558"/>
                </a:cubicBezTo>
                <a:cubicBezTo>
                  <a:pt x="15338" y="11558"/>
                  <a:pt x="15287" y="12380"/>
                  <a:pt x="15287" y="12380"/>
                </a:cubicBezTo>
                <a:moveTo>
                  <a:pt x="12905" y="14169"/>
                </a:moveTo>
                <a:cubicBezTo>
                  <a:pt x="12905" y="14169"/>
                  <a:pt x="12905" y="14943"/>
                  <a:pt x="12347" y="14943"/>
                </a:cubicBezTo>
                <a:cubicBezTo>
                  <a:pt x="12005" y="14943"/>
                  <a:pt x="11798" y="14762"/>
                  <a:pt x="11688" y="14621"/>
                </a:cubicBezTo>
                <a:lnTo>
                  <a:pt x="11688" y="14895"/>
                </a:lnTo>
                <a:lnTo>
                  <a:pt x="11028" y="14895"/>
                </a:lnTo>
                <a:lnTo>
                  <a:pt x="11028" y="10446"/>
                </a:lnTo>
                <a:lnTo>
                  <a:pt x="11688" y="10446"/>
                </a:lnTo>
                <a:lnTo>
                  <a:pt x="11688" y="11888"/>
                </a:lnTo>
                <a:cubicBezTo>
                  <a:pt x="11788" y="11782"/>
                  <a:pt x="12037" y="11558"/>
                  <a:pt x="12347" y="11558"/>
                </a:cubicBezTo>
                <a:cubicBezTo>
                  <a:pt x="12752" y="11558"/>
                  <a:pt x="12905" y="11896"/>
                  <a:pt x="12905" y="12332"/>
                </a:cubicBezTo>
                <a:cubicBezTo>
                  <a:pt x="12905" y="12332"/>
                  <a:pt x="12905" y="14169"/>
                  <a:pt x="12905"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4" y="11074"/>
                </a:lnTo>
                <a:lnTo>
                  <a:pt x="6364" y="10446"/>
                </a:lnTo>
                <a:lnTo>
                  <a:pt x="8595" y="10446"/>
                </a:lnTo>
                <a:cubicBezTo>
                  <a:pt x="8595" y="10446"/>
                  <a:pt x="8595" y="11074"/>
                  <a:pt x="8595" y="11074"/>
                </a:cubicBezTo>
                <a:close/>
                <a:moveTo>
                  <a:pt x="14527" y="9430"/>
                </a:moveTo>
                <a:cubicBezTo>
                  <a:pt x="14527" y="9430"/>
                  <a:pt x="12667" y="9334"/>
                  <a:pt x="10800" y="9334"/>
                </a:cubicBezTo>
                <a:cubicBezTo>
                  <a:pt x="8941" y="9334"/>
                  <a:pt x="7074" y="9430"/>
                  <a:pt x="7074" y="9430"/>
                </a:cubicBezTo>
                <a:cubicBezTo>
                  <a:pt x="6234" y="9430"/>
                  <a:pt x="5552" y="10080"/>
                  <a:pt x="5552" y="10881"/>
                </a:cubicBezTo>
                <a:cubicBezTo>
                  <a:pt x="5552" y="10881"/>
                  <a:pt x="5400" y="11822"/>
                  <a:pt x="5400" y="12767"/>
                </a:cubicBezTo>
                <a:cubicBezTo>
                  <a:pt x="5400" y="13708"/>
                  <a:pt x="5552" y="14652"/>
                  <a:pt x="5552" y="14652"/>
                </a:cubicBezTo>
                <a:cubicBezTo>
                  <a:pt x="5552" y="15454"/>
                  <a:pt x="6234" y="16104"/>
                  <a:pt x="7074" y="16104"/>
                </a:cubicBezTo>
                <a:cubicBezTo>
                  <a:pt x="7074" y="16104"/>
                  <a:pt x="8905" y="16200"/>
                  <a:pt x="10800" y="16200"/>
                </a:cubicBezTo>
                <a:cubicBezTo>
                  <a:pt x="12631" y="16200"/>
                  <a:pt x="14527" y="16104"/>
                  <a:pt x="14527" y="16104"/>
                </a:cubicBezTo>
                <a:cubicBezTo>
                  <a:pt x="15367" y="16104"/>
                  <a:pt x="16049" y="15454"/>
                  <a:pt x="16049" y="14652"/>
                </a:cubicBezTo>
                <a:cubicBezTo>
                  <a:pt x="16049" y="14652"/>
                  <a:pt x="16200" y="13700"/>
                  <a:pt x="16200" y="12767"/>
                </a:cubicBezTo>
                <a:cubicBezTo>
                  <a:pt x="16200" y="11814"/>
                  <a:pt x="16049" y="10881"/>
                  <a:pt x="16049" y="10881"/>
                </a:cubicBezTo>
                <a:cubicBezTo>
                  <a:pt x="16049" y="10080"/>
                  <a:pt x="15367" y="9430"/>
                  <a:pt x="14527" y="9430"/>
                </a:cubicBezTo>
                <a:moveTo>
                  <a:pt x="11992" y="12090"/>
                </a:moveTo>
                <a:cubicBezTo>
                  <a:pt x="11860" y="12090"/>
                  <a:pt x="11757" y="12167"/>
                  <a:pt x="11688" y="12243"/>
                </a:cubicBezTo>
                <a:lnTo>
                  <a:pt x="11688" y="14276"/>
                </a:lnTo>
                <a:cubicBezTo>
                  <a:pt x="11751" y="14345"/>
                  <a:pt x="11848" y="14411"/>
                  <a:pt x="11992" y="14411"/>
                </a:cubicBezTo>
                <a:cubicBezTo>
                  <a:pt x="12296" y="14411"/>
                  <a:pt x="12296" y="14072"/>
                  <a:pt x="12296" y="14072"/>
                </a:cubicBezTo>
                <a:lnTo>
                  <a:pt x="12296" y="12429"/>
                </a:lnTo>
                <a:cubicBezTo>
                  <a:pt x="12296" y="12429"/>
                  <a:pt x="12245" y="12090"/>
                  <a:pt x="11992" y="12090"/>
                </a:cubicBezTo>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0166" y="6634"/>
                </a:moveTo>
                <a:cubicBezTo>
                  <a:pt x="10166" y="6467"/>
                  <a:pt x="10303" y="6332"/>
                  <a:pt x="10471" y="6332"/>
                </a:cubicBezTo>
                <a:cubicBezTo>
                  <a:pt x="10639" y="6332"/>
                  <a:pt x="10775" y="6467"/>
                  <a:pt x="10775" y="6634"/>
                </a:cubicBezTo>
                <a:lnTo>
                  <a:pt x="10775" y="8045"/>
                </a:lnTo>
                <a:cubicBezTo>
                  <a:pt x="10775" y="8212"/>
                  <a:pt x="10639" y="8348"/>
                  <a:pt x="10471" y="8348"/>
                </a:cubicBezTo>
                <a:cubicBezTo>
                  <a:pt x="10303"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7"/>
                  <a:pt x="10572" y="5877"/>
                </a:cubicBezTo>
                <a:lnTo>
                  <a:pt x="10369" y="5877"/>
                </a:lnTo>
                <a:cubicBezTo>
                  <a:pt x="9921" y="5877"/>
                  <a:pt x="9558" y="6239"/>
                  <a:pt x="9558" y="6684"/>
                </a:cubicBezTo>
                <a:lnTo>
                  <a:pt x="9558" y="7995"/>
                </a:lnTo>
                <a:cubicBezTo>
                  <a:pt x="9558" y="8440"/>
                  <a:pt x="9921" y="8801"/>
                  <a:pt x="10369" y="8801"/>
                </a:cubicBezTo>
                <a:moveTo>
                  <a:pt x="12398" y="8801"/>
                </a:moveTo>
                <a:cubicBezTo>
                  <a:pt x="12803" y="8801"/>
                  <a:pt x="13158" y="8449"/>
                  <a:pt x="13158" y="8449"/>
                </a:cubicBezTo>
                <a:lnTo>
                  <a:pt x="13158" y="8751"/>
                </a:lnTo>
                <a:lnTo>
                  <a:pt x="13767" y="8751"/>
                </a:lnTo>
                <a:lnTo>
                  <a:pt x="13767" y="5877"/>
                </a:lnTo>
                <a:lnTo>
                  <a:pt x="13158" y="5877"/>
                </a:lnTo>
                <a:lnTo>
                  <a:pt x="13158" y="8096"/>
                </a:lnTo>
                <a:cubicBezTo>
                  <a:pt x="13158" y="8096"/>
                  <a:pt x="12955" y="8348"/>
                  <a:pt x="12752" y="8348"/>
                </a:cubicBezTo>
                <a:cubicBezTo>
                  <a:pt x="12550" y="8348"/>
                  <a:pt x="12550" y="8197"/>
                  <a:pt x="12550" y="8197"/>
                </a:cubicBezTo>
                <a:lnTo>
                  <a:pt x="12550" y="5877"/>
                </a:lnTo>
                <a:lnTo>
                  <a:pt x="11941" y="5877"/>
                </a:lnTo>
                <a:lnTo>
                  <a:pt x="11941" y="8398"/>
                </a:lnTo>
                <a:cubicBezTo>
                  <a:pt x="11941" y="8398"/>
                  <a:pt x="11992" y="8801"/>
                  <a:pt x="12398" y="880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75" name="Shape 2875">
            <a:extLst>
              <a:ext uri="{FF2B5EF4-FFF2-40B4-BE49-F238E27FC236}">
                <a16:creationId xmlns:a16="http://schemas.microsoft.com/office/drawing/2014/main" id="{42936349-062B-944B-AC63-487765ED799A}"/>
              </a:ext>
            </a:extLst>
          </p:cNvPr>
          <p:cNvSpPr/>
          <p:nvPr/>
        </p:nvSpPr>
        <p:spPr>
          <a:xfrm>
            <a:off x="16765588" y="77279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0672" y="6382"/>
                </a:moveTo>
                <a:cubicBezTo>
                  <a:pt x="10463" y="6409"/>
                  <a:pt x="10255" y="6435"/>
                  <a:pt x="10045" y="6460"/>
                </a:cubicBezTo>
                <a:cubicBezTo>
                  <a:pt x="9652" y="6558"/>
                  <a:pt x="9223" y="6650"/>
                  <a:pt x="8905" y="6836"/>
                </a:cubicBezTo>
                <a:cubicBezTo>
                  <a:pt x="8055" y="7333"/>
                  <a:pt x="7467" y="7913"/>
                  <a:pt x="7073" y="8856"/>
                </a:cubicBezTo>
                <a:cubicBezTo>
                  <a:pt x="7009" y="9009"/>
                  <a:pt x="7007" y="9157"/>
                  <a:pt x="6960" y="9326"/>
                </a:cubicBezTo>
                <a:cubicBezTo>
                  <a:pt x="6658" y="10425"/>
                  <a:pt x="7194" y="11563"/>
                  <a:pt x="7844" y="11956"/>
                </a:cubicBezTo>
                <a:cubicBezTo>
                  <a:pt x="7969" y="12032"/>
                  <a:pt x="8254" y="12166"/>
                  <a:pt x="8358" y="11987"/>
                </a:cubicBezTo>
                <a:cubicBezTo>
                  <a:pt x="8416" y="11889"/>
                  <a:pt x="8403" y="11758"/>
                  <a:pt x="8438" y="11643"/>
                </a:cubicBezTo>
                <a:cubicBezTo>
                  <a:pt x="8462" y="11568"/>
                  <a:pt x="8536" y="11424"/>
                  <a:pt x="8519" y="11330"/>
                </a:cubicBezTo>
                <a:cubicBezTo>
                  <a:pt x="8490" y="11170"/>
                  <a:pt x="8318" y="11068"/>
                  <a:pt x="8246" y="10939"/>
                </a:cubicBezTo>
                <a:cubicBezTo>
                  <a:pt x="8099" y="10676"/>
                  <a:pt x="8092" y="10444"/>
                  <a:pt x="8020" y="10093"/>
                </a:cubicBezTo>
                <a:cubicBezTo>
                  <a:pt x="8026" y="10046"/>
                  <a:pt x="8031" y="9999"/>
                  <a:pt x="8037" y="9952"/>
                </a:cubicBezTo>
                <a:cubicBezTo>
                  <a:pt x="8058" y="9559"/>
                  <a:pt x="8124" y="9276"/>
                  <a:pt x="8246" y="8997"/>
                </a:cubicBezTo>
                <a:cubicBezTo>
                  <a:pt x="8601" y="8177"/>
                  <a:pt x="9172" y="7720"/>
                  <a:pt x="10094" y="7447"/>
                </a:cubicBezTo>
                <a:cubicBezTo>
                  <a:pt x="10300" y="7386"/>
                  <a:pt x="10882" y="7288"/>
                  <a:pt x="11187" y="7353"/>
                </a:cubicBezTo>
                <a:cubicBezTo>
                  <a:pt x="11369" y="7385"/>
                  <a:pt x="11551" y="7415"/>
                  <a:pt x="11733" y="7447"/>
                </a:cubicBezTo>
                <a:cubicBezTo>
                  <a:pt x="12393" y="7655"/>
                  <a:pt x="12874" y="8038"/>
                  <a:pt x="13131" y="8637"/>
                </a:cubicBezTo>
                <a:cubicBezTo>
                  <a:pt x="13292" y="9010"/>
                  <a:pt x="13339" y="9724"/>
                  <a:pt x="13227" y="10203"/>
                </a:cubicBezTo>
                <a:cubicBezTo>
                  <a:pt x="13174" y="10429"/>
                  <a:pt x="13183" y="10624"/>
                  <a:pt x="13115" y="10829"/>
                </a:cubicBezTo>
                <a:cubicBezTo>
                  <a:pt x="12865" y="11589"/>
                  <a:pt x="12498" y="12293"/>
                  <a:pt x="11668" y="12488"/>
                </a:cubicBezTo>
                <a:cubicBezTo>
                  <a:pt x="11121" y="12618"/>
                  <a:pt x="10711" y="12284"/>
                  <a:pt x="10576" y="11941"/>
                </a:cubicBezTo>
                <a:cubicBezTo>
                  <a:pt x="10538" y="11846"/>
                  <a:pt x="10474" y="11676"/>
                  <a:pt x="10512" y="11518"/>
                </a:cubicBezTo>
                <a:cubicBezTo>
                  <a:pt x="10656" y="10901"/>
                  <a:pt x="10865" y="10349"/>
                  <a:pt x="11026" y="9733"/>
                </a:cubicBezTo>
                <a:cubicBezTo>
                  <a:pt x="11179" y="9146"/>
                  <a:pt x="10888" y="8683"/>
                  <a:pt x="10431" y="8575"/>
                </a:cubicBezTo>
                <a:cubicBezTo>
                  <a:pt x="9863" y="8439"/>
                  <a:pt x="9424" y="8966"/>
                  <a:pt x="9274" y="9310"/>
                </a:cubicBezTo>
                <a:cubicBezTo>
                  <a:pt x="9155" y="9584"/>
                  <a:pt x="9083" y="10089"/>
                  <a:pt x="9177" y="10453"/>
                </a:cubicBezTo>
                <a:cubicBezTo>
                  <a:pt x="9208" y="10569"/>
                  <a:pt x="9347" y="10878"/>
                  <a:pt x="9322" y="10986"/>
                </a:cubicBezTo>
                <a:cubicBezTo>
                  <a:pt x="9213" y="11462"/>
                  <a:pt x="9088" y="11974"/>
                  <a:pt x="8953" y="12441"/>
                </a:cubicBezTo>
                <a:cubicBezTo>
                  <a:pt x="8812" y="12929"/>
                  <a:pt x="8736" y="13427"/>
                  <a:pt x="8599" y="13898"/>
                </a:cubicBezTo>
                <a:cubicBezTo>
                  <a:pt x="8536" y="14114"/>
                  <a:pt x="8539" y="14346"/>
                  <a:pt x="8487" y="14571"/>
                </a:cubicBezTo>
                <a:lnTo>
                  <a:pt x="8487" y="14900"/>
                </a:lnTo>
                <a:cubicBezTo>
                  <a:pt x="8440" y="15108"/>
                  <a:pt x="8475" y="15478"/>
                  <a:pt x="8519" y="15683"/>
                </a:cubicBezTo>
                <a:cubicBezTo>
                  <a:pt x="8548" y="15815"/>
                  <a:pt x="8502" y="15978"/>
                  <a:pt x="8567" y="16074"/>
                </a:cubicBezTo>
                <a:cubicBezTo>
                  <a:pt x="8568" y="16144"/>
                  <a:pt x="8577" y="16160"/>
                  <a:pt x="8599" y="16200"/>
                </a:cubicBezTo>
                <a:cubicBezTo>
                  <a:pt x="8800" y="16194"/>
                  <a:pt x="9078" y="15665"/>
                  <a:pt x="9177" y="15511"/>
                </a:cubicBezTo>
                <a:cubicBezTo>
                  <a:pt x="9369" y="15216"/>
                  <a:pt x="9546" y="14901"/>
                  <a:pt x="9692" y="14556"/>
                </a:cubicBezTo>
                <a:cubicBezTo>
                  <a:pt x="9823" y="14245"/>
                  <a:pt x="9844" y="13901"/>
                  <a:pt x="9949" y="13569"/>
                </a:cubicBezTo>
                <a:cubicBezTo>
                  <a:pt x="10025" y="13329"/>
                  <a:pt x="10133" y="13049"/>
                  <a:pt x="10158" y="12786"/>
                </a:cubicBezTo>
                <a:lnTo>
                  <a:pt x="10174" y="12786"/>
                </a:lnTo>
                <a:cubicBezTo>
                  <a:pt x="10216" y="12930"/>
                  <a:pt x="10367" y="13035"/>
                  <a:pt x="10480" y="13115"/>
                </a:cubicBezTo>
                <a:cubicBezTo>
                  <a:pt x="10833" y="13367"/>
                  <a:pt x="11442" y="13600"/>
                  <a:pt x="12102" y="13444"/>
                </a:cubicBezTo>
                <a:cubicBezTo>
                  <a:pt x="12850" y="13267"/>
                  <a:pt x="13446" y="12916"/>
                  <a:pt x="13838" y="12394"/>
                </a:cubicBezTo>
                <a:cubicBezTo>
                  <a:pt x="14127" y="12011"/>
                  <a:pt x="14345" y="11567"/>
                  <a:pt x="14513" y="11064"/>
                </a:cubicBezTo>
                <a:cubicBezTo>
                  <a:pt x="14596" y="10817"/>
                  <a:pt x="14613" y="10543"/>
                  <a:pt x="14674" y="10281"/>
                </a:cubicBezTo>
                <a:cubicBezTo>
                  <a:pt x="14827" y="9624"/>
                  <a:pt x="14623" y="8833"/>
                  <a:pt x="14433" y="8402"/>
                </a:cubicBezTo>
                <a:cubicBezTo>
                  <a:pt x="13856" y="7098"/>
                  <a:pt x="12630" y="6354"/>
                  <a:pt x="10672" y="638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76" name="Shape 2876">
            <a:extLst>
              <a:ext uri="{FF2B5EF4-FFF2-40B4-BE49-F238E27FC236}">
                <a16:creationId xmlns:a16="http://schemas.microsoft.com/office/drawing/2014/main" id="{D3557F6D-5DA1-C841-9535-449B7FFC62D1}"/>
              </a:ext>
            </a:extLst>
          </p:cNvPr>
          <p:cNvSpPr/>
          <p:nvPr/>
        </p:nvSpPr>
        <p:spPr>
          <a:xfrm>
            <a:off x="17832388" y="77279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4281" y="6871"/>
                </a:moveTo>
                <a:cubicBezTo>
                  <a:pt x="12915" y="6830"/>
                  <a:pt x="11990" y="7537"/>
                  <a:pt x="11505" y="8992"/>
                </a:cubicBezTo>
                <a:cubicBezTo>
                  <a:pt x="11754" y="8897"/>
                  <a:pt x="11998" y="8849"/>
                  <a:pt x="12232" y="8849"/>
                </a:cubicBezTo>
                <a:cubicBezTo>
                  <a:pt x="12732" y="8849"/>
                  <a:pt x="12952" y="9108"/>
                  <a:pt x="12893" y="9624"/>
                </a:cubicBezTo>
                <a:cubicBezTo>
                  <a:pt x="12863" y="9937"/>
                  <a:pt x="12643" y="10393"/>
                  <a:pt x="12232" y="10991"/>
                </a:cubicBezTo>
                <a:cubicBezTo>
                  <a:pt x="11821" y="11589"/>
                  <a:pt x="11512" y="11888"/>
                  <a:pt x="11307" y="11888"/>
                </a:cubicBezTo>
                <a:cubicBezTo>
                  <a:pt x="11043" y="11888"/>
                  <a:pt x="10800" y="11426"/>
                  <a:pt x="10580" y="10502"/>
                </a:cubicBezTo>
                <a:cubicBezTo>
                  <a:pt x="10506" y="10230"/>
                  <a:pt x="10374" y="9536"/>
                  <a:pt x="10183" y="8421"/>
                </a:cubicBezTo>
                <a:cubicBezTo>
                  <a:pt x="10007" y="7388"/>
                  <a:pt x="9537" y="6904"/>
                  <a:pt x="8773" y="6972"/>
                </a:cubicBezTo>
                <a:cubicBezTo>
                  <a:pt x="8450" y="7000"/>
                  <a:pt x="7966" y="7272"/>
                  <a:pt x="7320" y="7788"/>
                </a:cubicBezTo>
                <a:cubicBezTo>
                  <a:pt x="6849" y="8183"/>
                  <a:pt x="6372" y="8577"/>
                  <a:pt x="5887" y="8972"/>
                </a:cubicBezTo>
                <a:lnTo>
                  <a:pt x="6350" y="9522"/>
                </a:lnTo>
                <a:cubicBezTo>
                  <a:pt x="6790" y="9237"/>
                  <a:pt x="7047" y="9094"/>
                  <a:pt x="7121" y="9094"/>
                </a:cubicBezTo>
                <a:cubicBezTo>
                  <a:pt x="7459" y="9094"/>
                  <a:pt x="7774" y="9583"/>
                  <a:pt x="8068" y="10563"/>
                </a:cubicBezTo>
                <a:cubicBezTo>
                  <a:pt x="8333" y="11461"/>
                  <a:pt x="8597" y="12358"/>
                  <a:pt x="8861" y="13255"/>
                </a:cubicBezTo>
                <a:cubicBezTo>
                  <a:pt x="9258" y="14234"/>
                  <a:pt x="9743" y="14723"/>
                  <a:pt x="10316" y="14723"/>
                </a:cubicBezTo>
                <a:cubicBezTo>
                  <a:pt x="11241" y="14723"/>
                  <a:pt x="12371" y="13921"/>
                  <a:pt x="13709" y="12317"/>
                </a:cubicBezTo>
                <a:cubicBezTo>
                  <a:pt x="15001" y="10780"/>
                  <a:pt x="15669" y="9570"/>
                  <a:pt x="15713" y="8686"/>
                </a:cubicBezTo>
                <a:cubicBezTo>
                  <a:pt x="15772" y="7503"/>
                  <a:pt x="15295" y="6899"/>
                  <a:pt x="14281" y="6871"/>
                </a:cubicBezTo>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77" name="Shape 2877">
            <a:extLst>
              <a:ext uri="{FF2B5EF4-FFF2-40B4-BE49-F238E27FC236}">
                <a16:creationId xmlns:a16="http://schemas.microsoft.com/office/drawing/2014/main" id="{BEF52A64-487B-D74F-B7CB-7E41F4549F98}"/>
              </a:ext>
            </a:extLst>
          </p:cNvPr>
          <p:cNvSpPr/>
          <p:nvPr/>
        </p:nvSpPr>
        <p:spPr>
          <a:xfrm>
            <a:off x="18899188" y="77279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78" name="Shape 2878">
            <a:extLst>
              <a:ext uri="{FF2B5EF4-FFF2-40B4-BE49-F238E27FC236}">
                <a16:creationId xmlns:a16="http://schemas.microsoft.com/office/drawing/2014/main" id="{E9721128-3377-7749-8ED3-D12E8B57C9DE}"/>
              </a:ext>
            </a:extLst>
          </p:cNvPr>
          <p:cNvSpPr/>
          <p:nvPr/>
        </p:nvSpPr>
        <p:spPr>
          <a:xfrm>
            <a:off x="19965988" y="77279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79" name="Shape 2879">
            <a:extLst>
              <a:ext uri="{FF2B5EF4-FFF2-40B4-BE49-F238E27FC236}">
                <a16:creationId xmlns:a16="http://schemas.microsoft.com/office/drawing/2014/main" id="{B32E062E-F99D-6A4B-BB07-E530B972B6C7}"/>
              </a:ext>
            </a:extLst>
          </p:cNvPr>
          <p:cNvSpPr/>
          <p:nvPr/>
        </p:nvSpPr>
        <p:spPr>
          <a:xfrm>
            <a:off x="21032788" y="7727950"/>
            <a:ext cx="557212"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1592" y="13291"/>
                </a:moveTo>
                <a:cubicBezTo>
                  <a:pt x="11452" y="13213"/>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8" y="13478"/>
                  <a:pt x="9448" y="13666"/>
                </a:cubicBezTo>
                <a:cubicBezTo>
                  <a:pt x="9528" y="13856"/>
                  <a:pt x="9671" y="14034"/>
                  <a:pt x="9879" y="14202"/>
                </a:cubicBezTo>
                <a:cubicBezTo>
                  <a:pt x="10086" y="14370"/>
                  <a:pt x="10336" y="14498"/>
                  <a:pt x="10629" y="14589"/>
                </a:cubicBezTo>
                <a:cubicBezTo>
                  <a:pt x="10922" y="14679"/>
                  <a:pt x="11238" y="14727"/>
                  <a:pt x="11619" y="14727"/>
                </a:cubicBezTo>
                <a:cubicBezTo>
                  <a:pt x="11955" y="14727"/>
                  <a:pt x="12228" y="14693"/>
                  <a:pt x="12517" y="14629"/>
                </a:cubicBezTo>
                <a:cubicBezTo>
                  <a:pt x="12806" y="14565"/>
                  <a:pt x="13221" y="14455"/>
                  <a:pt x="13578" y="14297"/>
                </a:cubicBezTo>
                <a:lnTo>
                  <a:pt x="13583" y="13091"/>
                </a:lnTo>
                <a:cubicBezTo>
                  <a:pt x="13165" y="13349"/>
                  <a:pt x="12648" y="13447"/>
                  <a:pt x="12225" y="13447"/>
                </a:cubicBezTo>
                <a:cubicBezTo>
                  <a:pt x="11987" y="13447"/>
                  <a:pt x="11776" y="13395"/>
                  <a:pt x="11592" y="1329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80" name="Shape 2880">
            <a:extLst>
              <a:ext uri="{FF2B5EF4-FFF2-40B4-BE49-F238E27FC236}">
                <a16:creationId xmlns:a16="http://schemas.microsoft.com/office/drawing/2014/main" id="{D71B21A7-0DBA-554B-8C4C-D9A4F3BD0E58}"/>
              </a:ext>
            </a:extLst>
          </p:cNvPr>
          <p:cNvSpPr/>
          <p:nvPr/>
        </p:nvSpPr>
        <p:spPr>
          <a:xfrm>
            <a:off x="22098000" y="77279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291" y="6986"/>
                </a:moveTo>
                <a:cubicBezTo>
                  <a:pt x="14241" y="6976"/>
                  <a:pt x="14187" y="6971"/>
                  <a:pt x="14134" y="6971"/>
                </a:cubicBezTo>
                <a:cubicBezTo>
                  <a:pt x="13808" y="6971"/>
                  <a:pt x="13598" y="7166"/>
                  <a:pt x="13572" y="7494"/>
                </a:cubicBezTo>
                <a:cubicBezTo>
                  <a:pt x="13242" y="11704"/>
                  <a:pt x="13044" y="12909"/>
                  <a:pt x="13042" y="12921"/>
                </a:cubicBezTo>
                <a:lnTo>
                  <a:pt x="13046" y="13020"/>
                </a:lnTo>
                <a:lnTo>
                  <a:pt x="13142" y="13032"/>
                </a:lnTo>
                <a:lnTo>
                  <a:pt x="13172" y="13031"/>
                </a:lnTo>
                <a:cubicBezTo>
                  <a:pt x="13281" y="13031"/>
                  <a:pt x="13386" y="13050"/>
                  <a:pt x="13473" y="13084"/>
                </a:cubicBezTo>
                <a:lnTo>
                  <a:pt x="13579" y="13126"/>
                </a:lnTo>
                <a:lnTo>
                  <a:pt x="13598" y="13012"/>
                </a:lnTo>
                <a:cubicBezTo>
                  <a:pt x="13837" y="11522"/>
                  <a:pt x="14296" y="9525"/>
                  <a:pt x="14542" y="8453"/>
                </a:cubicBezTo>
                <a:cubicBezTo>
                  <a:pt x="14618" y="8121"/>
                  <a:pt x="14675" y="7877"/>
                  <a:pt x="14698" y="7763"/>
                </a:cubicBezTo>
                <a:cubicBezTo>
                  <a:pt x="14745" y="7530"/>
                  <a:pt x="14724" y="7343"/>
                  <a:pt x="14636" y="7206"/>
                </a:cubicBezTo>
                <a:cubicBezTo>
                  <a:pt x="14563" y="7092"/>
                  <a:pt x="14447" y="7018"/>
                  <a:pt x="14291" y="6986"/>
                </a:cubicBezTo>
                <a:moveTo>
                  <a:pt x="13280" y="13606"/>
                </a:moveTo>
                <a:cubicBezTo>
                  <a:pt x="12921" y="13524"/>
                  <a:pt x="12660" y="13682"/>
                  <a:pt x="12569" y="14030"/>
                </a:cubicBezTo>
                <a:cubicBezTo>
                  <a:pt x="12529" y="14187"/>
                  <a:pt x="12549" y="14335"/>
                  <a:pt x="12630" y="14459"/>
                </a:cubicBezTo>
                <a:cubicBezTo>
                  <a:pt x="12706" y="14574"/>
                  <a:pt x="12831" y="14660"/>
                  <a:pt x="12982" y="14701"/>
                </a:cubicBezTo>
                <a:cubicBezTo>
                  <a:pt x="13045" y="14719"/>
                  <a:pt x="13109" y="14728"/>
                  <a:pt x="13172" y="14728"/>
                </a:cubicBezTo>
                <a:cubicBezTo>
                  <a:pt x="13438" y="14728"/>
                  <a:pt x="13639" y="14578"/>
                  <a:pt x="13698" y="14338"/>
                </a:cubicBezTo>
                <a:cubicBezTo>
                  <a:pt x="13741" y="14155"/>
                  <a:pt x="13722" y="13989"/>
                  <a:pt x="13642" y="13858"/>
                </a:cubicBezTo>
                <a:cubicBezTo>
                  <a:pt x="13567" y="13733"/>
                  <a:pt x="13439" y="13643"/>
                  <a:pt x="13280" y="13606"/>
                </a:cubicBezTo>
                <a:moveTo>
                  <a:pt x="13014" y="7028"/>
                </a:moveTo>
                <a:lnTo>
                  <a:pt x="13098" y="6884"/>
                </a:lnTo>
                <a:lnTo>
                  <a:pt x="12931" y="6884"/>
                </a:lnTo>
                <a:lnTo>
                  <a:pt x="12906" y="6887"/>
                </a:lnTo>
                <a:cubicBezTo>
                  <a:pt x="12646" y="6961"/>
                  <a:pt x="12244" y="6961"/>
                  <a:pt x="11983" y="6887"/>
                </a:cubicBezTo>
                <a:lnTo>
                  <a:pt x="11901" y="6884"/>
                </a:lnTo>
                <a:lnTo>
                  <a:pt x="9988" y="10156"/>
                </a:lnTo>
                <a:lnTo>
                  <a:pt x="8067" y="6872"/>
                </a:lnTo>
                <a:lnTo>
                  <a:pt x="8000" y="6890"/>
                </a:lnTo>
                <a:cubicBezTo>
                  <a:pt x="7739" y="6962"/>
                  <a:pt x="7347" y="6961"/>
                  <a:pt x="7088" y="6887"/>
                </a:cubicBezTo>
                <a:lnTo>
                  <a:pt x="6878" y="6884"/>
                </a:lnTo>
                <a:lnTo>
                  <a:pt x="9482" y="11392"/>
                </a:lnTo>
                <a:lnTo>
                  <a:pt x="9404" y="14626"/>
                </a:lnTo>
                <a:lnTo>
                  <a:pt x="9407" y="14722"/>
                </a:lnTo>
                <a:lnTo>
                  <a:pt x="9502" y="14722"/>
                </a:lnTo>
                <a:lnTo>
                  <a:pt x="9526" y="14719"/>
                </a:lnTo>
                <a:cubicBezTo>
                  <a:pt x="9786" y="14645"/>
                  <a:pt x="10190" y="14645"/>
                  <a:pt x="10449" y="14719"/>
                </a:cubicBezTo>
                <a:lnTo>
                  <a:pt x="10573" y="14722"/>
                </a:lnTo>
                <a:lnTo>
                  <a:pt x="10512" y="11390"/>
                </a:lnTo>
                <a:cubicBezTo>
                  <a:pt x="10600" y="11229"/>
                  <a:pt x="11150" y="10205"/>
                  <a:pt x="11738" y="9180"/>
                </a:cubicBezTo>
                <a:cubicBezTo>
                  <a:pt x="12342" y="8126"/>
                  <a:pt x="13008" y="7040"/>
                  <a:pt x="13014" y="7028"/>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81" name="Shape 2881">
            <a:extLst>
              <a:ext uri="{FF2B5EF4-FFF2-40B4-BE49-F238E27FC236}">
                <a16:creationId xmlns:a16="http://schemas.microsoft.com/office/drawing/2014/main" id="{E3C5C8ED-8DA4-1B4A-AFFB-528A8C4819CB}"/>
              </a:ext>
            </a:extLst>
          </p:cNvPr>
          <p:cNvSpPr/>
          <p:nvPr/>
        </p:nvSpPr>
        <p:spPr>
          <a:xfrm>
            <a:off x="12499975" y="87947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3062" y="5890"/>
                </a:moveTo>
                <a:lnTo>
                  <a:pt x="10786" y="7776"/>
                </a:lnTo>
                <a:lnTo>
                  <a:pt x="13925" y="9725"/>
                </a:lnTo>
                <a:lnTo>
                  <a:pt x="16200" y="7926"/>
                </a:lnTo>
                <a:cubicBezTo>
                  <a:pt x="16200" y="7926"/>
                  <a:pt x="13062" y="5890"/>
                  <a:pt x="13062" y="5890"/>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5400" y="8027"/>
                </a:moveTo>
                <a:lnTo>
                  <a:pt x="7647" y="9763"/>
                </a:lnTo>
                <a:lnTo>
                  <a:pt x="10786" y="7776"/>
                </a:lnTo>
                <a:lnTo>
                  <a:pt x="8630" y="5891"/>
                </a:lnTo>
                <a:cubicBezTo>
                  <a:pt x="8630" y="5891"/>
                  <a:pt x="5400" y="8027"/>
                  <a:pt x="5400" y="8027"/>
                </a:cubicBezTo>
                <a:close/>
                <a:moveTo>
                  <a:pt x="13925" y="9726"/>
                </a:moveTo>
                <a:lnTo>
                  <a:pt x="13925" y="9725"/>
                </a:lnTo>
                <a:lnTo>
                  <a:pt x="13925" y="9725"/>
                </a:lnTo>
                <a:lnTo>
                  <a:pt x="13924" y="9725"/>
                </a:lnTo>
                <a:cubicBezTo>
                  <a:pt x="13924" y="9725"/>
                  <a:pt x="13925" y="9726"/>
                  <a:pt x="13925" y="9726"/>
                </a:cubicBezTo>
                <a:close/>
                <a:moveTo>
                  <a:pt x="12965" y="14699"/>
                </a:moveTo>
                <a:lnTo>
                  <a:pt x="12959" y="14707"/>
                </a:lnTo>
                <a:lnTo>
                  <a:pt x="10801" y="13101"/>
                </a:lnTo>
                <a:lnTo>
                  <a:pt x="8731" y="14685"/>
                </a:lnTo>
                <a:lnTo>
                  <a:pt x="8712" y="14715"/>
                </a:lnTo>
                <a:lnTo>
                  <a:pt x="7571" y="14025"/>
                </a:lnTo>
                <a:lnTo>
                  <a:pt x="7571" y="14627"/>
                </a:lnTo>
                <a:lnTo>
                  <a:pt x="10799" y="16692"/>
                </a:lnTo>
                <a:lnTo>
                  <a:pt x="14001" y="14627"/>
                </a:lnTo>
                <a:lnTo>
                  <a:pt x="14001" y="14067"/>
                </a:lnTo>
                <a:lnTo>
                  <a:pt x="12965" y="14699"/>
                </a:lnTo>
                <a:cubicBezTo>
                  <a:pt x="12965" y="14699"/>
                  <a:pt x="12965" y="14699"/>
                  <a:pt x="12965" y="14699"/>
                </a:cubicBezTo>
                <a:close/>
                <a:moveTo>
                  <a:pt x="7641" y="9766"/>
                </a:moveTo>
                <a:lnTo>
                  <a:pt x="5404" y="11577"/>
                </a:lnTo>
                <a:lnTo>
                  <a:pt x="7350" y="12746"/>
                </a:lnTo>
                <a:lnTo>
                  <a:pt x="7351" y="12745"/>
                </a:lnTo>
                <a:lnTo>
                  <a:pt x="7742" y="12982"/>
                </a:lnTo>
                <a:lnTo>
                  <a:pt x="8631" y="13516"/>
                </a:lnTo>
                <a:lnTo>
                  <a:pt x="10060" y="12431"/>
                </a:lnTo>
                <a:lnTo>
                  <a:pt x="10780" y="11879"/>
                </a:lnTo>
                <a:lnTo>
                  <a:pt x="10783" y="11882"/>
                </a:lnTo>
                <a:lnTo>
                  <a:pt x="10786" y="11880"/>
                </a:lnTo>
                <a:lnTo>
                  <a:pt x="10798" y="11888"/>
                </a:lnTo>
                <a:lnTo>
                  <a:pt x="10804" y="11879"/>
                </a:lnTo>
                <a:lnTo>
                  <a:pt x="12515" y="13153"/>
                </a:lnTo>
                <a:lnTo>
                  <a:pt x="13007" y="13515"/>
                </a:lnTo>
                <a:lnTo>
                  <a:pt x="16199" y="11575"/>
                </a:lnTo>
                <a:lnTo>
                  <a:pt x="13925" y="9726"/>
                </a:lnTo>
                <a:lnTo>
                  <a:pt x="10787" y="11715"/>
                </a:lnTo>
                <a:cubicBezTo>
                  <a:pt x="10787" y="11715"/>
                  <a:pt x="7641" y="9766"/>
                  <a:pt x="7641" y="9766"/>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82" name="Shape 2882">
            <a:extLst>
              <a:ext uri="{FF2B5EF4-FFF2-40B4-BE49-F238E27FC236}">
                <a16:creationId xmlns:a16="http://schemas.microsoft.com/office/drawing/2014/main" id="{D18EA1DA-8EDF-D548-A22A-00E411CE9B47}"/>
              </a:ext>
            </a:extLst>
          </p:cNvPr>
          <p:cNvSpPr/>
          <p:nvPr/>
        </p:nvSpPr>
        <p:spPr>
          <a:xfrm>
            <a:off x="13566775" y="87947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8"/>
                  <a:pt x="14287" y="14727"/>
                  <a:pt x="13745" y="14727"/>
                </a:cubicBezTo>
                <a:lnTo>
                  <a:pt x="7855" y="14727"/>
                </a:lnTo>
                <a:cubicBezTo>
                  <a:pt x="7313" y="14727"/>
                  <a:pt x="6873" y="14288"/>
                  <a:pt x="6873" y="13745"/>
                </a:cubicBezTo>
                <a:lnTo>
                  <a:pt x="6873" y="10309"/>
                </a:lnTo>
                <a:lnTo>
                  <a:pt x="7904" y="10309"/>
                </a:lnTo>
                <a:cubicBezTo>
                  <a:pt x="7877" y="10470"/>
                  <a:pt x="7855" y="10632"/>
                  <a:pt x="7855" y="10800"/>
                </a:cubicBezTo>
                <a:cubicBezTo>
                  <a:pt x="7855" y="12427"/>
                  <a:pt x="9173" y="13745"/>
                  <a:pt x="10800" y="13745"/>
                </a:cubicBezTo>
                <a:cubicBezTo>
                  <a:pt x="12427"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83" name="Shape 2883">
            <a:extLst>
              <a:ext uri="{FF2B5EF4-FFF2-40B4-BE49-F238E27FC236}">
                <a16:creationId xmlns:a16="http://schemas.microsoft.com/office/drawing/2014/main" id="{60D4617C-B6FD-D94E-BFFD-41209B5D2931}"/>
              </a:ext>
            </a:extLst>
          </p:cNvPr>
          <p:cNvSpPr/>
          <p:nvPr/>
        </p:nvSpPr>
        <p:spPr>
          <a:xfrm>
            <a:off x="14633575" y="87947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6"/>
                </a:lnTo>
                <a:cubicBezTo>
                  <a:pt x="15118" y="9994"/>
                  <a:pt x="15213" y="9425"/>
                  <a:pt x="15213" y="8918"/>
                </a:cubicBezTo>
                <a:cubicBezTo>
                  <a:pt x="15213" y="8811"/>
                  <a:pt x="15201" y="8718"/>
                  <a:pt x="15194" y="8620"/>
                </a:cubicBezTo>
                <a:cubicBezTo>
                  <a:pt x="15521" y="9277"/>
                  <a:pt x="15709" y="10016"/>
                  <a:pt x="15709" y="10800"/>
                </a:cubicBezTo>
                <a:moveTo>
                  <a:pt x="11488" y="8460"/>
                </a:moveTo>
                <a:cubicBezTo>
                  <a:pt x="11788" y="8444"/>
                  <a:pt x="12059" y="8413"/>
                  <a:pt x="12059" y="8413"/>
                </a:cubicBezTo>
                <a:cubicBezTo>
                  <a:pt x="12328" y="8380"/>
                  <a:pt x="12296" y="7986"/>
                  <a:pt x="12027" y="8001"/>
                </a:cubicBezTo>
                <a:cubicBezTo>
                  <a:pt x="12027" y="8001"/>
                  <a:pt x="11219" y="8065"/>
                  <a:pt x="10697" y="8065"/>
                </a:cubicBezTo>
                <a:cubicBezTo>
                  <a:pt x="10206" y="8065"/>
                  <a:pt x="9382" y="8001"/>
                  <a:pt x="9382" y="8001"/>
                </a:cubicBezTo>
                <a:cubicBezTo>
                  <a:pt x="9113" y="7986"/>
                  <a:pt x="9082" y="8396"/>
                  <a:pt x="9350" y="8413"/>
                </a:cubicBezTo>
                <a:cubicBezTo>
                  <a:pt x="9350" y="8413"/>
                  <a:pt x="9605" y="8444"/>
                  <a:pt x="9874" y="8460"/>
                </a:cubicBezTo>
                <a:lnTo>
                  <a:pt x="10652" y="10591"/>
                </a:lnTo>
                <a:lnTo>
                  <a:pt x="9560" y="13866"/>
                </a:lnTo>
                <a:lnTo>
                  <a:pt x="7742" y="8460"/>
                </a:lnTo>
                <a:cubicBezTo>
                  <a:pt x="8042" y="8444"/>
                  <a:pt x="8313" y="8413"/>
                  <a:pt x="8313" y="8413"/>
                </a:cubicBezTo>
                <a:cubicBezTo>
                  <a:pt x="8582" y="8380"/>
                  <a:pt x="8550" y="7986"/>
                  <a:pt x="8281" y="8001"/>
                </a:cubicBezTo>
                <a:cubicBezTo>
                  <a:pt x="8281" y="8001"/>
                  <a:pt x="7473" y="8065"/>
                  <a:pt x="6951" y="8065"/>
                </a:cubicBezTo>
                <a:cubicBezTo>
                  <a:pt x="6885" y="8065"/>
                  <a:pt x="6804" y="8063"/>
                  <a:pt x="6727" y="8061"/>
                </a:cubicBezTo>
                <a:cubicBezTo>
                  <a:pt x="7608" y="6752"/>
                  <a:pt x="9103" y="5891"/>
                  <a:pt x="10800" y="5891"/>
                </a:cubicBezTo>
                <a:cubicBezTo>
                  <a:pt x="12045" y="5891"/>
                  <a:pt x="13178" y="6358"/>
                  <a:pt x="14044" y="7122"/>
                </a:cubicBezTo>
                <a:cubicBezTo>
                  <a:pt x="13590" y="7157"/>
                  <a:pt x="13299" y="7563"/>
                  <a:pt x="13299" y="8001"/>
                </a:cubicBezTo>
                <a:cubicBezTo>
                  <a:pt x="13299" y="8413"/>
                  <a:pt x="13505" y="8761"/>
                  <a:pt x="13758" y="9172"/>
                </a:cubicBezTo>
                <a:cubicBezTo>
                  <a:pt x="13948" y="9504"/>
                  <a:pt x="14169" y="9931"/>
                  <a:pt x="14169" y="10548"/>
                </a:cubicBezTo>
                <a:cubicBezTo>
                  <a:pt x="14169" y="10975"/>
                  <a:pt x="14005" y="11471"/>
                  <a:pt x="13789" y="12162"/>
                </a:cubicBezTo>
                <a:lnTo>
                  <a:pt x="13291" y="13825"/>
                </a:lnTo>
                <a:cubicBezTo>
                  <a:pt x="13291" y="13825"/>
                  <a:pt x="11488" y="8460"/>
                  <a:pt x="11488" y="8460"/>
                </a:cubicBezTo>
                <a:close/>
                <a:moveTo>
                  <a:pt x="10800" y="15709"/>
                </a:moveTo>
                <a:cubicBezTo>
                  <a:pt x="10319" y="15709"/>
                  <a:pt x="9857" y="15637"/>
                  <a:pt x="9418" y="15508"/>
                </a:cubicBezTo>
                <a:lnTo>
                  <a:pt x="10887" y="11236"/>
                </a:lnTo>
                <a:cubicBezTo>
                  <a:pt x="10887" y="11236"/>
                  <a:pt x="12211" y="14865"/>
                  <a:pt x="12425" y="15428"/>
                </a:cubicBezTo>
                <a:cubicBezTo>
                  <a:pt x="11916" y="15607"/>
                  <a:pt x="11371" y="15709"/>
                  <a:pt x="10800" y="15709"/>
                </a:cubicBezTo>
                <a:moveTo>
                  <a:pt x="5891" y="10800"/>
                </a:moveTo>
                <a:cubicBezTo>
                  <a:pt x="5891" y="10118"/>
                  <a:pt x="6030" y="9470"/>
                  <a:pt x="6281" y="8880"/>
                </a:cubicBezTo>
                <a:lnTo>
                  <a:pt x="8579" y="15174"/>
                </a:lnTo>
                <a:cubicBezTo>
                  <a:pt x="6985" y="14362"/>
                  <a:pt x="5891" y="12711"/>
                  <a:pt x="5891" y="10800"/>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84" name="Shape 2884">
            <a:extLst>
              <a:ext uri="{FF2B5EF4-FFF2-40B4-BE49-F238E27FC236}">
                <a16:creationId xmlns:a16="http://schemas.microsoft.com/office/drawing/2014/main" id="{30E528E1-655F-A546-B4B3-EC3239F87B27}"/>
              </a:ext>
            </a:extLst>
          </p:cNvPr>
          <p:cNvSpPr/>
          <p:nvPr/>
        </p:nvSpPr>
        <p:spPr>
          <a:xfrm>
            <a:off x="15698788" y="87947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4236" y="10309"/>
                </a:moveTo>
                <a:cubicBezTo>
                  <a:pt x="13551" y="10309"/>
                  <a:pt x="12889" y="10401"/>
                  <a:pt x="12252" y="10556"/>
                </a:cubicBezTo>
                <a:cubicBezTo>
                  <a:pt x="12104" y="10191"/>
                  <a:pt x="11941" y="9834"/>
                  <a:pt x="11763" y="9484"/>
                </a:cubicBezTo>
                <a:cubicBezTo>
                  <a:pt x="12783" y="9001"/>
                  <a:pt x="13728" y="8390"/>
                  <a:pt x="14592" y="7682"/>
                </a:cubicBezTo>
                <a:cubicBezTo>
                  <a:pt x="15222" y="8448"/>
                  <a:pt x="15619" y="9407"/>
                  <a:pt x="15692" y="10457"/>
                </a:cubicBezTo>
                <a:cubicBezTo>
                  <a:pt x="15218" y="10370"/>
                  <a:pt x="14736" y="10309"/>
                  <a:pt x="14236" y="10309"/>
                </a:cubicBezTo>
                <a:moveTo>
                  <a:pt x="13226" y="15065"/>
                </a:moveTo>
                <a:cubicBezTo>
                  <a:pt x="13168" y="13821"/>
                  <a:pt x="12957" y="12618"/>
                  <a:pt x="12590" y="11483"/>
                </a:cubicBezTo>
                <a:cubicBezTo>
                  <a:pt x="13120" y="11361"/>
                  <a:pt x="13669" y="11291"/>
                  <a:pt x="14236" y="11291"/>
                </a:cubicBezTo>
                <a:cubicBezTo>
                  <a:pt x="14726" y="11291"/>
                  <a:pt x="15199" y="11358"/>
                  <a:pt x="15661" y="11451"/>
                </a:cubicBezTo>
                <a:cubicBezTo>
                  <a:pt x="15455" y="13001"/>
                  <a:pt x="14528" y="14322"/>
                  <a:pt x="13226" y="15065"/>
                </a:cubicBezTo>
                <a:moveTo>
                  <a:pt x="10800" y="15709"/>
                </a:moveTo>
                <a:cubicBezTo>
                  <a:pt x="9746" y="15709"/>
                  <a:pt x="8772" y="15374"/>
                  <a:pt x="7971" y="14808"/>
                </a:cubicBezTo>
                <a:cubicBezTo>
                  <a:pt x="8822" y="13429"/>
                  <a:pt x="10108" y="12348"/>
                  <a:pt x="11646" y="11768"/>
                </a:cubicBezTo>
                <a:cubicBezTo>
                  <a:pt x="12027" y="12943"/>
                  <a:pt x="12241" y="14191"/>
                  <a:pt x="12264" y="15487"/>
                </a:cubicBezTo>
                <a:cubicBezTo>
                  <a:pt x="11801" y="15631"/>
                  <a:pt x="11310" y="15709"/>
                  <a:pt x="10800" y="15709"/>
                </a:cubicBezTo>
                <a:moveTo>
                  <a:pt x="5891" y="10800"/>
                </a:moveTo>
                <a:cubicBezTo>
                  <a:pt x="7640" y="10800"/>
                  <a:pt x="9312" y="10469"/>
                  <a:pt x="10852" y="9873"/>
                </a:cubicBezTo>
                <a:cubicBezTo>
                  <a:pt x="11015" y="10192"/>
                  <a:pt x="11171" y="10515"/>
                  <a:pt x="11309" y="10848"/>
                </a:cubicBezTo>
                <a:cubicBezTo>
                  <a:pt x="9614" y="11484"/>
                  <a:pt x="8190" y="12658"/>
                  <a:pt x="7225" y="14157"/>
                </a:cubicBezTo>
                <a:cubicBezTo>
                  <a:pt x="6400" y="13279"/>
                  <a:pt x="5891" y="12100"/>
                  <a:pt x="5891" y="10800"/>
                </a:cubicBezTo>
                <a:moveTo>
                  <a:pt x="8358" y="6546"/>
                </a:moveTo>
                <a:cubicBezTo>
                  <a:pt x="9117" y="7279"/>
                  <a:pt x="9793" y="8098"/>
                  <a:pt x="10353" y="9001"/>
                </a:cubicBezTo>
                <a:cubicBezTo>
                  <a:pt x="8991" y="9509"/>
                  <a:pt x="7526" y="9801"/>
                  <a:pt x="5990" y="9813"/>
                </a:cubicBezTo>
                <a:cubicBezTo>
                  <a:pt x="6276" y="8414"/>
                  <a:pt x="7158" y="7236"/>
                  <a:pt x="8358" y="6546"/>
                </a:cubicBezTo>
                <a:moveTo>
                  <a:pt x="10800" y="5891"/>
                </a:moveTo>
                <a:cubicBezTo>
                  <a:pt x="11968" y="5891"/>
                  <a:pt x="13040" y="6300"/>
                  <a:pt x="13882" y="6982"/>
                </a:cubicBezTo>
                <a:cubicBezTo>
                  <a:pt x="13087" y="7622"/>
                  <a:pt x="12217" y="8174"/>
                  <a:pt x="11282" y="8612"/>
                </a:cubicBezTo>
                <a:cubicBezTo>
                  <a:pt x="10732" y="7702"/>
                  <a:pt x="10073" y="6869"/>
                  <a:pt x="9333" y="6114"/>
                </a:cubicBezTo>
                <a:cubicBezTo>
                  <a:pt x="9797" y="5970"/>
                  <a:pt x="10289"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85" name="Shape 2885">
            <a:extLst>
              <a:ext uri="{FF2B5EF4-FFF2-40B4-BE49-F238E27FC236}">
                <a16:creationId xmlns:a16="http://schemas.microsoft.com/office/drawing/2014/main" id="{62D01197-B2A2-174E-98BA-2F18DC91F435}"/>
              </a:ext>
            </a:extLst>
          </p:cNvPr>
          <p:cNvSpPr/>
          <p:nvPr/>
        </p:nvSpPr>
        <p:spPr>
          <a:xfrm>
            <a:off x="16816388" y="8794750"/>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15500" y="13698"/>
                </a:moveTo>
                <a:cubicBezTo>
                  <a:pt x="15500" y="14629"/>
                  <a:pt x="14906" y="15067"/>
                  <a:pt x="13996" y="15061"/>
                </a:cubicBezTo>
                <a:cubicBezTo>
                  <a:pt x="13870" y="15061"/>
                  <a:pt x="13731" y="15061"/>
                  <a:pt x="13646" y="15044"/>
                </a:cubicBezTo>
                <a:lnTo>
                  <a:pt x="13646" y="12497"/>
                </a:lnTo>
                <a:cubicBezTo>
                  <a:pt x="13731" y="12480"/>
                  <a:pt x="13877" y="12463"/>
                  <a:pt x="14101" y="12463"/>
                </a:cubicBezTo>
                <a:cubicBezTo>
                  <a:pt x="14966" y="12463"/>
                  <a:pt x="15507" y="12890"/>
                  <a:pt x="15500" y="13698"/>
                </a:cubicBezTo>
                <a:moveTo>
                  <a:pt x="12636" y="11868"/>
                </a:moveTo>
                <a:lnTo>
                  <a:pt x="12636" y="15691"/>
                </a:lnTo>
                <a:cubicBezTo>
                  <a:pt x="12886" y="15720"/>
                  <a:pt x="13256" y="15748"/>
                  <a:pt x="13778" y="15748"/>
                </a:cubicBezTo>
                <a:cubicBezTo>
                  <a:pt x="14649" y="15748"/>
                  <a:pt x="15362" y="15587"/>
                  <a:pt x="15830" y="15246"/>
                </a:cubicBezTo>
                <a:cubicBezTo>
                  <a:pt x="16260" y="14929"/>
                  <a:pt x="16570" y="14415"/>
                  <a:pt x="16570" y="13670"/>
                </a:cubicBezTo>
                <a:cubicBezTo>
                  <a:pt x="16570" y="12982"/>
                  <a:pt x="16279" y="12503"/>
                  <a:pt x="15817" y="12203"/>
                </a:cubicBezTo>
                <a:cubicBezTo>
                  <a:pt x="15388" y="11919"/>
                  <a:pt x="14840" y="11787"/>
                  <a:pt x="13996" y="11787"/>
                </a:cubicBezTo>
                <a:cubicBezTo>
                  <a:pt x="13487" y="11787"/>
                  <a:pt x="13005" y="11815"/>
                  <a:pt x="12636" y="11868"/>
                </a:cubicBezTo>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8" y="20617"/>
                  <a:pt x="1200" y="20178"/>
                  <a:pt x="1200" y="19635"/>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6769" y="13658"/>
                </a:moveTo>
                <a:cubicBezTo>
                  <a:pt x="6624" y="13658"/>
                  <a:pt x="6519" y="13652"/>
                  <a:pt x="6433" y="13635"/>
                </a:cubicBezTo>
                <a:lnTo>
                  <a:pt x="6433" y="12486"/>
                </a:lnTo>
                <a:cubicBezTo>
                  <a:pt x="6505" y="12468"/>
                  <a:pt x="6644" y="12451"/>
                  <a:pt x="6848" y="12451"/>
                </a:cubicBezTo>
                <a:cubicBezTo>
                  <a:pt x="7350" y="12451"/>
                  <a:pt x="7634" y="12665"/>
                  <a:pt x="7634" y="13023"/>
                </a:cubicBezTo>
                <a:cubicBezTo>
                  <a:pt x="7634" y="13421"/>
                  <a:pt x="7304" y="13658"/>
                  <a:pt x="6769" y="13658"/>
                </a:cubicBezTo>
                <a:moveTo>
                  <a:pt x="6796" y="11787"/>
                </a:moveTo>
                <a:cubicBezTo>
                  <a:pt x="6182" y="11787"/>
                  <a:pt x="5746" y="11821"/>
                  <a:pt x="5436" y="11868"/>
                </a:cubicBezTo>
                <a:lnTo>
                  <a:pt x="5436" y="15708"/>
                </a:lnTo>
                <a:lnTo>
                  <a:pt x="6433" y="15708"/>
                </a:lnTo>
                <a:lnTo>
                  <a:pt x="6433" y="14316"/>
                </a:lnTo>
                <a:cubicBezTo>
                  <a:pt x="6524" y="14328"/>
                  <a:pt x="6644" y="14334"/>
                  <a:pt x="6776" y="14334"/>
                </a:cubicBezTo>
                <a:cubicBezTo>
                  <a:pt x="7370" y="14334"/>
                  <a:pt x="7878" y="14207"/>
                  <a:pt x="8221" y="13924"/>
                </a:cubicBezTo>
                <a:cubicBezTo>
                  <a:pt x="8485" y="13704"/>
                  <a:pt x="8630" y="13381"/>
                  <a:pt x="8630" y="13000"/>
                </a:cubicBezTo>
                <a:cubicBezTo>
                  <a:pt x="8630" y="12618"/>
                  <a:pt x="8439" y="12296"/>
                  <a:pt x="8155" y="12099"/>
                </a:cubicBezTo>
                <a:cubicBezTo>
                  <a:pt x="7858" y="11891"/>
                  <a:pt x="7416" y="11787"/>
                  <a:pt x="6796" y="11787"/>
                </a:cubicBezTo>
                <a:moveTo>
                  <a:pt x="10765" y="13398"/>
                </a:moveTo>
                <a:cubicBezTo>
                  <a:pt x="10191" y="13208"/>
                  <a:pt x="9940" y="13098"/>
                  <a:pt x="9940" y="12850"/>
                </a:cubicBezTo>
                <a:cubicBezTo>
                  <a:pt x="9940" y="12648"/>
                  <a:pt x="10151" y="12474"/>
                  <a:pt x="10587" y="12474"/>
                </a:cubicBezTo>
                <a:cubicBezTo>
                  <a:pt x="11023" y="12474"/>
                  <a:pt x="11339" y="12583"/>
                  <a:pt x="11517" y="12659"/>
                </a:cubicBezTo>
                <a:lnTo>
                  <a:pt x="11742" y="11949"/>
                </a:lnTo>
                <a:cubicBezTo>
                  <a:pt x="11478" y="11845"/>
                  <a:pt x="11108" y="11752"/>
                  <a:pt x="10607" y="11752"/>
                </a:cubicBezTo>
                <a:cubicBezTo>
                  <a:pt x="9558" y="11752"/>
                  <a:pt x="8924" y="12260"/>
                  <a:pt x="8924" y="12924"/>
                </a:cubicBezTo>
                <a:cubicBezTo>
                  <a:pt x="8924" y="13490"/>
                  <a:pt x="9405" y="13849"/>
                  <a:pt x="10145" y="14074"/>
                </a:cubicBezTo>
                <a:cubicBezTo>
                  <a:pt x="10679" y="14241"/>
                  <a:pt x="10891" y="14380"/>
                  <a:pt x="10891" y="14623"/>
                </a:cubicBezTo>
                <a:cubicBezTo>
                  <a:pt x="10891" y="14877"/>
                  <a:pt x="10646" y="15044"/>
                  <a:pt x="10184" y="15044"/>
                </a:cubicBezTo>
                <a:cubicBezTo>
                  <a:pt x="9755" y="15044"/>
                  <a:pt x="9339" y="14923"/>
                  <a:pt x="9069" y="14802"/>
                </a:cubicBezTo>
                <a:lnTo>
                  <a:pt x="8864" y="15529"/>
                </a:lnTo>
                <a:cubicBezTo>
                  <a:pt x="9115" y="15651"/>
                  <a:pt x="9616" y="15766"/>
                  <a:pt x="10124" y="15766"/>
                </a:cubicBezTo>
                <a:cubicBezTo>
                  <a:pt x="11346" y="15766"/>
                  <a:pt x="11920" y="15211"/>
                  <a:pt x="11920" y="14559"/>
                </a:cubicBezTo>
                <a:cubicBezTo>
                  <a:pt x="11920" y="14010"/>
                  <a:pt x="11551" y="13652"/>
                  <a:pt x="10765" y="13398"/>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86" name="Shape 2886">
            <a:extLst>
              <a:ext uri="{FF2B5EF4-FFF2-40B4-BE49-F238E27FC236}">
                <a16:creationId xmlns:a16="http://schemas.microsoft.com/office/drawing/2014/main" id="{1E934285-9F14-6C46-859C-ED6308C90E5B}"/>
              </a:ext>
            </a:extLst>
          </p:cNvPr>
          <p:cNvSpPr/>
          <p:nvPr/>
        </p:nvSpPr>
        <p:spPr>
          <a:xfrm>
            <a:off x="17883188" y="8794750"/>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12636" y="15709"/>
                </a:moveTo>
                <a:lnTo>
                  <a:pt x="13646" y="15709"/>
                </a:lnTo>
                <a:lnTo>
                  <a:pt x="13646" y="11816"/>
                </a:lnTo>
                <a:lnTo>
                  <a:pt x="12636" y="11816"/>
                </a:lnTo>
                <a:cubicBezTo>
                  <a:pt x="12636" y="11816"/>
                  <a:pt x="12636" y="15709"/>
                  <a:pt x="12636" y="15709"/>
                </a:cubicBezTo>
                <a:close/>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8" y="20618"/>
                  <a:pt x="1200" y="20179"/>
                  <a:pt x="1200" y="19636"/>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9618" y="14051"/>
                </a:moveTo>
                <a:lnTo>
                  <a:pt x="9881" y="13225"/>
                </a:lnTo>
                <a:cubicBezTo>
                  <a:pt x="9954" y="13000"/>
                  <a:pt x="10020" y="12706"/>
                  <a:pt x="10086" y="12475"/>
                </a:cubicBezTo>
                <a:lnTo>
                  <a:pt x="10099" y="12475"/>
                </a:lnTo>
                <a:cubicBezTo>
                  <a:pt x="10165" y="12706"/>
                  <a:pt x="10245" y="12994"/>
                  <a:pt x="10324" y="13225"/>
                </a:cubicBezTo>
                <a:lnTo>
                  <a:pt x="10601" y="14051"/>
                </a:lnTo>
                <a:cubicBezTo>
                  <a:pt x="10601" y="14051"/>
                  <a:pt x="9618" y="14051"/>
                  <a:pt x="9618" y="14051"/>
                </a:cubicBezTo>
                <a:close/>
                <a:moveTo>
                  <a:pt x="9472" y="11816"/>
                </a:moveTo>
                <a:lnTo>
                  <a:pt x="8113" y="15709"/>
                </a:lnTo>
                <a:lnTo>
                  <a:pt x="9155" y="15709"/>
                </a:lnTo>
                <a:lnTo>
                  <a:pt x="9472" y="14710"/>
                </a:lnTo>
                <a:lnTo>
                  <a:pt x="10746" y="14710"/>
                </a:lnTo>
                <a:lnTo>
                  <a:pt x="11089" y="15709"/>
                </a:lnTo>
                <a:lnTo>
                  <a:pt x="12172" y="15709"/>
                </a:lnTo>
                <a:lnTo>
                  <a:pt x="10792" y="11816"/>
                </a:lnTo>
                <a:cubicBezTo>
                  <a:pt x="10792" y="11816"/>
                  <a:pt x="9472" y="11816"/>
                  <a:pt x="9472" y="11816"/>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87" name="Shape 2887">
            <a:extLst>
              <a:ext uri="{FF2B5EF4-FFF2-40B4-BE49-F238E27FC236}">
                <a16:creationId xmlns:a16="http://schemas.microsoft.com/office/drawing/2014/main" id="{C86DACFE-219F-4046-9598-33380918A7BD}"/>
              </a:ext>
            </a:extLst>
          </p:cNvPr>
          <p:cNvSpPr/>
          <p:nvPr/>
        </p:nvSpPr>
        <p:spPr>
          <a:xfrm>
            <a:off x="18949988" y="8794750"/>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13836" y="15709"/>
                </a:moveTo>
                <a:lnTo>
                  <a:pt x="14845" y="15709"/>
                </a:lnTo>
                <a:lnTo>
                  <a:pt x="14845" y="14144"/>
                </a:lnTo>
                <a:lnTo>
                  <a:pt x="16443" y="14144"/>
                </a:lnTo>
                <a:lnTo>
                  <a:pt x="16443" y="13428"/>
                </a:lnTo>
                <a:lnTo>
                  <a:pt x="14845" y="13428"/>
                </a:lnTo>
                <a:lnTo>
                  <a:pt x="14845" y="12538"/>
                </a:lnTo>
                <a:lnTo>
                  <a:pt x="16555" y="12538"/>
                </a:lnTo>
                <a:lnTo>
                  <a:pt x="16555" y="11816"/>
                </a:lnTo>
                <a:lnTo>
                  <a:pt x="13836" y="11816"/>
                </a:lnTo>
                <a:cubicBezTo>
                  <a:pt x="13836" y="11816"/>
                  <a:pt x="13836" y="15709"/>
                  <a:pt x="13836" y="15709"/>
                </a:cubicBezTo>
                <a:close/>
                <a:moveTo>
                  <a:pt x="14400" y="5891"/>
                </a:moveTo>
                <a:lnTo>
                  <a:pt x="14400" y="982"/>
                </a:lnTo>
                <a:lnTo>
                  <a:pt x="15000" y="982"/>
                </a:lnTo>
                <a:lnTo>
                  <a:pt x="20400" y="5891"/>
                </a:lnTo>
                <a:cubicBezTo>
                  <a:pt x="20400" y="5891"/>
                  <a:pt x="14400" y="5891"/>
                  <a:pt x="14400" y="5891"/>
                </a:cubicBezTo>
                <a:close/>
                <a:moveTo>
                  <a:pt x="20400" y="19636"/>
                </a:moveTo>
                <a:cubicBezTo>
                  <a:pt x="20400" y="20179"/>
                  <a:pt x="19863" y="20618"/>
                  <a:pt x="19200" y="20618"/>
                </a:cubicBezTo>
                <a:lnTo>
                  <a:pt x="2400" y="20618"/>
                </a:lnTo>
                <a:cubicBezTo>
                  <a:pt x="1737" y="20618"/>
                  <a:pt x="1200" y="20179"/>
                  <a:pt x="1200" y="19636"/>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10396" y="15062"/>
                </a:moveTo>
                <a:cubicBezTo>
                  <a:pt x="10270" y="15062"/>
                  <a:pt x="10131" y="15062"/>
                  <a:pt x="10045" y="15045"/>
                </a:cubicBezTo>
                <a:lnTo>
                  <a:pt x="10045" y="12498"/>
                </a:lnTo>
                <a:cubicBezTo>
                  <a:pt x="10131" y="12480"/>
                  <a:pt x="10277" y="12463"/>
                  <a:pt x="10501" y="12463"/>
                </a:cubicBezTo>
                <a:cubicBezTo>
                  <a:pt x="11366" y="12463"/>
                  <a:pt x="11907" y="12891"/>
                  <a:pt x="11900" y="13699"/>
                </a:cubicBezTo>
                <a:cubicBezTo>
                  <a:pt x="11900" y="14629"/>
                  <a:pt x="11306" y="15068"/>
                  <a:pt x="10396" y="15062"/>
                </a:cubicBezTo>
                <a:moveTo>
                  <a:pt x="10396" y="11787"/>
                </a:moveTo>
                <a:cubicBezTo>
                  <a:pt x="9887" y="11787"/>
                  <a:pt x="9405" y="11816"/>
                  <a:pt x="9036" y="11868"/>
                </a:cubicBezTo>
                <a:lnTo>
                  <a:pt x="9036" y="15691"/>
                </a:lnTo>
                <a:cubicBezTo>
                  <a:pt x="9287" y="15720"/>
                  <a:pt x="9656" y="15749"/>
                  <a:pt x="10178" y="15749"/>
                </a:cubicBezTo>
                <a:cubicBezTo>
                  <a:pt x="11048" y="15749"/>
                  <a:pt x="11762" y="15587"/>
                  <a:pt x="12231" y="15246"/>
                </a:cubicBezTo>
                <a:cubicBezTo>
                  <a:pt x="12660" y="14929"/>
                  <a:pt x="12970" y="14415"/>
                  <a:pt x="12970" y="13670"/>
                </a:cubicBezTo>
                <a:cubicBezTo>
                  <a:pt x="12970" y="12983"/>
                  <a:pt x="12680" y="12503"/>
                  <a:pt x="12217" y="12203"/>
                </a:cubicBezTo>
                <a:cubicBezTo>
                  <a:pt x="11788" y="11920"/>
                  <a:pt x="11241" y="11787"/>
                  <a:pt x="10396" y="11787"/>
                </a:cubicBezTo>
                <a:moveTo>
                  <a:pt x="6769" y="13659"/>
                </a:moveTo>
                <a:cubicBezTo>
                  <a:pt x="6623" y="13659"/>
                  <a:pt x="6518" y="13653"/>
                  <a:pt x="6432" y="13636"/>
                </a:cubicBezTo>
                <a:lnTo>
                  <a:pt x="6432" y="12486"/>
                </a:lnTo>
                <a:cubicBezTo>
                  <a:pt x="6505" y="12469"/>
                  <a:pt x="6643" y="12452"/>
                  <a:pt x="6848" y="12452"/>
                </a:cubicBezTo>
                <a:cubicBezTo>
                  <a:pt x="7350" y="12452"/>
                  <a:pt x="7634" y="12665"/>
                  <a:pt x="7634" y="13023"/>
                </a:cubicBezTo>
                <a:cubicBezTo>
                  <a:pt x="7634" y="13422"/>
                  <a:pt x="7304" y="13659"/>
                  <a:pt x="6769" y="13659"/>
                </a:cubicBezTo>
                <a:moveTo>
                  <a:pt x="6796" y="11787"/>
                </a:moveTo>
                <a:cubicBezTo>
                  <a:pt x="6182" y="11787"/>
                  <a:pt x="5746" y="11822"/>
                  <a:pt x="5436" y="11868"/>
                </a:cubicBezTo>
                <a:lnTo>
                  <a:pt x="5436" y="15709"/>
                </a:lnTo>
                <a:lnTo>
                  <a:pt x="6432" y="15709"/>
                </a:lnTo>
                <a:lnTo>
                  <a:pt x="6432" y="14317"/>
                </a:lnTo>
                <a:cubicBezTo>
                  <a:pt x="6525" y="14328"/>
                  <a:pt x="6643" y="14334"/>
                  <a:pt x="6776" y="14334"/>
                </a:cubicBezTo>
                <a:cubicBezTo>
                  <a:pt x="7370" y="14334"/>
                  <a:pt x="7878" y="14207"/>
                  <a:pt x="8221" y="13924"/>
                </a:cubicBezTo>
                <a:cubicBezTo>
                  <a:pt x="8486" y="13705"/>
                  <a:pt x="8631" y="13381"/>
                  <a:pt x="8631" y="13000"/>
                </a:cubicBezTo>
                <a:cubicBezTo>
                  <a:pt x="8631" y="12619"/>
                  <a:pt x="8439" y="12296"/>
                  <a:pt x="8155" y="12099"/>
                </a:cubicBezTo>
                <a:cubicBezTo>
                  <a:pt x="7859" y="11892"/>
                  <a:pt x="7416" y="11787"/>
                  <a:pt x="6796" y="11787"/>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88" name="Shape 2888">
            <a:extLst>
              <a:ext uri="{FF2B5EF4-FFF2-40B4-BE49-F238E27FC236}">
                <a16:creationId xmlns:a16="http://schemas.microsoft.com/office/drawing/2014/main" id="{5702DC51-4475-5646-B9FC-3588BF47FCB9}"/>
              </a:ext>
            </a:extLst>
          </p:cNvPr>
          <p:cNvSpPr/>
          <p:nvPr/>
        </p:nvSpPr>
        <p:spPr>
          <a:xfrm>
            <a:off x="20016788" y="8794750"/>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12936" y="15709"/>
                </a:moveTo>
                <a:lnTo>
                  <a:pt x="13945" y="15709"/>
                </a:lnTo>
                <a:lnTo>
                  <a:pt x="13945" y="14144"/>
                </a:lnTo>
                <a:lnTo>
                  <a:pt x="15543" y="14144"/>
                </a:lnTo>
                <a:lnTo>
                  <a:pt x="15543" y="13428"/>
                </a:lnTo>
                <a:lnTo>
                  <a:pt x="13945" y="13428"/>
                </a:lnTo>
                <a:lnTo>
                  <a:pt x="13945" y="12538"/>
                </a:lnTo>
                <a:lnTo>
                  <a:pt x="15655" y="12538"/>
                </a:lnTo>
                <a:lnTo>
                  <a:pt x="15655" y="11816"/>
                </a:lnTo>
                <a:lnTo>
                  <a:pt x="12936" y="11816"/>
                </a:lnTo>
                <a:cubicBezTo>
                  <a:pt x="12936" y="11816"/>
                  <a:pt x="12936" y="15709"/>
                  <a:pt x="12936" y="15709"/>
                </a:cubicBezTo>
                <a:close/>
                <a:moveTo>
                  <a:pt x="14400" y="5891"/>
                </a:moveTo>
                <a:lnTo>
                  <a:pt x="14400" y="982"/>
                </a:lnTo>
                <a:lnTo>
                  <a:pt x="15000" y="982"/>
                </a:lnTo>
                <a:lnTo>
                  <a:pt x="20400" y="5891"/>
                </a:lnTo>
                <a:cubicBezTo>
                  <a:pt x="20400" y="5891"/>
                  <a:pt x="14400" y="5891"/>
                  <a:pt x="14400" y="5891"/>
                </a:cubicBezTo>
                <a:close/>
                <a:moveTo>
                  <a:pt x="20400" y="19636"/>
                </a:moveTo>
                <a:cubicBezTo>
                  <a:pt x="20400" y="20179"/>
                  <a:pt x="19863" y="20618"/>
                  <a:pt x="19200" y="20618"/>
                </a:cubicBezTo>
                <a:lnTo>
                  <a:pt x="2400" y="20618"/>
                </a:lnTo>
                <a:cubicBezTo>
                  <a:pt x="1737" y="20618"/>
                  <a:pt x="1200" y="20179"/>
                  <a:pt x="1200" y="19636"/>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11136" y="15709"/>
                </a:moveTo>
                <a:lnTo>
                  <a:pt x="12145" y="15709"/>
                </a:lnTo>
                <a:lnTo>
                  <a:pt x="12145" y="11816"/>
                </a:lnTo>
                <a:lnTo>
                  <a:pt x="11136" y="11816"/>
                </a:lnTo>
                <a:cubicBezTo>
                  <a:pt x="11136" y="11816"/>
                  <a:pt x="11136" y="15709"/>
                  <a:pt x="11136" y="15709"/>
                </a:cubicBezTo>
                <a:close/>
                <a:moveTo>
                  <a:pt x="8395" y="14167"/>
                </a:moveTo>
                <a:lnTo>
                  <a:pt x="9082" y="14167"/>
                </a:lnTo>
                <a:lnTo>
                  <a:pt x="9082" y="14981"/>
                </a:lnTo>
                <a:cubicBezTo>
                  <a:pt x="9002" y="15015"/>
                  <a:pt x="8818" y="15039"/>
                  <a:pt x="8586" y="15039"/>
                </a:cubicBezTo>
                <a:cubicBezTo>
                  <a:pt x="7761" y="15039"/>
                  <a:pt x="7187" y="14565"/>
                  <a:pt x="7187" y="13762"/>
                </a:cubicBezTo>
                <a:cubicBezTo>
                  <a:pt x="7187" y="12919"/>
                  <a:pt x="7821" y="12503"/>
                  <a:pt x="8659" y="12503"/>
                </a:cubicBezTo>
                <a:cubicBezTo>
                  <a:pt x="9148" y="12503"/>
                  <a:pt x="9451" y="12579"/>
                  <a:pt x="9696" y="12672"/>
                </a:cubicBezTo>
                <a:lnTo>
                  <a:pt x="9907" y="11966"/>
                </a:lnTo>
                <a:cubicBezTo>
                  <a:pt x="9689" y="11874"/>
                  <a:pt x="9247" y="11776"/>
                  <a:pt x="8672" y="11776"/>
                </a:cubicBezTo>
                <a:cubicBezTo>
                  <a:pt x="7213" y="11776"/>
                  <a:pt x="6138" y="12515"/>
                  <a:pt x="6131" y="13809"/>
                </a:cubicBezTo>
                <a:cubicBezTo>
                  <a:pt x="6124" y="14381"/>
                  <a:pt x="6349" y="14888"/>
                  <a:pt x="6758" y="15223"/>
                </a:cubicBezTo>
                <a:cubicBezTo>
                  <a:pt x="7167" y="15570"/>
                  <a:pt x="7755" y="15749"/>
                  <a:pt x="8566" y="15749"/>
                </a:cubicBezTo>
                <a:cubicBezTo>
                  <a:pt x="9155" y="15749"/>
                  <a:pt x="9742" y="15622"/>
                  <a:pt x="10052" y="15530"/>
                </a:cubicBezTo>
                <a:lnTo>
                  <a:pt x="10052" y="13479"/>
                </a:lnTo>
                <a:lnTo>
                  <a:pt x="8395" y="13479"/>
                </a:lnTo>
                <a:cubicBezTo>
                  <a:pt x="8395" y="13479"/>
                  <a:pt x="8395" y="14167"/>
                  <a:pt x="8395" y="14167"/>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89" name="Shape 2889">
            <a:extLst>
              <a:ext uri="{FF2B5EF4-FFF2-40B4-BE49-F238E27FC236}">
                <a16:creationId xmlns:a16="http://schemas.microsoft.com/office/drawing/2014/main" id="{998F8353-2F84-2C42-9518-2B23363FED7E}"/>
              </a:ext>
            </a:extLst>
          </p:cNvPr>
          <p:cNvSpPr/>
          <p:nvPr/>
        </p:nvSpPr>
        <p:spPr>
          <a:xfrm>
            <a:off x="21083588" y="8794750"/>
            <a:ext cx="455612" cy="558800"/>
          </a:xfrm>
          <a:custGeom>
            <a:avLst/>
            <a:gdLst/>
            <a:ahLst/>
            <a:cxnLst>
              <a:cxn ang="0">
                <a:pos x="wd2" y="hd2"/>
              </a:cxn>
              <a:cxn ang="5400000">
                <a:pos x="wd2" y="hd2"/>
              </a:cxn>
              <a:cxn ang="10800000">
                <a:pos x="wd2" y="hd2"/>
              </a:cxn>
              <a:cxn ang="16200000">
                <a:pos x="wd2" y="hd2"/>
              </a:cxn>
            </a:cxnLst>
            <a:rect l="0" t="0" r="r" b="b"/>
            <a:pathLst>
              <a:path w="21600" h="21600" extrusionOk="0">
                <a:moveTo>
                  <a:pt x="10069" y="13659"/>
                </a:moveTo>
                <a:cubicBezTo>
                  <a:pt x="9923" y="13659"/>
                  <a:pt x="9818" y="13653"/>
                  <a:pt x="9732" y="13636"/>
                </a:cubicBezTo>
                <a:lnTo>
                  <a:pt x="9732" y="12486"/>
                </a:lnTo>
                <a:cubicBezTo>
                  <a:pt x="9805" y="12469"/>
                  <a:pt x="9943" y="12452"/>
                  <a:pt x="10148" y="12452"/>
                </a:cubicBezTo>
                <a:cubicBezTo>
                  <a:pt x="10650" y="12452"/>
                  <a:pt x="10934" y="12665"/>
                  <a:pt x="10934" y="13023"/>
                </a:cubicBezTo>
                <a:cubicBezTo>
                  <a:pt x="10934" y="13422"/>
                  <a:pt x="10604" y="13659"/>
                  <a:pt x="10069" y="13659"/>
                </a:cubicBezTo>
                <a:moveTo>
                  <a:pt x="10096" y="11787"/>
                </a:moveTo>
                <a:cubicBezTo>
                  <a:pt x="9481" y="11787"/>
                  <a:pt x="9046" y="11822"/>
                  <a:pt x="8736" y="11869"/>
                </a:cubicBezTo>
                <a:lnTo>
                  <a:pt x="8736" y="15709"/>
                </a:lnTo>
                <a:lnTo>
                  <a:pt x="9732" y="15709"/>
                </a:lnTo>
                <a:lnTo>
                  <a:pt x="9732" y="14317"/>
                </a:lnTo>
                <a:cubicBezTo>
                  <a:pt x="9825" y="14328"/>
                  <a:pt x="9943" y="14334"/>
                  <a:pt x="10076" y="14334"/>
                </a:cubicBezTo>
                <a:cubicBezTo>
                  <a:pt x="10670" y="14334"/>
                  <a:pt x="11178" y="14207"/>
                  <a:pt x="11521" y="13924"/>
                </a:cubicBezTo>
                <a:cubicBezTo>
                  <a:pt x="11786" y="13705"/>
                  <a:pt x="11931" y="13382"/>
                  <a:pt x="11931" y="13000"/>
                </a:cubicBezTo>
                <a:cubicBezTo>
                  <a:pt x="11931" y="12619"/>
                  <a:pt x="11739" y="12296"/>
                  <a:pt x="11455" y="12099"/>
                </a:cubicBezTo>
                <a:cubicBezTo>
                  <a:pt x="11159" y="11891"/>
                  <a:pt x="10716" y="11787"/>
                  <a:pt x="10096" y="11787"/>
                </a:cubicBezTo>
                <a:moveTo>
                  <a:pt x="12131" y="13809"/>
                </a:moveTo>
                <a:cubicBezTo>
                  <a:pt x="12124" y="14381"/>
                  <a:pt x="12349" y="14888"/>
                  <a:pt x="12758" y="15224"/>
                </a:cubicBezTo>
                <a:cubicBezTo>
                  <a:pt x="13167" y="15571"/>
                  <a:pt x="13755" y="15749"/>
                  <a:pt x="14566" y="15749"/>
                </a:cubicBezTo>
                <a:cubicBezTo>
                  <a:pt x="15155" y="15749"/>
                  <a:pt x="15742" y="15622"/>
                  <a:pt x="16052" y="15530"/>
                </a:cubicBezTo>
                <a:lnTo>
                  <a:pt x="16052" y="13479"/>
                </a:lnTo>
                <a:lnTo>
                  <a:pt x="14395" y="13479"/>
                </a:lnTo>
                <a:lnTo>
                  <a:pt x="14395" y="14167"/>
                </a:lnTo>
                <a:lnTo>
                  <a:pt x="15081" y="14167"/>
                </a:lnTo>
                <a:lnTo>
                  <a:pt x="15081" y="14981"/>
                </a:lnTo>
                <a:cubicBezTo>
                  <a:pt x="15002" y="15015"/>
                  <a:pt x="14818" y="15039"/>
                  <a:pt x="14586" y="15039"/>
                </a:cubicBezTo>
                <a:cubicBezTo>
                  <a:pt x="13761" y="15039"/>
                  <a:pt x="13187" y="14566"/>
                  <a:pt x="13187" y="13762"/>
                </a:cubicBezTo>
                <a:cubicBezTo>
                  <a:pt x="13187" y="12919"/>
                  <a:pt x="13821" y="12503"/>
                  <a:pt x="14659" y="12503"/>
                </a:cubicBezTo>
                <a:cubicBezTo>
                  <a:pt x="15148" y="12503"/>
                  <a:pt x="15451" y="12579"/>
                  <a:pt x="15696" y="12671"/>
                </a:cubicBezTo>
                <a:lnTo>
                  <a:pt x="15906" y="11966"/>
                </a:lnTo>
                <a:cubicBezTo>
                  <a:pt x="15689" y="11874"/>
                  <a:pt x="15247" y="11776"/>
                  <a:pt x="14672" y="11776"/>
                </a:cubicBezTo>
                <a:cubicBezTo>
                  <a:pt x="13213" y="11776"/>
                  <a:pt x="12138" y="12515"/>
                  <a:pt x="12131" y="13809"/>
                </a:cubicBezTo>
                <a:moveTo>
                  <a:pt x="14400" y="5891"/>
                </a:moveTo>
                <a:lnTo>
                  <a:pt x="14400" y="982"/>
                </a:lnTo>
                <a:lnTo>
                  <a:pt x="15000" y="982"/>
                </a:lnTo>
                <a:lnTo>
                  <a:pt x="20400" y="5891"/>
                </a:lnTo>
                <a:cubicBezTo>
                  <a:pt x="20400" y="5891"/>
                  <a:pt x="14400" y="5891"/>
                  <a:pt x="14400" y="5891"/>
                </a:cubicBezTo>
                <a:close/>
                <a:moveTo>
                  <a:pt x="20400" y="19636"/>
                </a:moveTo>
                <a:cubicBezTo>
                  <a:pt x="20400" y="20179"/>
                  <a:pt x="19863" y="20618"/>
                  <a:pt x="19200" y="20618"/>
                </a:cubicBezTo>
                <a:lnTo>
                  <a:pt x="2400" y="20618"/>
                </a:lnTo>
                <a:cubicBezTo>
                  <a:pt x="1737" y="20618"/>
                  <a:pt x="1200" y="20179"/>
                  <a:pt x="1200" y="19636"/>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6606" y="14265"/>
                </a:moveTo>
                <a:cubicBezTo>
                  <a:pt x="6606" y="14872"/>
                  <a:pt x="6343" y="15039"/>
                  <a:pt x="5920" y="15039"/>
                </a:cubicBezTo>
                <a:cubicBezTo>
                  <a:pt x="5722" y="15039"/>
                  <a:pt x="5544" y="15010"/>
                  <a:pt x="5406" y="14969"/>
                </a:cubicBezTo>
                <a:lnTo>
                  <a:pt x="5293" y="15680"/>
                </a:lnTo>
                <a:cubicBezTo>
                  <a:pt x="5491" y="15738"/>
                  <a:pt x="5795" y="15773"/>
                  <a:pt x="6026" y="15773"/>
                </a:cubicBezTo>
                <a:cubicBezTo>
                  <a:pt x="7003" y="15773"/>
                  <a:pt x="7610" y="15385"/>
                  <a:pt x="7610" y="14276"/>
                </a:cubicBezTo>
                <a:lnTo>
                  <a:pt x="7610" y="11816"/>
                </a:lnTo>
                <a:lnTo>
                  <a:pt x="6606" y="11816"/>
                </a:lnTo>
                <a:cubicBezTo>
                  <a:pt x="6606" y="11816"/>
                  <a:pt x="6606" y="14265"/>
                  <a:pt x="6606" y="14265"/>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90" name="Shape 2890">
            <a:extLst>
              <a:ext uri="{FF2B5EF4-FFF2-40B4-BE49-F238E27FC236}">
                <a16:creationId xmlns:a16="http://schemas.microsoft.com/office/drawing/2014/main" id="{F1065563-1456-3A46-A9F5-279012EB36B6}"/>
              </a:ext>
            </a:extLst>
          </p:cNvPr>
          <p:cNvSpPr/>
          <p:nvPr/>
        </p:nvSpPr>
        <p:spPr>
          <a:xfrm>
            <a:off x="22148800" y="8794750"/>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8" y="20618"/>
                  <a:pt x="1200" y="20179"/>
                  <a:pt x="1200" y="19636"/>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13031" y="13809"/>
                </a:moveTo>
                <a:cubicBezTo>
                  <a:pt x="13024" y="14381"/>
                  <a:pt x="13249" y="14888"/>
                  <a:pt x="13658" y="15223"/>
                </a:cubicBezTo>
                <a:cubicBezTo>
                  <a:pt x="14067" y="15570"/>
                  <a:pt x="14655" y="15749"/>
                  <a:pt x="15467" y="15749"/>
                </a:cubicBezTo>
                <a:cubicBezTo>
                  <a:pt x="16054" y="15749"/>
                  <a:pt x="16642" y="15622"/>
                  <a:pt x="16952" y="15530"/>
                </a:cubicBezTo>
                <a:lnTo>
                  <a:pt x="16952" y="13479"/>
                </a:lnTo>
                <a:lnTo>
                  <a:pt x="15295" y="13479"/>
                </a:lnTo>
                <a:lnTo>
                  <a:pt x="15295" y="14167"/>
                </a:lnTo>
                <a:lnTo>
                  <a:pt x="15981" y="14167"/>
                </a:lnTo>
                <a:lnTo>
                  <a:pt x="15981" y="14981"/>
                </a:lnTo>
                <a:cubicBezTo>
                  <a:pt x="15902" y="15015"/>
                  <a:pt x="15718" y="15039"/>
                  <a:pt x="15486" y="15039"/>
                </a:cubicBezTo>
                <a:cubicBezTo>
                  <a:pt x="14661" y="15039"/>
                  <a:pt x="14087" y="14565"/>
                  <a:pt x="14087" y="13762"/>
                </a:cubicBezTo>
                <a:cubicBezTo>
                  <a:pt x="14087" y="12919"/>
                  <a:pt x="14721" y="12503"/>
                  <a:pt x="15559" y="12503"/>
                </a:cubicBezTo>
                <a:cubicBezTo>
                  <a:pt x="16048" y="12503"/>
                  <a:pt x="16351" y="12579"/>
                  <a:pt x="16596" y="12671"/>
                </a:cubicBezTo>
                <a:lnTo>
                  <a:pt x="16807" y="11966"/>
                </a:lnTo>
                <a:cubicBezTo>
                  <a:pt x="16589" y="11874"/>
                  <a:pt x="16147" y="11776"/>
                  <a:pt x="15572" y="11776"/>
                </a:cubicBezTo>
                <a:cubicBezTo>
                  <a:pt x="14113" y="11776"/>
                  <a:pt x="13037" y="12515"/>
                  <a:pt x="13031" y="13809"/>
                </a:cubicBezTo>
                <a:moveTo>
                  <a:pt x="6169" y="13659"/>
                </a:moveTo>
                <a:cubicBezTo>
                  <a:pt x="6023" y="13659"/>
                  <a:pt x="5918" y="13653"/>
                  <a:pt x="5832" y="13636"/>
                </a:cubicBezTo>
                <a:lnTo>
                  <a:pt x="5832" y="12486"/>
                </a:lnTo>
                <a:cubicBezTo>
                  <a:pt x="5905" y="12469"/>
                  <a:pt x="6043" y="12452"/>
                  <a:pt x="6248" y="12452"/>
                </a:cubicBezTo>
                <a:cubicBezTo>
                  <a:pt x="6750" y="12452"/>
                  <a:pt x="7034" y="12665"/>
                  <a:pt x="7034" y="13023"/>
                </a:cubicBezTo>
                <a:cubicBezTo>
                  <a:pt x="7034" y="13422"/>
                  <a:pt x="6704" y="13659"/>
                  <a:pt x="6169" y="13659"/>
                </a:cubicBezTo>
                <a:moveTo>
                  <a:pt x="6196" y="11787"/>
                </a:moveTo>
                <a:cubicBezTo>
                  <a:pt x="5582" y="11787"/>
                  <a:pt x="5146" y="11822"/>
                  <a:pt x="4836" y="11868"/>
                </a:cubicBezTo>
                <a:lnTo>
                  <a:pt x="4836" y="15709"/>
                </a:lnTo>
                <a:lnTo>
                  <a:pt x="5832" y="15709"/>
                </a:lnTo>
                <a:lnTo>
                  <a:pt x="5832" y="14317"/>
                </a:lnTo>
                <a:cubicBezTo>
                  <a:pt x="5925" y="14328"/>
                  <a:pt x="6043" y="14334"/>
                  <a:pt x="6176" y="14334"/>
                </a:cubicBezTo>
                <a:cubicBezTo>
                  <a:pt x="6770" y="14334"/>
                  <a:pt x="7278" y="14207"/>
                  <a:pt x="7621" y="13924"/>
                </a:cubicBezTo>
                <a:cubicBezTo>
                  <a:pt x="7886" y="13705"/>
                  <a:pt x="8031" y="13381"/>
                  <a:pt x="8031" y="13000"/>
                </a:cubicBezTo>
                <a:cubicBezTo>
                  <a:pt x="8031" y="12619"/>
                  <a:pt x="7839" y="12296"/>
                  <a:pt x="7555" y="12099"/>
                </a:cubicBezTo>
                <a:cubicBezTo>
                  <a:pt x="7259" y="11892"/>
                  <a:pt x="6816" y="11787"/>
                  <a:pt x="6196" y="11787"/>
                </a:cubicBezTo>
                <a:moveTo>
                  <a:pt x="11195" y="12954"/>
                </a:moveTo>
                <a:cubicBezTo>
                  <a:pt x="11195" y="13537"/>
                  <a:pt x="11215" y="14063"/>
                  <a:pt x="11280" y="14577"/>
                </a:cubicBezTo>
                <a:lnTo>
                  <a:pt x="11261" y="14577"/>
                </a:lnTo>
                <a:cubicBezTo>
                  <a:pt x="11062" y="14138"/>
                  <a:pt x="10799" y="13653"/>
                  <a:pt x="10535" y="13243"/>
                </a:cubicBezTo>
                <a:lnTo>
                  <a:pt x="9611" y="11816"/>
                </a:lnTo>
                <a:lnTo>
                  <a:pt x="8436" y="11816"/>
                </a:lnTo>
                <a:lnTo>
                  <a:pt x="8436" y="15709"/>
                </a:lnTo>
                <a:lnTo>
                  <a:pt x="9360" y="15709"/>
                </a:lnTo>
                <a:lnTo>
                  <a:pt x="9360" y="14536"/>
                </a:lnTo>
                <a:cubicBezTo>
                  <a:pt x="9360" y="13901"/>
                  <a:pt x="9347" y="13352"/>
                  <a:pt x="9320" y="12838"/>
                </a:cubicBezTo>
                <a:lnTo>
                  <a:pt x="9340" y="12833"/>
                </a:lnTo>
                <a:cubicBezTo>
                  <a:pt x="9558" y="13289"/>
                  <a:pt x="9848" y="13791"/>
                  <a:pt x="10112" y="14207"/>
                </a:cubicBezTo>
                <a:lnTo>
                  <a:pt x="11062" y="15709"/>
                </a:lnTo>
                <a:lnTo>
                  <a:pt x="12119" y="15709"/>
                </a:lnTo>
                <a:lnTo>
                  <a:pt x="12119" y="11816"/>
                </a:lnTo>
                <a:lnTo>
                  <a:pt x="11195" y="11816"/>
                </a:lnTo>
                <a:cubicBezTo>
                  <a:pt x="11195" y="11816"/>
                  <a:pt x="11195" y="12954"/>
                  <a:pt x="11195" y="12954"/>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91" name="Shape 2891">
            <a:extLst>
              <a:ext uri="{FF2B5EF4-FFF2-40B4-BE49-F238E27FC236}">
                <a16:creationId xmlns:a16="http://schemas.microsoft.com/office/drawing/2014/main" id="{E95DB779-CD57-784E-AA0E-7167223AFB0B}"/>
              </a:ext>
            </a:extLst>
          </p:cNvPr>
          <p:cNvSpPr>
            <a:spLocks noChangeArrowheads="1"/>
          </p:cNvSpPr>
          <p:nvPr/>
        </p:nvSpPr>
        <p:spPr bwMode="auto">
          <a:xfrm>
            <a:off x="11725275" y="5592763"/>
            <a:ext cx="862013"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38090" tIns="38090" rIns="38090" bIns="38090" anchor="ctr">
            <a:spAutoFit/>
          </a:bodyPr>
          <a:lstStyle>
            <a:lvl1pPr algn="l">
              <a:defRPr sz="3000" b="1" cap="none" spc="-90">
                <a:solidFill>
                  <a:srgbClr val="1C1D21"/>
                </a:solidFill>
                <a:latin typeface="+mj-lt"/>
                <a:ea typeface="+mj-ea"/>
                <a:cs typeface="+mj-cs"/>
                <a:sym typeface="Karla"/>
              </a:defRPr>
            </a:lvl1pPr>
          </a:lstStyle>
          <a:p>
            <a:pPr defTabSz="1828434" eaLnBrk="1" fontAlgn="auto" hangingPunct="1">
              <a:spcBef>
                <a:spcPts val="0"/>
              </a:spcBef>
              <a:spcAft>
                <a:spcPts val="0"/>
              </a:spcAft>
              <a:defRPr/>
            </a:pPr>
            <a:r>
              <a:rPr sz="2999">
                <a:latin typeface="Arial" charset="0"/>
              </a:rPr>
              <a:t>Web</a:t>
            </a: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3" name="Shape 2893">
            <a:extLst>
              <a:ext uri="{FF2B5EF4-FFF2-40B4-BE49-F238E27FC236}">
                <a16:creationId xmlns:a16="http://schemas.microsoft.com/office/drawing/2014/main" id="{14821762-22E2-CA4C-B528-A16C4A1AFD07}"/>
              </a:ext>
            </a:extLst>
          </p:cNvPr>
          <p:cNvSpPr/>
          <p:nvPr/>
        </p:nvSpPr>
        <p:spPr>
          <a:xfrm>
            <a:off x="1758950" y="28654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2907" y="14380"/>
                </a:moveTo>
                <a:cubicBezTo>
                  <a:pt x="12819" y="14469"/>
                  <a:pt x="12764" y="14592"/>
                  <a:pt x="12764" y="14727"/>
                </a:cubicBezTo>
                <a:cubicBezTo>
                  <a:pt x="12764" y="14999"/>
                  <a:pt x="12984" y="15218"/>
                  <a:pt x="13255" y="15218"/>
                </a:cubicBezTo>
                <a:cubicBezTo>
                  <a:pt x="13390" y="15218"/>
                  <a:pt x="13513" y="15164"/>
                  <a:pt x="13602" y="15074"/>
                </a:cubicBezTo>
                <a:lnTo>
                  <a:pt x="17529" y="11147"/>
                </a:lnTo>
                <a:cubicBezTo>
                  <a:pt x="17618" y="11058"/>
                  <a:pt x="17673" y="10936"/>
                  <a:pt x="17673" y="10800"/>
                </a:cubicBezTo>
                <a:cubicBezTo>
                  <a:pt x="17673" y="10665"/>
                  <a:pt x="17618" y="10542"/>
                  <a:pt x="17529" y="10453"/>
                </a:cubicBezTo>
                <a:lnTo>
                  <a:pt x="13602" y="6526"/>
                </a:lnTo>
                <a:cubicBezTo>
                  <a:pt x="13513" y="6437"/>
                  <a:pt x="13390" y="6382"/>
                  <a:pt x="13255" y="6382"/>
                </a:cubicBezTo>
                <a:cubicBezTo>
                  <a:pt x="12984" y="6382"/>
                  <a:pt x="12764" y="6601"/>
                  <a:pt x="12764" y="6873"/>
                </a:cubicBezTo>
                <a:cubicBezTo>
                  <a:pt x="12764" y="7008"/>
                  <a:pt x="12819" y="7131"/>
                  <a:pt x="12907" y="7220"/>
                </a:cubicBezTo>
                <a:lnTo>
                  <a:pt x="15997" y="10309"/>
                </a:lnTo>
                <a:lnTo>
                  <a:pt x="491" y="10309"/>
                </a:lnTo>
                <a:cubicBezTo>
                  <a:pt x="220" y="10309"/>
                  <a:pt x="0" y="10529"/>
                  <a:pt x="0" y="10800"/>
                </a:cubicBezTo>
                <a:cubicBezTo>
                  <a:pt x="0" y="11071"/>
                  <a:pt x="220" y="11291"/>
                  <a:pt x="491" y="11291"/>
                </a:cubicBezTo>
                <a:lnTo>
                  <a:pt x="15997" y="11291"/>
                </a:lnTo>
                <a:cubicBezTo>
                  <a:pt x="15997" y="11291"/>
                  <a:pt x="12907" y="14380"/>
                  <a:pt x="12907" y="14380"/>
                </a:cubicBezTo>
                <a:close/>
                <a:moveTo>
                  <a:pt x="21109" y="0"/>
                </a:moveTo>
                <a:lnTo>
                  <a:pt x="3436" y="0"/>
                </a:lnTo>
                <a:cubicBezTo>
                  <a:pt x="3166" y="0"/>
                  <a:pt x="2945" y="220"/>
                  <a:pt x="2945" y="491"/>
                </a:cubicBezTo>
                <a:lnTo>
                  <a:pt x="2945" y="7855"/>
                </a:lnTo>
                <a:cubicBezTo>
                  <a:pt x="2945" y="8126"/>
                  <a:pt x="3166" y="8345"/>
                  <a:pt x="3436" y="8345"/>
                </a:cubicBezTo>
                <a:cubicBezTo>
                  <a:pt x="3707" y="8345"/>
                  <a:pt x="3927" y="8126"/>
                  <a:pt x="3927" y="7855"/>
                </a:cubicBezTo>
                <a:lnTo>
                  <a:pt x="3927" y="982"/>
                </a:lnTo>
                <a:lnTo>
                  <a:pt x="20618" y="982"/>
                </a:lnTo>
                <a:lnTo>
                  <a:pt x="20618" y="20618"/>
                </a:lnTo>
                <a:lnTo>
                  <a:pt x="3927" y="20618"/>
                </a:lnTo>
                <a:lnTo>
                  <a:pt x="3927" y="13745"/>
                </a:lnTo>
                <a:cubicBezTo>
                  <a:pt x="3927" y="13475"/>
                  <a:pt x="3707" y="13255"/>
                  <a:pt x="3436" y="13255"/>
                </a:cubicBezTo>
                <a:cubicBezTo>
                  <a:pt x="3166" y="13255"/>
                  <a:pt x="2945" y="13475"/>
                  <a:pt x="2945" y="13745"/>
                </a:cubicBezTo>
                <a:lnTo>
                  <a:pt x="2945" y="21109"/>
                </a:lnTo>
                <a:cubicBezTo>
                  <a:pt x="2945" y="21380"/>
                  <a:pt x="3166" y="21600"/>
                  <a:pt x="3436" y="21600"/>
                </a:cubicBezTo>
                <a:lnTo>
                  <a:pt x="21109" y="21600"/>
                </a:lnTo>
                <a:cubicBezTo>
                  <a:pt x="21380" y="21600"/>
                  <a:pt x="21600" y="21380"/>
                  <a:pt x="21600" y="21109"/>
                </a:cubicBezTo>
                <a:lnTo>
                  <a:pt x="21600" y="491"/>
                </a:lnTo>
                <a:cubicBezTo>
                  <a:pt x="21600" y="220"/>
                  <a:pt x="21380" y="0"/>
                  <a:pt x="21109"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94" name="Shape 2894">
            <a:extLst>
              <a:ext uri="{FF2B5EF4-FFF2-40B4-BE49-F238E27FC236}">
                <a16:creationId xmlns:a16="http://schemas.microsoft.com/office/drawing/2014/main" id="{91A90768-213A-D343-B5AE-352E1F8A1DF5}"/>
              </a:ext>
            </a:extLst>
          </p:cNvPr>
          <p:cNvSpPr/>
          <p:nvPr/>
        </p:nvSpPr>
        <p:spPr>
          <a:xfrm>
            <a:off x="2825750" y="2865438"/>
            <a:ext cx="557213" cy="558800"/>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lnTo>
                  <a:pt x="5604" y="10309"/>
                </a:lnTo>
                <a:lnTo>
                  <a:pt x="8693" y="7220"/>
                </a:lnTo>
                <a:cubicBezTo>
                  <a:pt x="8781" y="7131"/>
                  <a:pt x="8836" y="7008"/>
                  <a:pt x="8836" y="6873"/>
                </a:cubicBezTo>
                <a:cubicBezTo>
                  <a:pt x="8836" y="6601"/>
                  <a:pt x="8616" y="6382"/>
                  <a:pt x="8345" y="6382"/>
                </a:cubicBezTo>
                <a:cubicBezTo>
                  <a:pt x="8210" y="6382"/>
                  <a:pt x="8087" y="6437"/>
                  <a:pt x="7998" y="6526"/>
                </a:cubicBezTo>
                <a:lnTo>
                  <a:pt x="4071" y="10453"/>
                </a:lnTo>
                <a:cubicBezTo>
                  <a:pt x="3982" y="10542"/>
                  <a:pt x="3927" y="10665"/>
                  <a:pt x="3927" y="10800"/>
                </a:cubicBezTo>
                <a:cubicBezTo>
                  <a:pt x="3927" y="10936"/>
                  <a:pt x="3982" y="11058"/>
                  <a:pt x="4071" y="11147"/>
                </a:cubicBezTo>
                <a:lnTo>
                  <a:pt x="7998" y="15074"/>
                </a:lnTo>
                <a:cubicBezTo>
                  <a:pt x="8087" y="15164"/>
                  <a:pt x="8210" y="15218"/>
                  <a:pt x="8345" y="15218"/>
                </a:cubicBezTo>
                <a:cubicBezTo>
                  <a:pt x="8616" y="15218"/>
                  <a:pt x="8836" y="14999"/>
                  <a:pt x="8836" y="14727"/>
                </a:cubicBezTo>
                <a:cubicBezTo>
                  <a:pt x="8836" y="14592"/>
                  <a:pt x="8781" y="14469"/>
                  <a:pt x="8693" y="14380"/>
                </a:cubicBezTo>
                <a:lnTo>
                  <a:pt x="5604" y="11291"/>
                </a:lnTo>
                <a:lnTo>
                  <a:pt x="21109" y="11291"/>
                </a:lnTo>
                <a:cubicBezTo>
                  <a:pt x="21380" y="11291"/>
                  <a:pt x="21600" y="11071"/>
                  <a:pt x="21600" y="10800"/>
                </a:cubicBezTo>
                <a:cubicBezTo>
                  <a:pt x="21600" y="10529"/>
                  <a:pt x="21380" y="10309"/>
                  <a:pt x="21109" y="10309"/>
                </a:cubicBezTo>
                <a:moveTo>
                  <a:pt x="18164" y="13255"/>
                </a:moveTo>
                <a:cubicBezTo>
                  <a:pt x="17893" y="13255"/>
                  <a:pt x="17673" y="13475"/>
                  <a:pt x="17673" y="13745"/>
                </a:cubicBezTo>
                <a:lnTo>
                  <a:pt x="17673" y="20618"/>
                </a:lnTo>
                <a:lnTo>
                  <a:pt x="982" y="20618"/>
                </a:lnTo>
                <a:lnTo>
                  <a:pt x="982" y="982"/>
                </a:lnTo>
                <a:lnTo>
                  <a:pt x="17673" y="982"/>
                </a:lnTo>
                <a:lnTo>
                  <a:pt x="17673" y="7855"/>
                </a:lnTo>
                <a:cubicBezTo>
                  <a:pt x="17673" y="8126"/>
                  <a:pt x="17893" y="8345"/>
                  <a:pt x="18164" y="8345"/>
                </a:cubicBezTo>
                <a:cubicBezTo>
                  <a:pt x="18434" y="8345"/>
                  <a:pt x="18655" y="8126"/>
                  <a:pt x="18655" y="7855"/>
                </a:cubicBezTo>
                <a:lnTo>
                  <a:pt x="18655" y="491"/>
                </a:lnTo>
                <a:cubicBezTo>
                  <a:pt x="18655" y="220"/>
                  <a:pt x="18434" y="0"/>
                  <a:pt x="18164" y="0"/>
                </a:cubicBezTo>
                <a:lnTo>
                  <a:pt x="491" y="0"/>
                </a:lnTo>
                <a:cubicBezTo>
                  <a:pt x="220" y="0"/>
                  <a:pt x="0" y="220"/>
                  <a:pt x="0" y="491"/>
                </a:cubicBezTo>
                <a:lnTo>
                  <a:pt x="0" y="21109"/>
                </a:lnTo>
                <a:cubicBezTo>
                  <a:pt x="0" y="21380"/>
                  <a:pt x="220" y="21600"/>
                  <a:pt x="491" y="21600"/>
                </a:cubicBezTo>
                <a:lnTo>
                  <a:pt x="18164" y="21600"/>
                </a:lnTo>
                <a:cubicBezTo>
                  <a:pt x="18434" y="21600"/>
                  <a:pt x="18655" y="21380"/>
                  <a:pt x="18655" y="21109"/>
                </a:cubicBezTo>
                <a:lnTo>
                  <a:pt x="18655" y="13745"/>
                </a:lnTo>
                <a:cubicBezTo>
                  <a:pt x="18655" y="13475"/>
                  <a:pt x="18434" y="13255"/>
                  <a:pt x="18164" y="1325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95" name="Shape 2895">
            <a:extLst>
              <a:ext uri="{FF2B5EF4-FFF2-40B4-BE49-F238E27FC236}">
                <a16:creationId xmlns:a16="http://schemas.microsoft.com/office/drawing/2014/main" id="{4342CEF0-278F-124C-8715-7841E341BD80}"/>
              </a:ext>
            </a:extLst>
          </p:cNvPr>
          <p:cNvSpPr/>
          <p:nvPr/>
        </p:nvSpPr>
        <p:spPr>
          <a:xfrm>
            <a:off x="4030663" y="2865438"/>
            <a:ext cx="2794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5709"/>
                </a:moveTo>
                <a:cubicBezTo>
                  <a:pt x="20347" y="15709"/>
                  <a:pt x="20102" y="15764"/>
                  <a:pt x="19924" y="15853"/>
                </a:cubicBezTo>
                <a:lnTo>
                  <a:pt x="11782" y="19924"/>
                </a:lnTo>
                <a:lnTo>
                  <a:pt x="11782" y="491"/>
                </a:lnTo>
                <a:cubicBezTo>
                  <a:pt x="11782" y="220"/>
                  <a:pt x="11342" y="0"/>
                  <a:pt x="10800" y="0"/>
                </a:cubicBezTo>
                <a:cubicBezTo>
                  <a:pt x="10258" y="0"/>
                  <a:pt x="9818" y="220"/>
                  <a:pt x="9818" y="491"/>
                </a:cubicBezTo>
                <a:lnTo>
                  <a:pt x="9818" y="19924"/>
                </a:lnTo>
                <a:lnTo>
                  <a:pt x="1676" y="15853"/>
                </a:lnTo>
                <a:cubicBezTo>
                  <a:pt x="1498" y="15764"/>
                  <a:pt x="1253" y="15709"/>
                  <a:pt x="982" y="15709"/>
                </a:cubicBezTo>
                <a:cubicBezTo>
                  <a:pt x="440" y="15709"/>
                  <a:pt x="0" y="15929"/>
                  <a:pt x="0" y="16200"/>
                </a:cubicBezTo>
                <a:cubicBezTo>
                  <a:pt x="0" y="16336"/>
                  <a:pt x="110" y="16458"/>
                  <a:pt x="288" y="16547"/>
                </a:cubicBezTo>
                <a:lnTo>
                  <a:pt x="10106" y="21456"/>
                </a:lnTo>
                <a:cubicBezTo>
                  <a:pt x="10284" y="21545"/>
                  <a:pt x="10529" y="21600"/>
                  <a:pt x="10800" y="21600"/>
                </a:cubicBezTo>
                <a:cubicBezTo>
                  <a:pt x="11071" y="21600"/>
                  <a:pt x="11316" y="21545"/>
                  <a:pt x="11494" y="21456"/>
                </a:cubicBezTo>
                <a:lnTo>
                  <a:pt x="21312" y="16547"/>
                </a:lnTo>
                <a:cubicBezTo>
                  <a:pt x="21490" y="16458"/>
                  <a:pt x="21600" y="16336"/>
                  <a:pt x="21600" y="16200"/>
                </a:cubicBezTo>
                <a:cubicBezTo>
                  <a:pt x="21600" y="15929"/>
                  <a:pt x="21160" y="15709"/>
                  <a:pt x="20618" y="15709"/>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96" name="Shape 2896">
            <a:extLst>
              <a:ext uri="{FF2B5EF4-FFF2-40B4-BE49-F238E27FC236}">
                <a16:creationId xmlns:a16="http://schemas.microsoft.com/office/drawing/2014/main" id="{8DB7A459-05D6-AA4E-8F6E-97187B711232}"/>
              </a:ext>
            </a:extLst>
          </p:cNvPr>
          <p:cNvSpPr/>
          <p:nvPr/>
        </p:nvSpPr>
        <p:spPr>
          <a:xfrm>
            <a:off x="5097463" y="2865438"/>
            <a:ext cx="279400" cy="558800"/>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97" name="Shape 2897">
            <a:extLst>
              <a:ext uri="{FF2B5EF4-FFF2-40B4-BE49-F238E27FC236}">
                <a16:creationId xmlns:a16="http://schemas.microsoft.com/office/drawing/2014/main" id="{3D509F47-E5B9-A84E-A934-4D5DB799B2C0}"/>
              </a:ext>
            </a:extLst>
          </p:cNvPr>
          <p:cNvSpPr/>
          <p:nvPr/>
        </p:nvSpPr>
        <p:spPr>
          <a:xfrm>
            <a:off x="6024563" y="3005138"/>
            <a:ext cx="558800" cy="279400"/>
          </a:xfrm>
          <a:custGeom>
            <a:avLst/>
            <a:gdLst/>
            <a:ahLst/>
            <a:cxnLst>
              <a:cxn ang="0">
                <a:pos x="wd2" y="hd2"/>
              </a:cxn>
              <a:cxn ang="5400000">
                <a:pos x="wd2" y="hd2"/>
              </a:cxn>
              <a:cxn ang="10800000">
                <a:pos x="wd2" y="hd2"/>
              </a:cxn>
              <a:cxn ang="16200000">
                <a:pos x="wd2" y="hd2"/>
              </a:cxn>
            </a:cxnLst>
            <a:rect l="0" t="0" r="r" b="b"/>
            <a:pathLst>
              <a:path w="21600" h="21600" extrusionOk="0">
                <a:moveTo>
                  <a:pt x="21109" y="9818"/>
                </a:moveTo>
                <a:lnTo>
                  <a:pt x="1676" y="9818"/>
                </a:lnTo>
                <a:lnTo>
                  <a:pt x="5747" y="1676"/>
                </a:lnTo>
                <a:cubicBezTo>
                  <a:pt x="5836" y="1499"/>
                  <a:pt x="5891" y="1253"/>
                  <a:pt x="5891" y="982"/>
                </a:cubicBezTo>
                <a:cubicBezTo>
                  <a:pt x="5891" y="439"/>
                  <a:pt x="5671" y="0"/>
                  <a:pt x="5400" y="0"/>
                </a:cubicBezTo>
                <a:cubicBezTo>
                  <a:pt x="5265" y="0"/>
                  <a:pt x="5142" y="110"/>
                  <a:pt x="5053" y="288"/>
                </a:cubicBezTo>
                <a:lnTo>
                  <a:pt x="144" y="10106"/>
                </a:lnTo>
                <a:cubicBezTo>
                  <a:pt x="55" y="10284"/>
                  <a:pt x="0" y="10530"/>
                  <a:pt x="0" y="10800"/>
                </a:cubicBezTo>
                <a:cubicBezTo>
                  <a:pt x="0" y="11071"/>
                  <a:pt x="55" y="11317"/>
                  <a:pt x="144" y="11494"/>
                </a:cubicBezTo>
                <a:lnTo>
                  <a:pt x="5053" y="21312"/>
                </a:lnTo>
                <a:cubicBezTo>
                  <a:pt x="5142" y="21491"/>
                  <a:pt x="5265" y="21600"/>
                  <a:pt x="5400" y="21600"/>
                </a:cubicBezTo>
                <a:cubicBezTo>
                  <a:pt x="5671" y="21600"/>
                  <a:pt x="5891" y="21161"/>
                  <a:pt x="5891" y="20618"/>
                </a:cubicBezTo>
                <a:cubicBezTo>
                  <a:pt x="5891" y="20348"/>
                  <a:pt x="5836" y="20102"/>
                  <a:pt x="5747" y="19924"/>
                </a:cubicBezTo>
                <a:lnTo>
                  <a:pt x="1676" y="11782"/>
                </a:lnTo>
                <a:lnTo>
                  <a:pt x="21109" y="11782"/>
                </a:lnTo>
                <a:cubicBezTo>
                  <a:pt x="21380" y="11782"/>
                  <a:pt x="21600" y="11343"/>
                  <a:pt x="21600" y="10800"/>
                </a:cubicBezTo>
                <a:cubicBezTo>
                  <a:pt x="21600" y="10257"/>
                  <a:pt x="21380" y="9818"/>
                  <a:pt x="21109" y="9818"/>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98" name="Shape 2898">
            <a:extLst>
              <a:ext uri="{FF2B5EF4-FFF2-40B4-BE49-F238E27FC236}">
                <a16:creationId xmlns:a16="http://schemas.microsoft.com/office/drawing/2014/main" id="{CCCFDF68-5A49-9345-AD48-324428DB4679}"/>
              </a:ext>
            </a:extLst>
          </p:cNvPr>
          <p:cNvSpPr/>
          <p:nvPr/>
        </p:nvSpPr>
        <p:spPr>
          <a:xfrm>
            <a:off x="7091363" y="3005138"/>
            <a:ext cx="558800" cy="279400"/>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99" name="Shape 2899">
            <a:extLst>
              <a:ext uri="{FF2B5EF4-FFF2-40B4-BE49-F238E27FC236}">
                <a16:creationId xmlns:a16="http://schemas.microsoft.com/office/drawing/2014/main" id="{F4B765DD-CAAD-A24F-AA53-35FFED61A00A}"/>
              </a:ext>
            </a:extLst>
          </p:cNvPr>
          <p:cNvSpPr/>
          <p:nvPr/>
        </p:nvSpPr>
        <p:spPr>
          <a:xfrm>
            <a:off x="8183563" y="3017838"/>
            <a:ext cx="508000" cy="254000"/>
          </a:xfrm>
          <a:custGeom>
            <a:avLst/>
            <a:gdLst/>
            <a:ahLst/>
            <a:cxnLst>
              <a:cxn ang="0">
                <a:pos x="wd2" y="hd2"/>
              </a:cxn>
              <a:cxn ang="5400000">
                <a:pos x="wd2" y="hd2"/>
              </a:cxn>
              <a:cxn ang="10800000">
                <a:pos x="wd2" y="hd2"/>
              </a:cxn>
              <a:cxn ang="16200000">
                <a:pos x="wd2" y="hd2"/>
              </a:cxn>
            </a:cxnLst>
            <a:rect l="0" t="0" r="r" b="b"/>
            <a:pathLst>
              <a:path w="21600" h="21600" extrusionOk="0">
                <a:moveTo>
                  <a:pt x="21060" y="0"/>
                </a:moveTo>
                <a:cubicBezTo>
                  <a:pt x="20911" y="0"/>
                  <a:pt x="20776" y="121"/>
                  <a:pt x="20678" y="316"/>
                </a:cubicBezTo>
                <a:lnTo>
                  <a:pt x="10800" y="19033"/>
                </a:lnTo>
                <a:lnTo>
                  <a:pt x="922" y="316"/>
                </a:lnTo>
                <a:cubicBezTo>
                  <a:pt x="824" y="121"/>
                  <a:pt x="689" y="0"/>
                  <a:pt x="540" y="0"/>
                </a:cubicBezTo>
                <a:cubicBezTo>
                  <a:pt x="242" y="0"/>
                  <a:pt x="0" y="483"/>
                  <a:pt x="0" y="1080"/>
                </a:cubicBezTo>
                <a:cubicBezTo>
                  <a:pt x="0" y="1378"/>
                  <a:pt x="60" y="1648"/>
                  <a:pt x="158" y="1844"/>
                </a:cubicBezTo>
                <a:lnTo>
                  <a:pt x="10418" y="21284"/>
                </a:lnTo>
                <a:cubicBezTo>
                  <a:pt x="10516" y="21480"/>
                  <a:pt x="10651" y="21600"/>
                  <a:pt x="10800" y="21600"/>
                </a:cubicBezTo>
                <a:cubicBezTo>
                  <a:pt x="10949" y="21600"/>
                  <a:pt x="11084" y="21480"/>
                  <a:pt x="11182" y="21284"/>
                </a:cubicBezTo>
                <a:lnTo>
                  <a:pt x="21442" y="1844"/>
                </a:lnTo>
                <a:cubicBezTo>
                  <a:pt x="21540" y="1648"/>
                  <a:pt x="21600" y="1378"/>
                  <a:pt x="21600" y="1080"/>
                </a:cubicBezTo>
                <a:cubicBezTo>
                  <a:pt x="21600" y="483"/>
                  <a:pt x="21358" y="0"/>
                  <a:pt x="2106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00" name="Shape 2900">
            <a:extLst>
              <a:ext uri="{FF2B5EF4-FFF2-40B4-BE49-F238E27FC236}">
                <a16:creationId xmlns:a16="http://schemas.microsoft.com/office/drawing/2014/main" id="{917A4681-FB43-EE43-B4AF-42709357B742}"/>
              </a:ext>
            </a:extLst>
          </p:cNvPr>
          <p:cNvSpPr/>
          <p:nvPr/>
        </p:nvSpPr>
        <p:spPr>
          <a:xfrm>
            <a:off x="9250363" y="3017838"/>
            <a:ext cx="506412" cy="254000"/>
          </a:xfrm>
          <a:custGeom>
            <a:avLst/>
            <a:gdLst/>
            <a:ahLst/>
            <a:cxnLst>
              <a:cxn ang="0">
                <a:pos x="wd2" y="hd2"/>
              </a:cxn>
              <a:cxn ang="5400000">
                <a:pos x="wd2" y="hd2"/>
              </a:cxn>
              <a:cxn ang="10800000">
                <a:pos x="wd2" y="hd2"/>
              </a:cxn>
              <a:cxn ang="16200000">
                <a:pos x="wd2" y="hd2"/>
              </a:cxn>
            </a:cxnLst>
            <a:rect l="0" t="0" r="r" b="b"/>
            <a:pathLst>
              <a:path w="21600" h="21600" extrusionOk="0">
                <a:moveTo>
                  <a:pt x="21442" y="19756"/>
                </a:moveTo>
                <a:lnTo>
                  <a:pt x="11182" y="316"/>
                </a:lnTo>
                <a:cubicBezTo>
                  <a:pt x="11084" y="121"/>
                  <a:pt x="10949" y="0"/>
                  <a:pt x="10800" y="0"/>
                </a:cubicBezTo>
                <a:cubicBezTo>
                  <a:pt x="10651" y="0"/>
                  <a:pt x="10516" y="121"/>
                  <a:pt x="10418" y="316"/>
                </a:cubicBezTo>
                <a:lnTo>
                  <a:pt x="158" y="19756"/>
                </a:lnTo>
                <a:cubicBezTo>
                  <a:pt x="60" y="19953"/>
                  <a:pt x="0" y="20222"/>
                  <a:pt x="0" y="20520"/>
                </a:cubicBezTo>
                <a:cubicBezTo>
                  <a:pt x="0" y="21117"/>
                  <a:pt x="242" y="21600"/>
                  <a:pt x="540" y="21600"/>
                </a:cubicBezTo>
                <a:cubicBezTo>
                  <a:pt x="689" y="21600"/>
                  <a:pt x="824" y="21480"/>
                  <a:pt x="922" y="21284"/>
                </a:cubicBezTo>
                <a:lnTo>
                  <a:pt x="10800" y="2567"/>
                </a:lnTo>
                <a:lnTo>
                  <a:pt x="20678" y="21284"/>
                </a:lnTo>
                <a:cubicBezTo>
                  <a:pt x="20776" y="21480"/>
                  <a:pt x="20911" y="21600"/>
                  <a:pt x="21060" y="21600"/>
                </a:cubicBezTo>
                <a:cubicBezTo>
                  <a:pt x="21358" y="21600"/>
                  <a:pt x="21600" y="21117"/>
                  <a:pt x="21600" y="20520"/>
                </a:cubicBezTo>
                <a:cubicBezTo>
                  <a:pt x="21600" y="20222"/>
                  <a:pt x="21540" y="19953"/>
                  <a:pt x="21442" y="19756"/>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01" name="Shape 2901">
            <a:extLst>
              <a:ext uri="{FF2B5EF4-FFF2-40B4-BE49-F238E27FC236}">
                <a16:creationId xmlns:a16="http://schemas.microsoft.com/office/drawing/2014/main" id="{6CA1AD50-0EE1-FB44-8673-C622D6689B3D}"/>
              </a:ext>
            </a:extLst>
          </p:cNvPr>
          <p:cNvSpPr/>
          <p:nvPr/>
        </p:nvSpPr>
        <p:spPr>
          <a:xfrm>
            <a:off x="10442575" y="2890838"/>
            <a:ext cx="254000" cy="508000"/>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02" name="Shape 2902">
            <a:extLst>
              <a:ext uri="{FF2B5EF4-FFF2-40B4-BE49-F238E27FC236}">
                <a16:creationId xmlns:a16="http://schemas.microsoft.com/office/drawing/2014/main" id="{04A36A86-33ED-A947-B1B1-405523A6A695}"/>
              </a:ext>
            </a:extLst>
          </p:cNvPr>
          <p:cNvSpPr/>
          <p:nvPr/>
        </p:nvSpPr>
        <p:spPr>
          <a:xfrm>
            <a:off x="11509375" y="2890838"/>
            <a:ext cx="254000" cy="508000"/>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03" name="Shape 2903">
            <a:extLst>
              <a:ext uri="{FF2B5EF4-FFF2-40B4-BE49-F238E27FC236}">
                <a16:creationId xmlns:a16="http://schemas.microsoft.com/office/drawing/2014/main" id="{3896C3ED-3478-0B47-9A82-E483CDB0F11E}"/>
              </a:ext>
            </a:extLst>
          </p:cNvPr>
          <p:cNvSpPr/>
          <p:nvPr/>
        </p:nvSpPr>
        <p:spPr>
          <a:xfrm>
            <a:off x="1758950" y="39322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6200" y="8836"/>
                </a:moveTo>
                <a:cubicBezTo>
                  <a:pt x="16065" y="8836"/>
                  <a:pt x="15942" y="8891"/>
                  <a:pt x="15852" y="8980"/>
                </a:cubicBezTo>
                <a:lnTo>
                  <a:pt x="10800" y="13574"/>
                </a:lnTo>
                <a:lnTo>
                  <a:pt x="5747" y="8980"/>
                </a:lnTo>
                <a:cubicBezTo>
                  <a:pt x="5658" y="8891"/>
                  <a:pt x="5535" y="8836"/>
                  <a:pt x="5400" y="8836"/>
                </a:cubicBezTo>
                <a:cubicBezTo>
                  <a:pt x="5129" y="8836"/>
                  <a:pt x="4909" y="9056"/>
                  <a:pt x="4909" y="9327"/>
                </a:cubicBezTo>
                <a:cubicBezTo>
                  <a:pt x="4909" y="9463"/>
                  <a:pt x="4964" y="9586"/>
                  <a:pt x="5053" y="9674"/>
                </a:cubicBezTo>
                <a:lnTo>
                  <a:pt x="10453" y="14583"/>
                </a:lnTo>
                <a:cubicBezTo>
                  <a:pt x="10542" y="14673"/>
                  <a:pt x="10665" y="14727"/>
                  <a:pt x="10800" y="14727"/>
                </a:cubicBezTo>
                <a:cubicBezTo>
                  <a:pt x="10935" y="14727"/>
                  <a:pt x="11058" y="14673"/>
                  <a:pt x="11147" y="14583"/>
                </a:cubicBezTo>
                <a:lnTo>
                  <a:pt x="16547" y="9674"/>
                </a:lnTo>
                <a:cubicBezTo>
                  <a:pt x="16636" y="9586"/>
                  <a:pt x="16691" y="9463"/>
                  <a:pt x="16691" y="9327"/>
                </a:cubicBezTo>
                <a:cubicBezTo>
                  <a:pt x="16691" y="9056"/>
                  <a:pt x="16471" y="8836"/>
                  <a:pt x="16200" y="8836"/>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04" name="Shape 2904">
            <a:extLst>
              <a:ext uri="{FF2B5EF4-FFF2-40B4-BE49-F238E27FC236}">
                <a16:creationId xmlns:a16="http://schemas.microsoft.com/office/drawing/2014/main" id="{9185F67C-1151-B44A-8E3A-E59390886151}"/>
              </a:ext>
            </a:extLst>
          </p:cNvPr>
          <p:cNvSpPr/>
          <p:nvPr/>
        </p:nvSpPr>
        <p:spPr>
          <a:xfrm>
            <a:off x="2825750" y="3932238"/>
            <a:ext cx="557213" cy="558800"/>
          </a:xfrm>
          <a:custGeom>
            <a:avLst/>
            <a:gdLst/>
            <a:ahLst/>
            <a:cxnLst>
              <a:cxn ang="0">
                <a:pos x="wd2" y="hd2"/>
              </a:cxn>
              <a:cxn ang="5400000">
                <a:pos x="wd2" y="hd2"/>
              </a:cxn>
              <a:cxn ang="10800000">
                <a:pos x="wd2" y="hd2"/>
              </a:cxn>
              <a:cxn ang="16200000">
                <a:pos x="wd2" y="hd2"/>
              </a:cxn>
            </a:cxnLst>
            <a:rect l="0" t="0" r="r" b="b"/>
            <a:pathLst>
              <a:path w="21600" h="21600" extrusionOk="0">
                <a:moveTo>
                  <a:pt x="11147" y="7017"/>
                </a:moveTo>
                <a:cubicBezTo>
                  <a:pt x="11058" y="6927"/>
                  <a:pt x="10935" y="6873"/>
                  <a:pt x="10800" y="6873"/>
                </a:cubicBezTo>
                <a:cubicBezTo>
                  <a:pt x="10665" y="6873"/>
                  <a:pt x="10542" y="6927"/>
                  <a:pt x="10453" y="7017"/>
                </a:cubicBezTo>
                <a:lnTo>
                  <a:pt x="5053" y="11926"/>
                </a:lnTo>
                <a:cubicBezTo>
                  <a:pt x="4964" y="12015"/>
                  <a:pt x="4909" y="12138"/>
                  <a:pt x="4909" y="12273"/>
                </a:cubicBezTo>
                <a:cubicBezTo>
                  <a:pt x="4909" y="12544"/>
                  <a:pt x="5129" y="12764"/>
                  <a:pt x="5400" y="12764"/>
                </a:cubicBezTo>
                <a:cubicBezTo>
                  <a:pt x="5535" y="12764"/>
                  <a:pt x="5658" y="12709"/>
                  <a:pt x="5747" y="12620"/>
                </a:cubicBezTo>
                <a:lnTo>
                  <a:pt x="10800" y="8026"/>
                </a:lnTo>
                <a:lnTo>
                  <a:pt x="15853" y="12620"/>
                </a:lnTo>
                <a:cubicBezTo>
                  <a:pt x="15942" y="12709"/>
                  <a:pt x="16065" y="12764"/>
                  <a:pt x="16200" y="12764"/>
                </a:cubicBezTo>
                <a:cubicBezTo>
                  <a:pt x="16471" y="12764"/>
                  <a:pt x="16691" y="12544"/>
                  <a:pt x="16691" y="12273"/>
                </a:cubicBezTo>
                <a:cubicBezTo>
                  <a:pt x="16691" y="12138"/>
                  <a:pt x="16636" y="12015"/>
                  <a:pt x="16547" y="11926"/>
                </a:cubicBezTo>
                <a:cubicBezTo>
                  <a:pt x="16547" y="11926"/>
                  <a:pt x="11147" y="7017"/>
                  <a:pt x="11147" y="7017"/>
                </a:cubicBezTo>
                <a:close/>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05" name="Shape 2905">
            <a:extLst>
              <a:ext uri="{FF2B5EF4-FFF2-40B4-BE49-F238E27FC236}">
                <a16:creationId xmlns:a16="http://schemas.microsoft.com/office/drawing/2014/main" id="{3C50BAA1-78DC-0341-9901-09408BA6E017}"/>
              </a:ext>
            </a:extLst>
          </p:cNvPr>
          <p:cNvSpPr/>
          <p:nvPr/>
        </p:nvSpPr>
        <p:spPr>
          <a:xfrm>
            <a:off x="3890963" y="39322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2764" y="5400"/>
                </a:moveTo>
                <a:cubicBezTo>
                  <a:pt x="12764" y="5129"/>
                  <a:pt x="12544" y="4909"/>
                  <a:pt x="12273" y="4909"/>
                </a:cubicBezTo>
                <a:cubicBezTo>
                  <a:pt x="12137" y="4909"/>
                  <a:pt x="12015" y="4964"/>
                  <a:pt x="11926" y="5053"/>
                </a:cubicBezTo>
                <a:lnTo>
                  <a:pt x="7017" y="10453"/>
                </a:lnTo>
                <a:cubicBezTo>
                  <a:pt x="6928" y="10542"/>
                  <a:pt x="6873" y="10665"/>
                  <a:pt x="6873" y="10800"/>
                </a:cubicBezTo>
                <a:cubicBezTo>
                  <a:pt x="6873" y="10936"/>
                  <a:pt x="6928" y="11058"/>
                  <a:pt x="7017" y="11147"/>
                </a:cubicBezTo>
                <a:lnTo>
                  <a:pt x="11926" y="16547"/>
                </a:lnTo>
                <a:cubicBezTo>
                  <a:pt x="12015" y="16636"/>
                  <a:pt x="12137" y="16691"/>
                  <a:pt x="12273" y="16691"/>
                </a:cubicBezTo>
                <a:cubicBezTo>
                  <a:pt x="12544" y="16691"/>
                  <a:pt x="12764" y="16471"/>
                  <a:pt x="12764" y="16200"/>
                </a:cubicBezTo>
                <a:cubicBezTo>
                  <a:pt x="12764" y="16065"/>
                  <a:pt x="12709" y="15942"/>
                  <a:pt x="12620" y="15853"/>
                </a:cubicBezTo>
                <a:lnTo>
                  <a:pt x="8026" y="10800"/>
                </a:lnTo>
                <a:lnTo>
                  <a:pt x="12620" y="5747"/>
                </a:lnTo>
                <a:cubicBezTo>
                  <a:pt x="12709" y="5658"/>
                  <a:pt x="12764" y="5536"/>
                  <a:pt x="12764" y="54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06" name="Shape 2906">
            <a:extLst>
              <a:ext uri="{FF2B5EF4-FFF2-40B4-BE49-F238E27FC236}">
                <a16:creationId xmlns:a16="http://schemas.microsoft.com/office/drawing/2014/main" id="{0866428A-782E-D34F-A74B-E5F757BECC5A}"/>
              </a:ext>
            </a:extLst>
          </p:cNvPr>
          <p:cNvSpPr/>
          <p:nvPr/>
        </p:nvSpPr>
        <p:spPr>
          <a:xfrm>
            <a:off x="4957763" y="39322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07" name="Shape 2907">
            <a:extLst>
              <a:ext uri="{FF2B5EF4-FFF2-40B4-BE49-F238E27FC236}">
                <a16:creationId xmlns:a16="http://schemas.microsoft.com/office/drawing/2014/main" id="{05055CEA-4266-2F47-A889-68575C6F4D41}"/>
              </a:ext>
            </a:extLst>
          </p:cNvPr>
          <p:cNvSpPr/>
          <p:nvPr/>
        </p:nvSpPr>
        <p:spPr>
          <a:xfrm>
            <a:off x="6024563" y="39322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2973" y="235"/>
                </a:moveTo>
                <a:cubicBezTo>
                  <a:pt x="12909" y="205"/>
                  <a:pt x="12840" y="184"/>
                  <a:pt x="12764" y="184"/>
                </a:cubicBezTo>
                <a:cubicBezTo>
                  <a:pt x="12493" y="184"/>
                  <a:pt x="12273" y="404"/>
                  <a:pt x="12273" y="675"/>
                </a:cubicBezTo>
                <a:cubicBezTo>
                  <a:pt x="12273" y="946"/>
                  <a:pt x="12493" y="1166"/>
                  <a:pt x="12764" y="1166"/>
                </a:cubicBezTo>
                <a:lnTo>
                  <a:pt x="12764" y="1179"/>
                </a:lnTo>
                <a:cubicBezTo>
                  <a:pt x="17245" y="2089"/>
                  <a:pt x="20618" y="6050"/>
                  <a:pt x="20618" y="10800"/>
                </a:cubicBezTo>
                <a:cubicBezTo>
                  <a:pt x="20618" y="16223"/>
                  <a:pt x="16223" y="20618"/>
                  <a:pt x="10800" y="20618"/>
                </a:cubicBezTo>
                <a:cubicBezTo>
                  <a:pt x="5377" y="20618"/>
                  <a:pt x="982" y="16223"/>
                  <a:pt x="982" y="10800"/>
                </a:cubicBezTo>
                <a:cubicBezTo>
                  <a:pt x="982" y="6050"/>
                  <a:pt x="4355" y="2089"/>
                  <a:pt x="8836" y="1179"/>
                </a:cubicBezTo>
                <a:lnTo>
                  <a:pt x="8836" y="1166"/>
                </a:lnTo>
                <a:cubicBezTo>
                  <a:pt x="9107" y="1166"/>
                  <a:pt x="9327" y="946"/>
                  <a:pt x="9327" y="675"/>
                </a:cubicBezTo>
                <a:cubicBezTo>
                  <a:pt x="9327" y="404"/>
                  <a:pt x="9107" y="184"/>
                  <a:pt x="8836" y="184"/>
                </a:cubicBezTo>
                <a:cubicBezTo>
                  <a:pt x="8761" y="184"/>
                  <a:pt x="8691" y="205"/>
                  <a:pt x="8627" y="235"/>
                </a:cubicBezTo>
                <a:cubicBezTo>
                  <a:pt x="3706" y="1243"/>
                  <a:pt x="0" y="5582"/>
                  <a:pt x="0" y="10800"/>
                </a:cubicBezTo>
                <a:cubicBezTo>
                  <a:pt x="0" y="16765"/>
                  <a:pt x="4835" y="21600"/>
                  <a:pt x="10800" y="21600"/>
                </a:cubicBezTo>
                <a:cubicBezTo>
                  <a:pt x="16765" y="21600"/>
                  <a:pt x="21600" y="16765"/>
                  <a:pt x="21600" y="10800"/>
                </a:cubicBezTo>
                <a:cubicBezTo>
                  <a:pt x="21600" y="5582"/>
                  <a:pt x="17893" y="1243"/>
                  <a:pt x="12973" y="235"/>
                </a:cubicBezTo>
                <a:moveTo>
                  <a:pt x="6873" y="9818"/>
                </a:moveTo>
                <a:cubicBezTo>
                  <a:pt x="6602" y="9818"/>
                  <a:pt x="6382" y="10038"/>
                  <a:pt x="6382" y="10309"/>
                </a:cubicBezTo>
                <a:cubicBezTo>
                  <a:pt x="6382" y="10445"/>
                  <a:pt x="6437" y="10567"/>
                  <a:pt x="6526" y="10656"/>
                </a:cubicBezTo>
                <a:lnTo>
                  <a:pt x="10453" y="14583"/>
                </a:lnTo>
                <a:cubicBezTo>
                  <a:pt x="10542" y="14673"/>
                  <a:pt x="10664" y="14727"/>
                  <a:pt x="10800" y="14727"/>
                </a:cubicBezTo>
                <a:cubicBezTo>
                  <a:pt x="10936" y="14727"/>
                  <a:pt x="11059" y="14673"/>
                  <a:pt x="11147" y="14583"/>
                </a:cubicBezTo>
                <a:lnTo>
                  <a:pt x="15074" y="10656"/>
                </a:lnTo>
                <a:cubicBezTo>
                  <a:pt x="15163" y="10567"/>
                  <a:pt x="15218" y="10445"/>
                  <a:pt x="15218" y="10309"/>
                </a:cubicBezTo>
                <a:cubicBezTo>
                  <a:pt x="15218" y="10038"/>
                  <a:pt x="14998" y="9818"/>
                  <a:pt x="14727" y="9818"/>
                </a:cubicBezTo>
                <a:cubicBezTo>
                  <a:pt x="14592" y="9818"/>
                  <a:pt x="14469" y="9873"/>
                  <a:pt x="14380" y="9962"/>
                </a:cubicBezTo>
                <a:lnTo>
                  <a:pt x="11291" y="13051"/>
                </a:lnTo>
                <a:lnTo>
                  <a:pt x="11291" y="491"/>
                </a:lnTo>
                <a:cubicBezTo>
                  <a:pt x="11291" y="220"/>
                  <a:pt x="11071" y="0"/>
                  <a:pt x="10800" y="0"/>
                </a:cubicBezTo>
                <a:cubicBezTo>
                  <a:pt x="10529" y="0"/>
                  <a:pt x="10309" y="220"/>
                  <a:pt x="10309" y="491"/>
                </a:cubicBezTo>
                <a:lnTo>
                  <a:pt x="10309" y="13051"/>
                </a:lnTo>
                <a:lnTo>
                  <a:pt x="7220" y="9962"/>
                </a:lnTo>
                <a:cubicBezTo>
                  <a:pt x="7131" y="9873"/>
                  <a:pt x="7009" y="9818"/>
                  <a:pt x="6873" y="9818"/>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08" name="Shape 2908">
            <a:extLst>
              <a:ext uri="{FF2B5EF4-FFF2-40B4-BE49-F238E27FC236}">
                <a16:creationId xmlns:a16="http://schemas.microsoft.com/office/drawing/2014/main" id="{2AF384DE-81DD-5742-94F8-7DD7FA7F0597}"/>
              </a:ext>
            </a:extLst>
          </p:cNvPr>
          <p:cNvSpPr/>
          <p:nvPr/>
        </p:nvSpPr>
        <p:spPr>
          <a:xfrm>
            <a:off x="7091363" y="4059238"/>
            <a:ext cx="558800" cy="304800"/>
          </a:xfrm>
          <a:custGeom>
            <a:avLst/>
            <a:gdLst/>
            <a:ahLst/>
            <a:cxnLst>
              <a:cxn ang="0">
                <a:pos x="wd2" y="hd2"/>
              </a:cxn>
              <a:cxn ang="5400000">
                <a:pos x="wd2" y="hd2"/>
              </a:cxn>
              <a:cxn ang="10800000">
                <a:pos x="wd2" y="hd2"/>
              </a:cxn>
              <a:cxn ang="16200000">
                <a:pos x="wd2" y="hd2"/>
              </a:cxn>
            </a:cxnLst>
            <a:rect l="0" t="0" r="r" b="b"/>
            <a:pathLst>
              <a:path w="21600" h="21600" extrusionOk="0">
                <a:moveTo>
                  <a:pt x="10800" y="19397"/>
                </a:moveTo>
                <a:lnTo>
                  <a:pt x="1638" y="1800"/>
                </a:lnTo>
                <a:lnTo>
                  <a:pt x="19962" y="1800"/>
                </a:lnTo>
                <a:cubicBezTo>
                  <a:pt x="19962" y="1800"/>
                  <a:pt x="10800" y="19397"/>
                  <a:pt x="10800" y="19397"/>
                </a:cubicBezTo>
                <a:close/>
                <a:moveTo>
                  <a:pt x="21600" y="900"/>
                </a:moveTo>
                <a:cubicBezTo>
                  <a:pt x="21600" y="403"/>
                  <a:pt x="21380" y="0"/>
                  <a:pt x="21109" y="0"/>
                </a:cubicBezTo>
                <a:lnTo>
                  <a:pt x="491" y="0"/>
                </a:lnTo>
                <a:cubicBezTo>
                  <a:pt x="220" y="0"/>
                  <a:pt x="0" y="403"/>
                  <a:pt x="0" y="900"/>
                </a:cubicBezTo>
                <a:cubicBezTo>
                  <a:pt x="0" y="1141"/>
                  <a:pt x="53" y="1357"/>
                  <a:pt x="137" y="1519"/>
                </a:cubicBezTo>
                <a:lnTo>
                  <a:pt x="136" y="1521"/>
                </a:lnTo>
                <a:lnTo>
                  <a:pt x="10445" y="21321"/>
                </a:lnTo>
                <a:lnTo>
                  <a:pt x="10446" y="21319"/>
                </a:lnTo>
                <a:cubicBezTo>
                  <a:pt x="10536" y="21491"/>
                  <a:pt x="10660" y="21600"/>
                  <a:pt x="10800" y="21600"/>
                </a:cubicBezTo>
                <a:cubicBezTo>
                  <a:pt x="10940" y="21600"/>
                  <a:pt x="11064" y="21491"/>
                  <a:pt x="11154" y="21319"/>
                </a:cubicBezTo>
                <a:lnTo>
                  <a:pt x="11155" y="21321"/>
                </a:lnTo>
                <a:lnTo>
                  <a:pt x="21464" y="1521"/>
                </a:lnTo>
                <a:lnTo>
                  <a:pt x="21463" y="1519"/>
                </a:lnTo>
                <a:cubicBezTo>
                  <a:pt x="21547" y="1357"/>
                  <a:pt x="21600" y="1141"/>
                  <a:pt x="21600" y="9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09" name="Shape 2909">
            <a:extLst>
              <a:ext uri="{FF2B5EF4-FFF2-40B4-BE49-F238E27FC236}">
                <a16:creationId xmlns:a16="http://schemas.microsoft.com/office/drawing/2014/main" id="{E0CD3E1F-EC93-AC49-B443-EAF0D2E9FBD7}"/>
              </a:ext>
            </a:extLst>
          </p:cNvPr>
          <p:cNvSpPr/>
          <p:nvPr/>
        </p:nvSpPr>
        <p:spPr>
          <a:xfrm>
            <a:off x="8158163" y="4059238"/>
            <a:ext cx="558800" cy="304800"/>
          </a:xfrm>
          <a:custGeom>
            <a:avLst/>
            <a:gdLst/>
            <a:ahLst/>
            <a:cxnLst>
              <a:cxn ang="0">
                <a:pos x="wd2" y="hd2"/>
              </a:cxn>
              <a:cxn ang="5400000">
                <a:pos x="wd2" y="hd2"/>
              </a:cxn>
              <a:cxn ang="10800000">
                <a:pos x="wd2" y="hd2"/>
              </a:cxn>
              <a:cxn ang="16200000">
                <a:pos x="wd2" y="hd2"/>
              </a:cxn>
            </a:cxnLst>
            <a:rect l="0" t="0" r="r" b="b"/>
            <a:pathLst>
              <a:path w="21600" h="21600" extrusionOk="0">
                <a:moveTo>
                  <a:pt x="1638" y="19800"/>
                </a:moveTo>
                <a:lnTo>
                  <a:pt x="10800" y="2203"/>
                </a:lnTo>
                <a:lnTo>
                  <a:pt x="19962" y="19800"/>
                </a:lnTo>
                <a:cubicBezTo>
                  <a:pt x="19962" y="19800"/>
                  <a:pt x="1638" y="19800"/>
                  <a:pt x="1638" y="19800"/>
                </a:cubicBezTo>
                <a:close/>
                <a:moveTo>
                  <a:pt x="21463" y="20081"/>
                </a:moveTo>
                <a:lnTo>
                  <a:pt x="21464" y="20079"/>
                </a:lnTo>
                <a:lnTo>
                  <a:pt x="11155" y="279"/>
                </a:lnTo>
                <a:lnTo>
                  <a:pt x="11154" y="282"/>
                </a:lnTo>
                <a:cubicBezTo>
                  <a:pt x="11064" y="109"/>
                  <a:pt x="10940" y="0"/>
                  <a:pt x="10800" y="0"/>
                </a:cubicBezTo>
                <a:cubicBezTo>
                  <a:pt x="10660" y="0"/>
                  <a:pt x="10536" y="109"/>
                  <a:pt x="10446" y="282"/>
                </a:cubicBezTo>
                <a:lnTo>
                  <a:pt x="10445" y="279"/>
                </a:lnTo>
                <a:lnTo>
                  <a:pt x="136" y="20079"/>
                </a:lnTo>
                <a:lnTo>
                  <a:pt x="137" y="20081"/>
                </a:lnTo>
                <a:cubicBezTo>
                  <a:pt x="54" y="20243"/>
                  <a:pt x="0" y="20459"/>
                  <a:pt x="0" y="20700"/>
                </a:cubicBezTo>
                <a:cubicBezTo>
                  <a:pt x="0" y="21197"/>
                  <a:pt x="220" y="21600"/>
                  <a:pt x="491" y="21600"/>
                </a:cubicBezTo>
                <a:lnTo>
                  <a:pt x="21109" y="21600"/>
                </a:lnTo>
                <a:cubicBezTo>
                  <a:pt x="21380" y="21600"/>
                  <a:pt x="21600" y="21197"/>
                  <a:pt x="21600" y="20700"/>
                </a:cubicBezTo>
                <a:cubicBezTo>
                  <a:pt x="21600" y="20459"/>
                  <a:pt x="21547" y="20243"/>
                  <a:pt x="21463" y="2008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10" name="Shape 2910">
            <a:extLst>
              <a:ext uri="{FF2B5EF4-FFF2-40B4-BE49-F238E27FC236}">
                <a16:creationId xmlns:a16="http://schemas.microsoft.com/office/drawing/2014/main" id="{702290EB-D679-C347-A931-C313E071E7E4}"/>
              </a:ext>
            </a:extLst>
          </p:cNvPr>
          <p:cNvSpPr/>
          <p:nvPr/>
        </p:nvSpPr>
        <p:spPr>
          <a:xfrm>
            <a:off x="9350375" y="3932238"/>
            <a:ext cx="304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9800" y="19962"/>
                </a:moveTo>
                <a:lnTo>
                  <a:pt x="2203" y="10800"/>
                </a:lnTo>
                <a:lnTo>
                  <a:pt x="19800" y="1638"/>
                </a:lnTo>
                <a:cubicBezTo>
                  <a:pt x="19800" y="1638"/>
                  <a:pt x="19800" y="19962"/>
                  <a:pt x="19800" y="19962"/>
                </a:cubicBezTo>
                <a:close/>
                <a:moveTo>
                  <a:pt x="20700" y="0"/>
                </a:moveTo>
                <a:cubicBezTo>
                  <a:pt x="20459" y="0"/>
                  <a:pt x="20243" y="53"/>
                  <a:pt x="20080" y="137"/>
                </a:cubicBezTo>
                <a:lnTo>
                  <a:pt x="20079" y="136"/>
                </a:lnTo>
                <a:lnTo>
                  <a:pt x="279" y="10445"/>
                </a:lnTo>
                <a:lnTo>
                  <a:pt x="281" y="10446"/>
                </a:lnTo>
                <a:cubicBezTo>
                  <a:pt x="109" y="10536"/>
                  <a:pt x="0" y="10660"/>
                  <a:pt x="0" y="10800"/>
                </a:cubicBezTo>
                <a:cubicBezTo>
                  <a:pt x="0" y="10940"/>
                  <a:pt x="109" y="11065"/>
                  <a:pt x="281" y="11154"/>
                </a:cubicBezTo>
                <a:lnTo>
                  <a:pt x="279" y="11155"/>
                </a:lnTo>
                <a:lnTo>
                  <a:pt x="20079" y="21465"/>
                </a:lnTo>
                <a:lnTo>
                  <a:pt x="20080" y="21463"/>
                </a:lnTo>
                <a:cubicBezTo>
                  <a:pt x="20243" y="21547"/>
                  <a:pt x="20459" y="21600"/>
                  <a:pt x="20700" y="21600"/>
                </a:cubicBezTo>
                <a:cubicBezTo>
                  <a:pt x="21197" y="21600"/>
                  <a:pt x="21600" y="21380"/>
                  <a:pt x="21600" y="21109"/>
                </a:cubicBezTo>
                <a:lnTo>
                  <a:pt x="21600" y="491"/>
                </a:lnTo>
                <a:cubicBezTo>
                  <a:pt x="21600" y="220"/>
                  <a:pt x="21197" y="0"/>
                  <a:pt x="207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11" name="Shape 2911">
            <a:extLst>
              <a:ext uri="{FF2B5EF4-FFF2-40B4-BE49-F238E27FC236}">
                <a16:creationId xmlns:a16="http://schemas.microsoft.com/office/drawing/2014/main" id="{9BF14F42-AF32-4D4A-908E-E5F5192D8ED4}"/>
              </a:ext>
            </a:extLst>
          </p:cNvPr>
          <p:cNvSpPr/>
          <p:nvPr/>
        </p:nvSpPr>
        <p:spPr>
          <a:xfrm>
            <a:off x="10417175" y="3932238"/>
            <a:ext cx="304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12" name="Shape 2912">
            <a:extLst>
              <a:ext uri="{FF2B5EF4-FFF2-40B4-BE49-F238E27FC236}">
                <a16:creationId xmlns:a16="http://schemas.microsoft.com/office/drawing/2014/main" id="{B1B1EA85-9BDD-C34C-8CA3-CD58E2602E29}"/>
              </a:ext>
            </a:extLst>
          </p:cNvPr>
          <p:cNvSpPr/>
          <p:nvPr/>
        </p:nvSpPr>
        <p:spPr>
          <a:xfrm>
            <a:off x="11356975" y="39322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13" name="Shape 2913">
            <a:extLst>
              <a:ext uri="{FF2B5EF4-FFF2-40B4-BE49-F238E27FC236}">
                <a16:creationId xmlns:a16="http://schemas.microsoft.com/office/drawing/2014/main" id="{0B619D68-CBA2-2C45-AB6E-3B3A1CA50DEE}"/>
              </a:ext>
            </a:extLst>
          </p:cNvPr>
          <p:cNvSpPr/>
          <p:nvPr/>
        </p:nvSpPr>
        <p:spPr>
          <a:xfrm>
            <a:off x="12423775" y="28654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6200" y="7855"/>
                </a:moveTo>
                <a:cubicBezTo>
                  <a:pt x="16073" y="7855"/>
                  <a:pt x="15959" y="7905"/>
                  <a:pt x="15873" y="7985"/>
                </a:cubicBezTo>
                <a:lnTo>
                  <a:pt x="15870" y="7982"/>
                </a:lnTo>
                <a:lnTo>
                  <a:pt x="10800" y="12591"/>
                </a:lnTo>
                <a:lnTo>
                  <a:pt x="5730" y="7982"/>
                </a:lnTo>
                <a:lnTo>
                  <a:pt x="5727" y="7985"/>
                </a:lnTo>
                <a:cubicBezTo>
                  <a:pt x="5641" y="7905"/>
                  <a:pt x="5527" y="7855"/>
                  <a:pt x="5400" y="7855"/>
                </a:cubicBezTo>
                <a:cubicBezTo>
                  <a:pt x="5129" y="7855"/>
                  <a:pt x="4909" y="8074"/>
                  <a:pt x="4909" y="8345"/>
                </a:cubicBezTo>
                <a:cubicBezTo>
                  <a:pt x="4909" y="8489"/>
                  <a:pt x="4973" y="8616"/>
                  <a:pt x="5073" y="8706"/>
                </a:cubicBezTo>
                <a:lnTo>
                  <a:pt x="5070" y="8709"/>
                </a:lnTo>
                <a:lnTo>
                  <a:pt x="10470" y="13618"/>
                </a:lnTo>
                <a:lnTo>
                  <a:pt x="10473" y="13615"/>
                </a:lnTo>
                <a:cubicBezTo>
                  <a:pt x="10559" y="13695"/>
                  <a:pt x="10673" y="13745"/>
                  <a:pt x="10800" y="13745"/>
                </a:cubicBezTo>
                <a:cubicBezTo>
                  <a:pt x="10927" y="13745"/>
                  <a:pt x="11041" y="13695"/>
                  <a:pt x="11127" y="13615"/>
                </a:cubicBezTo>
                <a:lnTo>
                  <a:pt x="11130" y="13618"/>
                </a:lnTo>
                <a:lnTo>
                  <a:pt x="16530" y="8709"/>
                </a:lnTo>
                <a:lnTo>
                  <a:pt x="16527" y="8706"/>
                </a:lnTo>
                <a:cubicBezTo>
                  <a:pt x="16627" y="8616"/>
                  <a:pt x="16691" y="8489"/>
                  <a:pt x="16691" y="8345"/>
                </a:cubicBezTo>
                <a:cubicBezTo>
                  <a:pt x="16691" y="8074"/>
                  <a:pt x="16471" y="7855"/>
                  <a:pt x="16200" y="785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14" name="Shape 2914">
            <a:extLst>
              <a:ext uri="{FF2B5EF4-FFF2-40B4-BE49-F238E27FC236}">
                <a16:creationId xmlns:a16="http://schemas.microsoft.com/office/drawing/2014/main" id="{A6D395CD-E872-234C-9924-B86578ECE954}"/>
              </a:ext>
            </a:extLst>
          </p:cNvPr>
          <p:cNvSpPr/>
          <p:nvPr/>
        </p:nvSpPr>
        <p:spPr>
          <a:xfrm>
            <a:off x="13490575" y="28654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6530" y="12891"/>
                </a:moveTo>
                <a:lnTo>
                  <a:pt x="11130" y="7982"/>
                </a:lnTo>
                <a:lnTo>
                  <a:pt x="11128" y="7985"/>
                </a:lnTo>
                <a:cubicBezTo>
                  <a:pt x="11040" y="7906"/>
                  <a:pt x="10927" y="7855"/>
                  <a:pt x="10800" y="7855"/>
                </a:cubicBezTo>
                <a:cubicBezTo>
                  <a:pt x="10673" y="7855"/>
                  <a:pt x="10559" y="7906"/>
                  <a:pt x="10473" y="7985"/>
                </a:cubicBezTo>
                <a:lnTo>
                  <a:pt x="10469" y="7982"/>
                </a:lnTo>
                <a:lnTo>
                  <a:pt x="5069" y="12891"/>
                </a:lnTo>
                <a:lnTo>
                  <a:pt x="5073" y="12895"/>
                </a:lnTo>
                <a:cubicBezTo>
                  <a:pt x="4973" y="12984"/>
                  <a:pt x="4909" y="13111"/>
                  <a:pt x="4909" y="13255"/>
                </a:cubicBezTo>
                <a:cubicBezTo>
                  <a:pt x="4909" y="13526"/>
                  <a:pt x="5129" y="13745"/>
                  <a:pt x="5400" y="13745"/>
                </a:cubicBezTo>
                <a:cubicBezTo>
                  <a:pt x="5527" y="13745"/>
                  <a:pt x="5640" y="13694"/>
                  <a:pt x="5728" y="13615"/>
                </a:cubicBezTo>
                <a:lnTo>
                  <a:pt x="5730" y="13618"/>
                </a:lnTo>
                <a:lnTo>
                  <a:pt x="10800" y="9009"/>
                </a:lnTo>
                <a:lnTo>
                  <a:pt x="15869" y="13618"/>
                </a:lnTo>
                <a:lnTo>
                  <a:pt x="15873" y="13615"/>
                </a:lnTo>
                <a:cubicBezTo>
                  <a:pt x="15959" y="13694"/>
                  <a:pt x="16073" y="13745"/>
                  <a:pt x="16200" y="13745"/>
                </a:cubicBezTo>
                <a:cubicBezTo>
                  <a:pt x="16471" y="13745"/>
                  <a:pt x="16691" y="13526"/>
                  <a:pt x="16691" y="13255"/>
                </a:cubicBezTo>
                <a:cubicBezTo>
                  <a:pt x="16691" y="13111"/>
                  <a:pt x="16627" y="12984"/>
                  <a:pt x="16527" y="12895"/>
                </a:cubicBezTo>
                <a:cubicBezTo>
                  <a:pt x="16527" y="12895"/>
                  <a:pt x="16530" y="12891"/>
                  <a:pt x="16530" y="12891"/>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15" name="Shape 2915">
            <a:extLst>
              <a:ext uri="{FF2B5EF4-FFF2-40B4-BE49-F238E27FC236}">
                <a16:creationId xmlns:a16="http://schemas.microsoft.com/office/drawing/2014/main" id="{73B45E43-4358-BB44-B18E-965405B6A724}"/>
              </a:ext>
            </a:extLst>
          </p:cNvPr>
          <p:cNvSpPr/>
          <p:nvPr/>
        </p:nvSpPr>
        <p:spPr>
          <a:xfrm>
            <a:off x="14557375" y="28654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4909"/>
                </a:moveTo>
                <a:cubicBezTo>
                  <a:pt x="12128" y="4909"/>
                  <a:pt x="12002" y="4974"/>
                  <a:pt x="11912" y="5073"/>
                </a:cubicBezTo>
                <a:lnTo>
                  <a:pt x="11909" y="5070"/>
                </a:lnTo>
                <a:lnTo>
                  <a:pt x="7000" y="10470"/>
                </a:lnTo>
                <a:lnTo>
                  <a:pt x="7003" y="10473"/>
                </a:lnTo>
                <a:cubicBezTo>
                  <a:pt x="6924" y="10559"/>
                  <a:pt x="6873" y="10673"/>
                  <a:pt x="6873" y="10800"/>
                </a:cubicBezTo>
                <a:cubicBezTo>
                  <a:pt x="6873" y="10927"/>
                  <a:pt x="6924" y="11041"/>
                  <a:pt x="7003" y="11127"/>
                </a:cubicBezTo>
                <a:lnTo>
                  <a:pt x="7000" y="11130"/>
                </a:lnTo>
                <a:lnTo>
                  <a:pt x="11909" y="16530"/>
                </a:lnTo>
                <a:lnTo>
                  <a:pt x="11912" y="16527"/>
                </a:lnTo>
                <a:cubicBezTo>
                  <a:pt x="12002" y="16627"/>
                  <a:pt x="12128" y="16691"/>
                  <a:pt x="12273" y="16691"/>
                </a:cubicBezTo>
                <a:cubicBezTo>
                  <a:pt x="12544" y="16691"/>
                  <a:pt x="12764" y="16471"/>
                  <a:pt x="12764" y="16200"/>
                </a:cubicBezTo>
                <a:cubicBezTo>
                  <a:pt x="12764" y="16073"/>
                  <a:pt x="12713" y="15960"/>
                  <a:pt x="12633" y="15873"/>
                </a:cubicBezTo>
                <a:lnTo>
                  <a:pt x="12636" y="15870"/>
                </a:lnTo>
                <a:lnTo>
                  <a:pt x="8027" y="10800"/>
                </a:lnTo>
                <a:lnTo>
                  <a:pt x="12636" y="5730"/>
                </a:lnTo>
                <a:lnTo>
                  <a:pt x="12633" y="5728"/>
                </a:lnTo>
                <a:cubicBezTo>
                  <a:pt x="12713" y="5641"/>
                  <a:pt x="12764" y="5527"/>
                  <a:pt x="12764" y="5400"/>
                </a:cubicBezTo>
                <a:cubicBezTo>
                  <a:pt x="12764" y="5129"/>
                  <a:pt x="12544" y="4909"/>
                  <a:pt x="12273" y="4909"/>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16" name="Shape 2916">
            <a:extLst>
              <a:ext uri="{FF2B5EF4-FFF2-40B4-BE49-F238E27FC236}">
                <a16:creationId xmlns:a16="http://schemas.microsoft.com/office/drawing/2014/main" id="{668FE0B9-CBEE-304F-B508-6684320EFD17}"/>
              </a:ext>
            </a:extLst>
          </p:cNvPr>
          <p:cNvSpPr/>
          <p:nvPr/>
        </p:nvSpPr>
        <p:spPr>
          <a:xfrm>
            <a:off x="15622588" y="28654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17" name="Shape 2917">
            <a:extLst>
              <a:ext uri="{FF2B5EF4-FFF2-40B4-BE49-F238E27FC236}">
                <a16:creationId xmlns:a16="http://schemas.microsoft.com/office/drawing/2014/main" id="{086BF70C-05DB-4F48-AA95-255195FB4A55}"/>
              </a:ext>
            </a:extLst>
          </p:cNvPr>
          <p:cNvSpPr/>
          <p:nvPr/>
        </p:nvSpPr>
        <p:spPr>
          <a:xfrm>
            <a:off x="16778288" y="2865438"/>
            <a:ext cx="3810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415"/>
                </a:moveTo>
                <a:lnTo>
                  <a:pt x="2459" y="14727"/>
                </a:lnTo>
                <a:lnTo>
                  <a:pt x="8640" y="14727"/>
                </a:lnTo>
                <a:lnTo>
                  <a:pt x="8640" y="1964"/>
                </a:lnTo>
                <a:cubicBezTo>
                  <a:pt x="8640" y="1422"/>
                  <a:pt x="9285" y="982"/>
                  <a:pt x="10080" y="982"/>
                </a:cubicBezTo>
                <a:lnTo>
                  <a:pt x="11520" y="982"/>
                </a:lnTo>
                <a:cubicBezTo>
                  <a:pt x="12315" y="982"/>
                  <a:pt x="12960" y="1422"/>
                  <a:pt x="12960" y="1964"/>
                </a:cubicBezTo>
                <a:lnTo>
                  <a:pt x="12960" y="14727"/>
                </a:lnTo>
                <a:lnTo>
                  <a:pt x="19142" y="14727"/>
                </a:lnTo>
                <a:cubicBezTo>
                  <a:pt x="19142" y="14727"/>
                  <a:pt x="10800" y="20415"/>
                  <a:pt x="10800" y="20415"/>
                </a:cubicBezTo>
                <a:close/>
                <a:moveTo>
                  <a:pt x="20880" y="13745"/>
                </a:moveTo>
                <a:lnTo>
                  <a:pt x="14400" y="13745"/>
                </a:lnTo>
                <a:lnTo>
                  <a:pt x="14400" y="1964"/>
                </a:lnTo>
                <a:cubicBezTo>
                  <a:pt x="14400" y="879"/>
                  <a:pt x="13110" y="0"/>
                  <a:pt x="11520" y="0"/>
                </a:cubicBezTo>
                <a:lnTo>
                  <a:pt x="10080" y="0"/>
                </a:lnTo>
                <a:cubicBezTo>
                  <a:pt x="8490" y="0"/>
                  <a:pt x="7200" y="879"/>
                  <a:pt x="7200" y="1964"/>
                </a:cubicBezTo>
                <a:lnTo>
                  <a:pt x="7200" y="13745"/>
                </a:lnTo>
                <a:lnTo>
                  <a:pt x="720" y="13745"/>
                </a:lnTo>
                <a:cubicBezTo>
                  <a:pt x="323" y="13745"/>
                  <a:pt x="0" y="13966"/>
                  <a:pt x="0" y="14236"/>
                </a:cubicBezTo>
                <a:cubicBezTo>
                  <a:pt x="0" y="14373"/>
                  <a:pt x="81" y="14495"/>
                  <a:pt x="212" y="14584"/>
                </a:cubicBezTo>
                <a:lnTo>
                  <a:pt x="10290" y="21456"/>
                </a:lnTo>
                <a:cubicBezTo>
                  <a:pt x="10421" y="21545"/>
                  <a:pt x="10601" y="21600"/>
                  <a:pt x="10800" y="21600"/>
                </a:cubicBezTo>
                <a:cubicBezTo>
                  <a:pt x="10999" y="21600"/>
                  <a:pt x="11179" y="21545"/>
                  <a:pt x="11310" y="21456"/>
                </a:cubicBezTo>
                <a:lnTo>
                  <a:pt x="21388" y="14584"/>
                </a:lnTo>
                <a:cubicBezTo>
                  <a:pt x="21519" y="14495"/>
                  <a:pt x="21600" y="14373"/>
                  <a:pt x="21600" y="14236"/>
                </a:cubicBezTo>
                <a:cubicBezTo>
                  <a:pt x="21600" y="13966"/>
                  <a:pt x="21277" y="13745"/>
                  <a:pt x="20880" y="1374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18" name="Shape 2918">
            <a:extLst>
              <a:ext uri="{FF2B5EF4-FFF2-40B4-BE49-F238E27FC236}">
                <a16:creationId xmlns:a16="http://schemas.microsoft.com/office/drawing/2014/main" id="{6F6A1025-49F1-2741-878C-629444716F2B}"/>
              </a:ext>
            </a:extLst>
          </p:cNvPr>
          <p:cNvSpPr/>
          <p:nvPr/>
        </p:nvSpPr>
        <p:spPr>
          <a:xfrm>
            <a:off x="17845088" y="2865438"/>
            <a:ext cx="381000" cy="558800"/>
          </a:xfrm>
          <a:custGeom>
            <a:avLst/>
            <a:gdLst/>
            <a:ahLst/>
            <a:cxnLst>
              <a:cxn ang="0">
                <a:pos x="wd2" y="hd2"/>
              </a:cxn>
              <a:cxn ang="5400000">
                <a:pos x="wd2" y="hd2"/>
              </a:cxn>
              <a:cxn ang="10800000">
                <a:pos x="wd2" y="hd2"/>
              </a:cxn>
              <a:cxn ang="16200000">
                <a:pos x="wd2" y="hd2"/>
              </a:cxn>
            </a:cxnLst>
            <a:rect l="0" t="0" r="r" b="b"/>
            <a:pathLst>
              <a:path w="21600" h="21600" extrusionOk="0">
                <a:moveTo>
                  <a:pt x="12960" y="6873"/>
                </a:moveTo>
                <a:lnTo>
                  <a:pt x="12960" y="19636"/>
                </a:lnTo>
                <a:cubicBezTo>
                  <a:pt x="12960" y="20178"/>
                  <a:pt x="12315" y="20618"/>
                  <a:pt x="11520" y="20618"/>
                </a:cubicBezTo>
                <a:lnTo>
                  <a:pt x="10080" y="20618"/>
                </a:lnTo>
                <a:cubicBezTo>
                  <a:pt x="9285" y="20618"/>
                  <a:pt x="8640" y="20178"/>
                  <a:pt x="8640" y="19636"/>
                </a:cubicBezTo>
                <a:lnTo>
                  <a:pt x="8640" y="6873"/>
                </a:lnTo>
                <a:lnTo>
                  <a:pt x="2458" y="6873"/>
                </a:lnTo>
                <a:lnTo>
                  <a:pt x="10800" y="1185"/>
                </a:lnTo>
                <a:lnTo>
                  <a:pt x="19142" y="6873"/>
                </a:lnTo>
                <a:cubicBezTo>
                  <a:pt x="19142" y="6873"/>
                  <a:pt x="12960" y="6873"/>
                  <a:pt x="12960" y="6873"/>
                </a:cubicBezTo>
                <a:close/>
                <a:moveTo>
                  <a:pt x="21389" y="7017"/>
                </a:moveTo>
                <a:lnTo>
                  <a:pt x="11309" y="144"/>
                </a:lnTo>
                <a:cubicBezTo>
                  <a:pt x="11179" y="55"/>
                  <a:pt x="10999" y="0"/>
                  <a:pt x="10800" y="0"/>
                </a:cubicBezTo>
                <a:cubicBezTo>
                  <a:pt x="10601" y="0"/>
                  <a:pt x="10422" y="55"/>
                  <a:pt x="10291" y="144"/>
                </a:cubicBezTo>
                <a:lnTo>
                  <a:pt x="211" y="7017"/>
                </a:lnTo>
                <a:cubicBezTo>
                  <a:pt x="81" y="7106"/>
                  <a:pt x="0" y="7228"/>
                  <a:pt x="0" y="7364"/>
                </a:cubicBezTo>
                <a:cubicBezTo>
                  <a:pt x="0" y="7635"/>
                  <a:pt x="322" y="7855"/>
                  <a:pt x="720" y="7855"/>
                </a:cubicBezTo>
                <a:lnTo>
                  <a:pt x="7200" y="7855"/>
                </a:lnTo>
                <a:lnTo>
                  <a:pt x="7200" y="19636"/>
                </a:lnTo>
                <a:cubicBezTo>
                  <a:pt x="7200" y="20721"/>
                  <a:pt x="8490" y="21600"/>
                  <a:pt x="10080" y="21600"/>
                </a:cubicBezTo>
                <a:lnTo>
                  <a:pt x="11520" y="21600"/>
                </a:lnTo>
                <a:cubicBezTo>
                  <a:pt x="13110" y="21600"/>
                  <a:pt x="14400" y="20721"/>
                  <a:pt x="14400" y="19636"/>
                </a:cubicBezTo>
                <a:lnTo>
                  <a:pt x="14400" y="7855"/>
                </a:lnTo>
                <a:lnTo>
                  <a:pt x="20880" y="7855"/>
                </a:lnTo>
                <a:cubicBezTo>
                  <a:pt x="21278" y="7855"/>
                  <a:pt x="21600" y="7635"/>
                  <a:pt x="21600" y="7364"/>
                </a:cubicBezTo>
                <a:cubicBezTo>
                  <a:pt x="21600" y="7228"/>
                  <a:pt x="21519" y="7106"/>
                  <a:pt x="21389" y="7017"/>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19" name="Shape 2919">
            <a:extLst>
              <a:ext uri="{FF2B5EF4-FFF2-40B4-BE49-F238E27FC236}">
                <a16:creationId xmlns:a16="http://schemas.microsoft.com/office/drawing/2014/main" id="{05412DA5-6881-9D49-8CCF-31F33B90D1AD}"/>
              </a:ext>
            </a:extLst>
          </p:cNvPr>
          <p:cNvSpPr/>
          <p:nvPr/>
        </p:nvSpPr>
        <p:spPr>
          <a:xfrm>
            <a:off x="18822988" y="2954338"/>
            <a:ext cx="558800" cy="381000"/>
          </a:xfrm>
          <a:custGeom>
            <a:avLst/>
            <a:gdLst/>
            <a:ahLst/>
            <a:cxnLst>
              <a:cxn ang="0">
                <a:pos x="wd2" y="hd2"/>
              </a:cxn>
              <a:cxn ang="5400000">
                <a:pos x="wd2" y="hd2"/>
              </a:cxn>
              <a:cxn ang="10800000">
                <a:pos x="wd2" y="hd2"/>
              </a:cxn>
              <a:cxn ang="16200000">
                <a:pos x="wd2" y="hd2"/>
              </a:cxn>
            </a:cxnLst>
            <a:rect l="0" t="0" r="r" b="b"/>
            <a:pathLst>
              <a:path w="21600" h="21600" extrusionOk="0">
                <a:moveTo>
                  <a:pt x="20618" y="11520"/>
                </a:moveTo>
                <a:cubicBezTo>
                  <a:pt x="20618" y="12315"/>
                  <a:pt x="20178" y="12960"/>
                  <a:pt x="19636" y="12960"/>
                </a:cubicBezTo>
                <a:lnTo>
                  <a:pt x="6873" y="12960"/>
                </a:lnTo>
                <a:lnTo>
                  <a:pt x="6873" y="19142"/>
                </a:lnTo>
                <a:lnTo>
                  <a:pt x="1185" y="10800"/>
                </a:lnTo>
                <a:lnTo>
                  <a:pt x="6873" y="2458"/>
                </a:lnTo>
                <a:lnTo>
                  <a:pt x="6873" y="8640"/>
                </a:lnTo>
                <a:lnTo>
                  <a:pt x="19636" y="8640"/>
                </a:lnTo>
                <a:cubicBezTo>
                  <a:pt x="20178" y="8640"/>
                  <a:pt x="20618" y="9285"/>
                  <a:pt x="20618" y="10080"/>
                </a:cubicBezTo>
                <a:cubicBezTo>
                  <a:pt x="20618" y="10080"/>
                  <a:pt x="20618" y="11520"/>
                  <a:pt x="20618" y="11520"/>
                </a:cubicBezTo>
                <a:close/>
                <a:moveTo>
                  <a:pt x="19636" y="7200"/>
                </a:moveTo>
                <a:lnTo>
                  <a:pt x="7855" y="7200"/>
                </a:lnTo>
                <a:lnTo>
                  <a:pt x="7855" y="720"/>
                </a:lnTo>
                <a:cubicBezTo>
                  <a:pt x="7855" y="322"/>
                  <a:pt x="7635" y="0"/>
                  <a:pt x="7364" y="0"/>
                </a:cubicBezTo>
                <a:cubicBezTo>
                  <a:pt x="7228" y="0"/>
                  <a:pt x="7105" y="81"/>
                  <a:pt x="7017" y="212"/>
                </a:cubicBezTo>
                <a:lnTo>
                  <a:pt x="144" y="10291"/>
                </a:lnTo>
                <a:cubicBezTo>
                  <a:pt x="55" y="10422"/>
                  <a:pt x="0" y="10602"/>
                  <a:pt x="0" y="10800"/>
                </a:cubicBezTo>
                <a:cubicBezTo>
                  <a:pt x="0" y="11000"/>
                  <a:pt x="55" y="11180"/>
                  <a:pt x="144" y="11310"/>
                </a:cubicBezTo>
                <a:lnTo>
                  <a:pt x="7017" y="21389"/>
                </a:lnTo>
                <a:cubicBezTo>
                  <a:pt x="7105" y="21520"/>
                  <a:pt x="7228" y="21600"/>
                  <a:pt x="7364" y="21600"/>
                </a:cubicBezTo>
                <a:cubicBezTo>
                  <a:pt x="7635" y="21600"/>
                  <a:pt x="7855" y="21278"/>
                  <a:pt x="7855" y="20880"/>
                </a:cubicBezTo>
                <a:lnTo>
                  <a:pt x="7855" y="14400"/>
                </a:lnTo>
                <a:lnTo>
                  <a:pt x="19636" y="14400"/>
                </a:lnTo>
                <a:cubicBezTo>
                  <a:pt x="20721" y="14400"/>
                  <a:pt x="21600" y="13110"/>
                  <a:pt x="21600" y="11520"/>
                </a:cubicBezTo>
                <a:lnTo>
                  <a:pt x="21600" y="10080"/>
                </a:lnTo>
                <a:cubicBezTo>
                  <a:pt x="21600" y="8490"/>
                  <a:pt x="20721" y="7200"/>
                  <a:pt x="19636" y="72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20" name="Shape 2920">
            <a:extLst>
              <a:ext uri="{FF2B5EF4-FFF2-40B4-BE49-F238E27FC236}">
                <a16:creationId xmlns:a16="http://schemas.microsoft.com/office/drawing/2014/main" id="{AFFFFC4A-62ED-2F4B-9513-1DF12FF42ED8}"/>
              </a:ext>
            </a:extLst>
          </p:cNvPr>
          <p:cNvSpPr/>
          <p:nvPr/>
        </p:nvSpPr>
        <p:spPr>
          <a:xfrm>
            <a:off x="19889788" y="2954338"/>
            <a:ext cx="558800" cy="381000"/>
          </a:xfrm>
          <a:custGeom>
            <a:avLst/>
            <a:gdLst/>
            <a:ahLst/>
            <a:cxnLst>
              <a:cxn ang="0">
                <a:pos x="wd2" y="hd2"/>
              </a:cxn>
              <a:cxn ang="5400000">
                <a:pos x="wd2" y="hd2"/>
              </a:cxn>
              <a:cxn ang="10800000">
                <a:pos x="wd2" y="hd2"/>
              </a:cxn>
              <a:cxn ang="16200000">
                <a:pos x="wd2" y="hd2"/>
              </a:cxn>
            </a:cxnLst>
            <a:rect l="0" t="0" r="r" b="b"/>
            <a:pathLst>
              <a:path w="21600" h="21600" extrusionOk="0">
                <a:moveTo>
                  <a:pt x="14727" y="19142"/>
                </a:moveTo>
                <a:lnTo>
                  <a:pt x="14727" y="12960"/>
                </a:lnTo>
                <a:lnTo>
                  <a:pt x="1964" y="12960"/>
                </a:lnTo>
                <a:cubicBezTo>
                  <a:pt x="1421" y="12960"/>
                  <a:pt x="982" y="12316"/>
                  <a:pt x="982" y="11520"/>
                </a:cubicBezTo>
                <a:lnTo>
                  <a:pt x="982" y="10080"/>
                </a:lnTo>
                <a:cubicBezTo>
                  <a:pt x="982" y="9285"/>
                  <a:pt x="1421" y="8640"/>
                  <a:pt x="1964" y="8640"/>
                </a:cubicBezTo>
                <a:lnTo>
                  <a:pt x="14727" y="8640"/>
                </a:lnTo>
                <a:lnTo>
                  <a:pt x="14727" y="2458"/>
                </a:lnTo>
                <a:lnTo>
                  <a:pt x="20415" y="10800"/>
                </a:lnTo>
                <a:cubicBezTo>
                  <a:pt x="20415" y="10800"/>
                  <a:pt x="14727" y="19142"/>
                  <a:pt x="14727" y="19142"/>
                </a:cubicBezTo>
                <a:close/>
                <a:moveTo>
                  <a:pt x="21456" y="10291"/>
                </a:moveTo>
                <a:lnTo>
                  <a:pt x="14584" y="212"/>
                </a:lnTo>
                <a:cubicBezTo>
                  <a:pt x="14495" y="81"/>
                  <a:pt x="14372" y="0"/>
                  <a:pt x="14236" y="0"/>
                </a:cubicBezTo>
                <a:cubicBezTo>
                  <a:pt x="13965" y="0"/>
                  <a:pt x="13745" y="322"/>
                  <a:pt x="13745" y="720"/>
                </a:cubicBezTo>
                <a:lnTo>
                  <a:pt x="13745" y="7200"/>
                </a:lnTo>
                <a:lnTo>
                  <a:pt x="1964" y="7200"/>
                </a:lnTo>
                <a:cubicBezTo>
                  <a:pt x="879" y="7200"/>
                  <a:pt x="0" y="8490"/>
                  <a:pt x="0" y="10080"/>
                </a:cubicBezTo>
                <a:lnTo>
                  <a:pt x="0" y="11520"/>
                </a:lnTo>
                <a:cubicBezTo>
                  <a:pt x="0" y="13110"/>
                  <a:pt x="879" y="14400"/>
                  <a:pt x="1964" y="14400"/>
                </a:cubicBezTo>
                <a:lnTo>
                  <a:pt x="13745" y="14400"/>
                </a:lnTo>
                <a:lnTo>
                  <a:pt x="13745" y="20880"/>
                </a:lnTo>
                <a:cubicBezTo>
                  <a:pt x="13745" y="21278"/>
                  <a:pt x="13965" y="21600"/>
                  <a:pt x="14236" y="21600"/>
                </a:cubicBezTo>
                <a:cubicBezTo>
                  <a:pt x="14372" y="21600"/>
                  <a:pt x="14495" y="21520"/>
                  <a:pt x="14583" y="21389"/>
                </a:cubicBezTo>
                <a:lnTo>
                  <a:pt x="21456" y="11310"/>
                </a:lnTo>
                <a:cubicBezTo>
                  <a:pt x="21545" y="11180"/>
                  <a:pt x="21600" y="11000"/>
                  <a:pt x="21600" y="10800"/>
                </a:cubicBezTo>
                <a:cubicBezTo>
                  <a:pt x="21600" y="10601"/>
                  <a:pt x="21545" y="10421"/>
                  <a:pt x="21456" y="1029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21" name="Shape 2921">
            <a:extLst>
              <a:ext uri="{FF2B5EF4-FFF2-40B4-BE49-F238E27FC236}">
                <a16:creationId xmlns:a16="http://schemas.microsoft.com/office/drawing/2014/main" id="{1B1A2EE7-D365-3A4E-910B-ABEDF309B77D}"/>
              </a:ext>
            </a:extLst>
          </p:cNvPr>
          <p:cNvSpPr/>
          <p:nvPr/>
        </p:nvSpPr>
        <p:spPr>
          <a:xfrm>
            <a:off x="21032788" y="2865438"/>
            <a:ext cx="406400" cy="558800"/>
          </a:xfrm>
          <a:custGeom>
            <a:avLst/>
            <a:gdLst/>
            <a:ahLst/>
            <a:cxnLst>
              <a:cxn ang="0">
                <a:pos x="wd2" y="hd2"/>
              </a:cxn>
              <a:cxn ang="5400000">
                <a:pos x="wd2" y="hd2"/>
              </a:cxn>
              <a:cxn ang="10800000">
                <a:pos x="wd2" y="hd2"/>
              </a:cxn>
              <a:cxn ang="16200000">
                <a:pos x="wd2" y="hd2"/>
              </a:cxn>
            </a:cxnLst>
            <a:rect l="0" t="0" r="r" b="b"/>
            <a:pathLst>
              <a:path w="21600" h="21600" extrusionOk="0">
                <a:moveTo>
                  <a:pt x="21402" y="5052"/>
                </a:moveTo>
                <a:lnTo>
                  <a:pt x="14652" y="144"/>
                </a:lnTo>
                <a:cubicBezTo>
                  <a:pt x="14530" y="55"/>
                  <a:pt x="14362" y="0"/>
                  <a:pt x="14175" y="0"/>
                </a:cubicBezTo>
                <a:cubicBezTo>
                  <a:pt x="13802" y="0"/>
                  <a:pt x="13500" y="220"/>
                  <a:pt x="13500" y="491"/>
                </a:cubicBezTo>
                <a:cubicBezTo>
                  <a:pt x="13500" y="627"/>
                  <a:pt x="13576" y="749"/>
                  <a:pt x="13698" y="838"/>
                </a:cubicBezTo>
                <a:lnTo>
                  <a:pt x="19296" y="4909"/>
                </a:lnTo>
                <a:lnTo>
                  <a:pt x="675" y="4909"/>
                </a:lnTo>
                <a:cubicBezTo>
                  <a:pt x="302" y="4909"/>
                  <a:pt x="0" y="5129"/>
                  <a:pt x="0" y="5400"/>
                </a:cubicBezTo>
                <a:lnTo>
                  <a:pt x="0" y="21109"/>
                </a:lnTo>
                <a:cubicBezTo>
                  <a:pt x="0" y="21380"/>
                  <a:pt x="302" y="21600"/>
                  <a:pt x="675" y="21600"/>
                </a:cubicBezTo>
                <a:cubicBezTo>
                  <a:pt x="1048" y="21600"/>
                  <a:pt x="1350" y="21380"/>
                  <a:pt x="1350" y="21109"/>
                </a:cubicBezTo>
                <a:lnTo>
                  <a:pt x="1350" y="5891"/>
                </a:lnTo>
                <a:lnTo>
                  <a:pt x="19296" y="5891"/>
                </a:lnTo>
                <a:lnTo>
                  <a:pt x="13698" y="9962"/>
                </a:lnTo>
                <a:cubicBezTo>
                  <a:pt x="13575" y="10051"/>
                  <a:pt x="13500" y="10173"/>
                  <a:pt x="13500" y="10309"/>
                </a:cubicBezTo>
                <a:cubicBezTo>
                  <a:pt x="13500" y="10580"/>
                  <a:pt x="13802" y="10800"/>
                  <a:pt x="14175" y="10800"/>
                </a:cubicBezTo>
                <a:cubicBezTo>
                  <a:pt x="14362" y="10800"/>
                  <a:pt x="14531" y="10745"/>
                  <a:pt x="14653" y="10656"/>
                </a:cubicBezTo>
                <a:lnTo>
                  <a:pt x="21402" y="5747"/>
                </a:lnTo>
                <a:cubicBezTo>
                  <a:pt x="21525" y="5658"/>
                  <a:pt x="21600" y="5536"/>
                  <a:pt x="21600" y="5400"/>
                </a:cubicBezTo>
                <a:cubicBezTo>
                  <a:pt x="21600" y="5264"/>
                  <a:pt x="21524" y="5142"/>
                  <a:pt x="21402" y="505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22" name="Shape 2922">
            <a:extLst>
              <a:ext uri="{FF2B5EF4-FFF2-40B4-BE49-F238E27FC236}">
                <a16:creationId xmlns:a16="http://schemas.microsoft.com/office/drawing/2014/main" id="{A3A582FE-8D7D-3845-886C-5E6C41701706}"/>
              </a:ext>
            </a:extLst>
          </p:cNvPr>
          <p:cNvSpPr/>
          <p:nvPr/>
        </p:nvSpPr>
        <p:spPr>
          <a:xfrm>
            <a:off x="22021800" y="2941638"/>
            <a:ext cx="558800" cy="406400"/>
          </a:xfrm>
          <a:custGeom>
            <a:avLst/>
            <a:gdLst/>
            <a:ahLst/>
            <a:cxnLst>
              <a:cxn ang="0">
                <a:pos x="wd2" y="hd2"/>
              </a:cxn>
              <a:cxn ang="5400000">
                <a:pos x="wd2" y="hd2"/>
              </a:cxn>
              <a:cxn ang="10800000">
                <a:pos x="wd2" y="hd2"/>
              </a:cxn>
              <a:cxn ang="16200000">
                <a:pos x="wd2" y="hd2"/>
              </a:cxn>
            </a:cxnLst>
            <a:rect l="0" t="0" r="r" b="b"/>
            <a:pathLst>
              <a:path w="21600" h="21600" extrusionOk="0">
                <a:moveTo>
                  <a:pt x="16691" y="12546"/>
                </a:moveTo>
                <a:lnTo>
                  <a:pt x="16691" y="2304"/>
                </a:lnTo>
                <a:lnTo>
                  <a:pt x="20415" y="7425"/>
                </a:lnTo>
                <a:cubicBezTo>
                  <a:pt x="20415" y="7425"/>
                  <a:pt x="16691" y="12546"/>
                  <a:pt x="16691" y="12546"/>
                </a:cubicBezTo>
                <a:close/>
                <a:moveTo>
                  <a:pt x="21456" y="6948"/>
                </a:moveTo>
                <a:lnTo>
                  <a:pt x="16548" y="198"/>
                </a:lnTo>
                <a:cubicBezTo>
                  <a:pt x="16458" y="76"/>
                  <a:pt x="16336" y="0"/>
                  <a:pt x="16200" y="0"/>
                </a:cubicBezTo>
                <a:cubicBezTo>
                  <a:pt x="15929" y="0"/>
                  <a:pt x="15709" y="302"/>
                  <a:pt x="15709" y="675"/>
                </a:cubicBezTo>
                <a:lnTo>
                  <a:pt x="15709" y="6750"/>
                </a:lnTo>
                <a:lnTo>
                  <a:pt x="491" y="6750"/>
                </a:lnTo>
                <a:cubicBezTo>
                  <a:pt x="220" y="6750"/>
                  <a:pt x="0" y="7052"/>
                  <a:pt x="0" y="7425"/>
                </a:cubicBezTo>
                <a:lnTo>
                  <a:pt x="0" y="20925"/>
                </a:lnTo>
                <a:cubicBezTo>
                  <a:pt x="0" y="21298"/>
                  <a:pt x="220" y="21600"/>
                  <a:pt x="491" y="21600"/>
                </a:cubicBezTo>
                <a:cubicBezTo>
                  <a:pt x="762" y="21600"/>
                  <a:pt x="982" y="21298"/>
                  <a:pt x="982" y="20925"/>
                </a:cubicBezTo>
                <a:lnTo>
                  <a:pt x="982" y="8100"/>
                </a:lnTo>
                <a:lnTo>
                  <a:pt x="15709" y="8100"/>
                </a:lnTo>
                <a:lnTo>
                  <a:pt x="15709" y="14175"/>
                </a:lnTo>
                <a:cubicBezTo>
                  <a:pt x="15709" y="14548"/>
                  <a:pt x="15929" y="14850"/>
                  <a:pt x="16200" y="14850"/>
                </a:cubicBezTo>
                <a:cubicBezTo>
                  <a:pt x="16336" y="14850"/>
                  <a:pt x="16458" y="14775"/>
                  <a:pt x="16547" y="14652"/>
                </a:cubicBezTo>
                <a:lnTo>
                  <a:pt x="21456" y="7903"/>
                </a:lnTo>
                <a:cubicBezTo>
                  <a:pt x="21545" y="7781"/>
                  <a:pt x="21600" y="7612"/>
                  <a:pt x="21600" y="7425"/>
                </a:cubicBezTo>
                <a:cubicBezTo>
                  <a:pt x="21600" y="7238"/>
                  <a:pt x="21545" y="7070"/>
                  <a:pt x="21456" y="6948"/>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23" name="Shape 2923">
            <a:extLst>
              <a:ext uri="{FF2B5EF4-FFF2-40B4-BE49-F238E27FC236}">
                <a16:creationId xmlns:a16="http://schemas.microsoft.com/office/drawing/2014/main" id="{B9787FFA-D9EF-2840-9D08-ED3345EFFE7D}"/>
              </a:ext>
            </a:extLst>
          </p:cNvPr>
          <p:cNvSpPr/>
          <p:nvPr/>
        </p:nvSpPr>
        <p:spPr>
          <a:xfrm>
            <a:off x="12423775" y="39322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4236" y="0"/>
                </a:lnTo>
                <a:cubicBezTo>
                  <a:pt x="13966" y="0"/>
                  <a:pt x="13745" y="220"/>
                  <a:pt x="13745" y="491"/>
                </a:cubicBezTo>
                <a:cubicBezTo>
                  <a:pt x="13745" y="762"/>
                  <a:pt x="13966" y="982"/>
                  <a:pt x="14236" y="982"/>
                </a:cubicBezTo>
                <a:lnTo>
                  <a:pt x="19924" y="982"/>
                </a:lnTo>
                <a:lnTo>
                  <a:pt x="11926" y="8980"/>
                </a:lnTo>
                <a:cubicBezTo>
                  <a:pt x="11837" y="9069"/>
                  <a:pt x="11782" y="9192"/>
                  <a:pt x="11782" y="9327"/>
                </a:cubicBezTo>
                <a:cubicBezTo>
                  <a:pt x="11782" y="9599"/>
                  <a:pt x="12002" y="9818"/>
                  <a:pt x="12273" y="9818"/>
                </a:cubicBezTo>
                <a:cubicBezTo>
                  <a:pt x="12408" y="9818"/>
                  <a:pt x="12531" y="9764"/>
                  <a:pt x="12620" y="9674"/>
                </a:cubicBezTo>
                <a:lnTo>
                  <a:pt x="20618" y="1676"/>
                </a:lnTo>
                <a:lnTo>
                  <a:pt x="20618" y="7364"/>
                </a:lnTo>
                <a:cubicBezTo>
                  <a:pt x="20618" y="7635"/>
                  <a:pt x="20838" y="7855"/>
                  <a:pt x="21109" y="7855"/>
                </a:cubicBezTo>
                <a:cubicBezTo>
                  <a:pt x="21380" y="7855"/>
                  <a:pt x="21600" y="7635"/>
                  <a:pt x="21600" y="7364"/>
                </a:cubicBezTo>
                <a:lnTo>
                  <a:pt x="21600" y="491"/>
                </a:lnTo>
                <a:cubicBezTo>
                  <a:pt x="21600" y="220"/>
                  <a:pt x="21380" y="0"/>
                  <a:pt x="21109" y="0"/>
                </a:cubicBezTo>
                <a:moveTo>
                  <a:pt x="9327" y="11782"/>
                </a:moveTo>
                <a:cubicBezTo>
                  <a:pt x="9192" y="11782"/>
                  <a:pt x="9069" y="11837"/>
                  <a:pt x="8980" y="11926"/>
                </a:cubicBezTo>
                <a:lnTo>
                  <a:pt x="982" y="19924"/>
                </a:lnTo>
                <a:lnTo>
                  <a:pt x="982" y="14236"/>
                </a:lnTo>
                <a:cubicBezTo>
                  <a:pt x="982" y="13966"/>
                  <a:pt x="762" y="13745"/>
                  <a:pt x="491" y="13745"/>
                </a:cubicBezTo>
                <a:cubicBezTo>
                  <a:pt x="220" y="13745"/>
                  <a:pt x="0" y="13966"/>
                  <a:pt x="0" y="14236"/>
                </a:cubicBezTo>
                <a:lnTo>
                  <a:pt x="0" y="21109"/>
                </a:lnTo>
                <a:cubicBezTo>
                  <a:pt x="0" y="21380"/>
                  <a:pt x="220" y="21600"/>
                  <a:pt x="491" y="21600"/>
                </a:cubicBezTo>
                <a:lnTo>
                  <a:pt x="7364" y="21600"/>
                </a:lnTo>
                <a:cubicBezTo>
                  <a:pt x="7634" y="21600"/>
                  <a:pt x="7855" y="21380"/>
                  <a:pt x="7855" y="21109"/>
                </a:cubicBezTo>
                <a:cubicBezTo>
                  <a:pt x="7855" y="20838"/>
                  <a:pt x="7634" y="20618"/>
                  <a:pt x="7364" y="20618"/>
                </a:cubicBezTo>
                <a:lnTo>
                  <a:pt x="1676" y="20618"/>
                </a:lnTo>
                <a:lnTo>
                  <a:pt x="9674" y="12620"/>
                </a:lnTo>
                <a:cubicBezTo>
                  <a:pt x="9763" y="12531"/>
                  <a:pt x="9818" y="12408"/>
                  <a:pt x="9818" y="12273"/>
                </a:cubicBezTo>
                <a:cubicBezTo>
                  <a:pt x="9818" y="12002"/>
                  <a:pt x="9598" y="11782"/>
                  <a:pt x="9327" y="1178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24" name="Shape 2924">
            <a:extLst>
              <a:ext uri="{FF2B5EF4-FFF2-40B4-BE49-F238E27FC236}">
                <a16:creationId xmlns:a16="http://schemas.microsoft.com/office/drawing/2014/main" id="{4ABD9120-AD57-9F48-BCB1-89E615B71D26}"/>
              </a:ext>
            </a:extLst>
          </p:cNvPr>
          <p:cNvSpPr/>
          <p:nvPr/>
        </p:nvSpPr>
        <p:spPr>
          <a:xfrm>
            <a:off x="13490575" y="39322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1600" y="491"/>
                </a:moveTo>
                <a:cubicBezTo>
                  <a:pt x="21600" y="220"/>
                  <a:pt x="21380" y="0"/>
                  <a:pt x="21109" y="0"/>
                </a:cubicBezTo>
                <a:cubicBezTo>
                  <a:pt x="20974" y="0"/>
                  <a:pt x="20851" y="55"/>
                  <a:pt x="20762" y="144"/>
                </a:cubicBezTo>
                <a:lnTo>
                  <a:pt x="12764" y="8142"/>
                </a:lnTo>
                <a:lnTo>
                  <a:pt x="12764" y="2455"/>
                </a:lnTo>
                <a:cubicBezTo>
                  <a:pt x="12764" y="2184"/>
                  <a:pt x="12544" y="1964"/>
                  <a:pt x="12273" y="1964"/>
                </a:cubicBezTo>
                <a:cubicBezTo>
                  <a:pt x="12002" y="1964"/>
                  <a:pt x="11782" y="2184"/>
                  <a:pt x="11782" y="2455"/>
                </a:cubicBezTo>
                <a:lnTo>
                  <a:pt x="11782" y="9327"/>
                </a:lnTo>
                <a:cubicBezTo>
                  <a:pt x="11782" y="9599"/>
                  <a:pt x="12002" y="9818"/>
                  <a:pt x="12273" y="9818"/>
                </a:cubicBezTo>
                <a:lnTo>
                  <a:pt x="19145" y="9818"/>
                </a:lnTo>
                <a:cubicBezTo>
                  <a:pt x="19416" y="9818"/>
                  <a:pt x="19636" y="9599"/>
                  <a:pt x="19636" y="9327"/>
                </a:cubicBezTo>
                <a:cubicBezTo>
                  <a:pt x="19636" y="9056"/>
                  <a:pt x="19416" y="8836"/>
                  <a:pt x="19145" y="8836"/>
                </a:cubicBezTo>
                <a:lnTo>
                  <a:pt x="13458" y="8836"/>
                </a:lnTo>
                <a:lnTo>
                  <a:pt x="21456" y="838"/>
                </a:lnTo>
                <a:cubicBezTo>
                  <a:pt x="21545" y="750"/>
                  <a:pt x="21600" y="627"/>
                  <a:pt x="21600" y="491"/>
                </a:cubicBezTo>
                <a:moveTo>
                  <a:pt x="9327" y="11782"/>
                </a:moveTo>
                <a:lnTo>
                  <a:pt x="2455" y="11782"/>
                </a:lnTo>
                <a:cubicBezTo>
                  <a:pt x="2184" y="11782"/>
                  <a:pt x="1964" y="12002"/>
                  <a:pt x="1964" y="12273"/>
                </a:cubicBezTo>
                <a:cubicBezTo>
                  <a:pt x="1964" y="12544"/>
                  <a:pt x="2184" y="12764"/>
                  <a:pt x="2455" y="12764"/>
                </a:cubicBezTo>
                <a:lnTo>
                  <a:pt x="8142" y="12764"/>
                </a:lnTo>
                <a:lnTo>
                  <a:pt x="144" y="20762"/>
                </a:lnTo>
                <a:cubicBezTo>
                  <a:pt x="55" y="20851"/>
                  <a:pt x="0" y="20973"/>
                  <a:pt x="0" y="21109"/>
                </a:cubicBezTo>
                <a:cubicBezTo>
                  <a:pt x="0" y="21380"/>
                  <a:pt x="220" y="21600"/>
                  <a:pt x="491" y="21600"/>
                </a:cubicBezTo>
                <a:cubicBezTo>
                  <a:pt x="626" y="21600"/>
                  <a:pt x="749" y="21545"/>
                  <a:pt x="838" y="21456"/>
                </a:cubicBezTo>
                <a:lnTo>
                  <a:pt x="8836" y="13458"/>
                </a:lnTo>
                <a:lnTo>
                  <a:pt x="8836" y="19145"/>
                </a:lnTo>
                <a:cubicBezTo>
                  <a:pt x="8836" y="19417"/>
                  <a:pt x="9056" y="19636"/>
                  <a:pt x="9327" y="19636"/>
                </a:cubicBezTo>
                <a:cubicBezTo>
                  <a:pt x="9598" y="19636"/>
                  <a:pt x="9818" y="19417"/>
                  <a:pt x="9818" y="19145"/>
                </a:cubicBezTo>
                <a:lnTo>
                  <a:pt x="9818" y="12273"/>
                </a:lnTo>
                <a:cubicBezTo>
                  <a:pt x="9818" y="12002"/>
                  <a:pt x="9598" y="11782"/>
                  <a:pt x="9327" y="1178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25" name="Shape 2925">
            <a:extLst>
              <a:ext uri="{FF2B5EF4-FFF2-40B4-BE49-F238E27FC236}">
                <a16:creationId xmlns:a16="http://schemas.microsoft.com/office/drawing/2014/main" id="{685BA0A2-DB99-9645-A2E5-8A78E8D04E46}"/>
              </a:ext>
            </a:extLst>
          </p:cNvPr>
          <p:cNvSpPr/>
          <p:nvPr/>
        </p:nvSpPr>
        <p:spPr>
          <a:xfrm>
            <a:off x="14557375" y="39322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6200" y="0"/>
                </a:lnTo>
                <a:cubicBezTo>
                  <a:pt x="15929" y="0"/>
                  <a:pt x="15709" y="220"/>
                  <a:pt x="15709" y="491"/>
                </a:cubicBezTo>
                <a:cubicBezTo>
                  <a:pt x="15709" y="762"/>
                  <a:pt x="15929" y="982"/>
                  <a:pt x="16200" y="982"/>
                </a:cubicBezTo>
                <a:lnTo>
                  <a:pt x="19924" y="982"/>
                </a:lnTo>
                <a:lnTo>
                  <a:pt x="6035" y="14871"/>
                </a:lnTo>
                <a:cubicBezTo>
                  <a:pt x="5946" y="14960"/>
                  <a:pt x="5891" y="15083"/>
                  <a:pt x="5891" y="15218"/>
                </a:cubicBezTo>
                <a:cubicBezTo>
                  <a:pt x="5891" y="15489"/>
                  <a:pt x="6111" y="15709"/>
                  <a:pt x="6382" y="15709"/>
                </a:cubicBezTo>
                <a:cubicBezTo>
                  <a:pt x="6517" y="15709"/>
                  <a:pt x="6640" y="15654"/>
                  <a:pt x="6729" y="15565"/>
                </a:cubicBezTo>
                <a:lnTo>
                  <a:pt x="20618" y="1676"/>
                </a:lnTo>
                <a:lnTo>
                  <a:pt x="20618" y="5400"/>
                </a:lnTo>
                <a:cubicBezTo>
                  <a:pt x="20618" y="5671"/>
                  <a:pt x="20838" y="5890"/>
                  <a:pt x="21109" y="5890"/>
                </a:cubicBezTo>
                <a:cubicBezTo>
                  <a:pt x="21380" y="5890"/>
                  <a:pt x="21600" y="5671"/>
                  <a:pt x="21600" y="5400"/>
                </a:cubicBezTo>
                <a:lnTo>
                  <a:pt x="21600" y="491"/>
                </a:lnTo>
                <a:cubicBezTo>
                  <a:pt x="21600" y="220"/>
                  <a:pt x="21380" y="0"/>
                  <a:pt x="21109" y="0"/>
                </a:cubicBezTo>
                <a:moveTo>
                  <a:pt x="17182" y="6873"/>
                </a:moveTo>
                <a:cubicBezTo>
                  <a:pt x="16911" y="6873"/>
                  <a:pt x="16691" y="7092"/>
                  <a:pt x="16691" y="7364"/>
                </a:cubicBezTo>
                <a:lnTo>
                  <a:pt x="16691" y="20618"/>
                </a:lnTo>
                <a:lnTo>
                  <a:pt x="982" y="20618"/>
                </a:lnTo>
                <a:lnTo>
                  <a:pt x="982" y="4909"/>
                </a:lnTo>
                <a:lnTo>
                  <a:pt x="14236" y="4909"/>
                </a:lnTo>
                <a:cubicBezTo>
                  <a:pt x="14507" y="4909"/>
                  <a:pt x="14727" y="4689"/>
                  <a:pt x="14727" y="4418"/>
                </a:cubicBezTo>
                <a:cubicBezTo>
                  <a:pt x="14727" y="4147"/>
                  <a:pt x="14507" y="3927"/>
                  <a:pt x="14236" y="3927"/>
                </a:cubicBezTo>
                <a:lnTo>
                  <a:pt x="491" y="3927"/>
                </a:lnTo>
                <a:cubicBezTo>
                  <a:pt x="220" y="3927"/>
                  <a:pt x="0" y="4147"/>
                  <a:pt x="0" y="4418"/>
                </a:cubicBezTo>
                <a:lnTo>
                  <a:pt x="0" y="21109"/>
                </a:lnTo>
                <a:cubicBezTo>
                  <a:pt x="0" y="21380"/>
                  <a:pt x="220" y="21600"/>
                  <a:pt x="491" y="21600"/>
                </a:cubicBezTo>
                <a:lnTo>
                  <a:pt x="17182" y="21600"/>
                </a:lnTo>
                <a:cubicBezTo>
                  <a:pt x="17453" y="21600"/>
                  <a:pt x="17673" y="21380"/>
                  <a:pt x="17673" y="21109"/>
                </a:cubicBezTo>
                <a:lnTo>
                  <a:pt x="17673" y="7364"/>
                </a:lnTo>
                <a:cubicBezTo>
                  <a:pt x="17673" y="7092"/>
                  <a:pt x="17453" y="6873"/>
                  <a:pt x="17182" y="687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26" name="Shape 2926">
            <a:extLst>
              <a:ext uri="{FF2B5EF4-FFF2-40B4-BE49-F238E27FC236}">
                <a16:creationId xmlns:a16="http://schemas.microsoft.com/office/drawing/2014/main" id="{AD1F28E3-BABF-2842-A129-C3DEB208D3BC}"/>
              </a:ext>
            </a:extLst>
          </p:cNvPr>
          <p:cNvSpPr/>
          <p:nvPr/>
        </p:nvSpPr>
        <p:spPr>
          <a:xfrm>
            <a:off x="15622588" y="39322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5709" y="20383"/>
                </a:moveTo>
                <a:lnTo>
                  <a:pt x="11424" y="15709"/>
                </a:lnTo>
                <a:lnTo>
                  <a:pt x="13255" y="15709"/>
                </a:lnTo>
                <a:cubicBezTo>
                  <a:pt x="13525" y="15709"/>
                  <a:pt x="13745" y="15490"/>
                  <a:pt x="13745" y="15218"/>
                </a:cubicBezTo>
                <a:lnTo>
                  <a:pt x="13745" y="14727"/>
                </a:lnTo>
                <a:cubicBezTo>
                  <a:pt x="13635" y="12724"/>
                  <a:pt x="12844" y="5590"/>
                  <a:pt x="7448" y="1949"/>
                </a:cubicBezTo>
                <a:cubicBezTo>
                  <a:pt x="16407" y="4809"/>
                  <a:pt x="17536" y="12588"/>
                  <a:pt x="17673" y="14727"/>
                </a:cubicBezTo>
                <a:lnTo>
                  <a:pt x="17673" y="15218"/>
                </a:lnTo>
                <a:cubicBezTo>
                  <a:pt x="17673" y="15490"/>
                  <a:pt x="17893" y="15709"/>
                  <a:pt x="18164" y="15709"/>
                </a:cubicBezTo>
                <a:lnTo>
                  <a:pt x="19994" y="15709"/>
                </a:lnTo>
                <a:cubicBezTo>
                  <a:pt x="19994" y="15709"/>
                  <a:pt x="15709" y="20383"/>
                  <a:pt x="15709" y="20383"/>
                </a:cubicBezTo>
                <a:close/>
                <a:moveTo>
                  <a:pt x="21109" y="14727"/>
                </a:moveTo>
                <a:lnTo>
                  <a:pt x="18658" y="14727"/>
                </a:lnTo>
                <a:cubicBezTo>
                  <a:pt x="18450" y="12130"/>
                  <a:pt x="16610" y="0"/>
                  <a:pt x="491" y="0"/>
                </a:cubicBezTo>
                <a:cubicBezTo>
                  <a:pt x="219" y="0"/>
                  <a:pt x="0" y="220"/>
                  <a:pt x="0" y="491"/>
                </a:cubicBezTo>
                <a:cubicBezTo>
                  <a:pt x="0" y="762"/>
                  <a:pt x="219" y="982"/>
                  <a:pt x="491" y="982"/>
                </a:cubicBezTo>
                <a:cubicBezTo>
                  <a:pt x="5558" y="982"/>
                  <a:pt x="9160" y="3417"/>
                  <a:pt x="11196" y="8250"/>
                </a:cubicBezTo>
                <a:cubicBezTo>
                  <a:pt x="12394" y="11093"/>
                  <a:pt x="12657" y="13684"/>
                  <a:pt x="12715" y="14727"/>
                </a:cubicBezTo>
                <a:lnTo>
                  <a:pt x="10309" y="14727"/>
                </a:lnTo>
                <a:cubicBezTo>
                  <a:pt x="10038" y="14727"/>
                  <a:pt x="9818" y="14947"/>
                  <a:pt x="9818" y="15218"/>
                </a:cubicBezTo>
                <a:cubicBezTo>
                  <a:pt x="9818" y="15354"/>
                  <a:pt x="9873" y="15477"/>
                  <a:pt x="9962" y="15566"/>
                </a:cubicBezTo>
                <a:lnTo>
                  <a:pt x="15362" y="21456"/>
                </a:lnTo>
                <a:cubicBezTo>
                  <a:pt x="15450" y="21545"/>
                  <a:pt x="15574" y="21600"/>
                  <a:pt x="15709" y="21600"/>
                </a:cubicBezTo>
                <a:cubicBezTo>
                  <a:pt x="15845" y="21600"/>
                  <a:pt x="15967" y="21545"/>
                  <a:pt x="16056" y="21456"/>
                </a:cubicBezTo>
                <a:lnTo>
                  <a:pt x="21456" y="15566"/>
                </a:lnTo>
                <a:cubicBezTo>
                  <a:pt x="21545" y="15477"/>
                  <a:pt x="21600" y="15354"/>
                  <a:pt x="21600" y="15218"/>
                </a:cubicBezTo>
                <a:cubicBezTo>
                  <a:pt x="21600" y="14947"/>
                  <a:pt x="21380" y="14727"/>
                  <a:pt x="21109" y="14727"/>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27" name="Shape 2927">
            <a:extLst>
              <a:ext uri="{FF2B5EF4-FFF2-40B4-BE49-F238E27FC236}">
                <a16:creationId xmlns:a16="http://schemas.microsoft.com/office/drawing/2014/main" id="{4B36BD78-E612-ED43-9537-A9E6414F2BE5}"/>
              </a:ext>
            </a:extLst>
          </p:cNvPr>
          <p:cNvSpPr/>
          <p:nvPr/>
        </p:nvSpPr>
        <p:spPr>
          <a:xfrm>
            <a:off x="16689388" y="39322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28" name="Shape 2928">
            <a:extLst>
              <a:ext uri="{FF2B5EF4-FFF2-40B4-BE49-F238E27FC236}">
                <a16:creationId xmlns:a16="http://schemas.microsoft.com/office/drawing/2014/main" id="{0F88A095-FC13-B14C-B76E-8656AC13B38E}"/>
              </a:ext>
            </a:extLst>
          </p:cNvPr>
          <p:cNvSpPr/>
          <p:nvPr/>
        </p:nvSpPr>
        <p:spPr>
          <a:xfrm>
            <a:off x="17756188" y="39322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6873" y="7855"/>
                </a:moveTo>
                <a:lnTo>
                  <a:pt x="6382" y="7855"/>
                </a:lnTo>
                <a:cubicBezTo>
                  <a:pt x="6110" y="7855"/>
                  <a:pt x="5891" y="8075"/>
                  <a:pt x="5891" y="8345"/>
                </a:cubicBezTo>
                <a:lnTo>
                  <a:pt x="5891" y="10176"/>
                </a:lnTo>
                <a:lnTo>
                  <a:pt x="1216" y="5891"/>
                </a:lnTo>
                <a:lnTo>
                  <a:pt x="5891" y="1606"/>
                </a:lnTo>
                <a:lnTo>
                  <a:pt x="5891" y="3436"/>
                </a:lnTo>
                <a:cubicBezTo>
                  <a:pt x="5891" y="3708"/>
                  <a:pt x="6110" y="3927"/>
                  <a:pt x="6382" y="3927"/>
                </a:cubicBezTo>
                <a:lnTo>
                  <a:pt x="6873" y="3927"/>
                </a:lnTo>
                <a:cubicBezTo>
                  <a:pt x="9012" y="4064"/>
                  <a:pt x="16791" y="5193"/>
                  <a:pt x="19651" y="14152"/>
                </a:cubicBezTo>
                <a:cubicBezTo>
                  <a:pt x="16010" y="8756"/>
                  <a:pt x="8876" y="7965"/>
                  <a:pt x="6873" y="7855"/>
                </a:cubicBezTo>
                <a:moveTo>
                  <a:pt x="6873" y="2942"/>
                </a:moveTo>
                <a:lnTo>
                  <a:pt x="6873" y="491"/>
                </a:lnTo>
                <a:cubicBezTo>
                  <a:pt x="6873" y="220"/>
                  <a:pt x="6653" y="0"/>
                  <a:pt x="6382" y="0"/>
                </a:cubicBezTo>
                <a:cubicBezTo>
                  <a:pt x="6246" y="0"/>
                  <a:pt x="6123" y="55"/>
                  <a:pt x="6035" y="144"/>
                </a:cubicBezTo>
                <a:lnTo>
                  <a:pt x="144" y="5544"/>
                </a:lnTo>
                <a:cubicBezTo>
                  <a:pt x="55" y="5633"/>
                  <a:pt x="0" y="5756"/>
                  <a:pt x="0" y="5891"/>
                </a:cubicBezTo>
                <a:cubicBezTo>
                  <a:pt x="0" y="6027"/>
                  <a:pt x="55" y="6150"/>
                  <a:pt x="144" y="6238"/>
                </a:cubicBezTo>
                <a:lnTo>
                  <a:pt x="6035" y="11638"/>
                </a:lnTo>
                <a:cubicBezTo>
                  <a:pt x="6123" y="11727"/>
                  <a:pt x="6246" y="11782"/>
                  <a:pt x="6382" y="11782"/>
                </a:cubicBezTo>
                <a:cubicBezTo>
                  <a:pt x="6653" y="11782"/>
                  <a:pt x="6873" y="11562"/>
                  <a:pt x="6873" y="11291"/>
                </a:cubicBezTo>
                <a:lnTo>
                  <a:pt x="6873" y="8884"/>
                </a:lnTo>
                <a:cubicBezTo>
                  <a:pt x="7916" y="8943"/>
                  <a:pt x="10507" y="9206"/>
                  <a:pt x="13350" y="10404"/>
                </a:cubicBezTo>
                <a:cubicBezTo>
                  <a:pt x="18183" y="12440"/>
                  <a:pt x="20618" y="16042"/>
                  <a:pt x="20618" y="21109"/>
                </a:cubicBezTo>
                <a:cubicBezTo>
                  <a:pt x="20618" y="21380"/>
                  <a:pt x="20838" y="21600"/>
                  <a:pt x="21109" y="21600"/>
                </a:cubicBezTo>
                <a:cubicBezTo>
                  <a:pt x="21380" y="21600"/>
                  <a:pt x="21600" y="21380"/>
                  <a:pt x="21600" y="21109"/>
                </a:cubicBezTo>
                <a:cubicBezTo>
                  <a:pt x="21600" y="4990"/>
                  <a:pt x="9470" y="3150"/>
                  <a:pt x="6873" y="294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29" name="Shape 2929">
            <a:extLst>
              <a:ext uri="{FF2B5EF4-FFF2-40B4-BE49-F238E27FC236}">
                <a16:creationId xmlns:a16="http://schemas.microsoft.com/office/drawing/2014/main" id="{A3BF051C-454D-C74B-8516-2403551BB112}"/>
              </a:ext>
            </a:extLst>
          </p:cNvPr>
          <p:cNvSpPr/>
          <p:nvPr/>
        </p:nvSpPr>
        <p:spPr>
          <a:xfrm>
            <a:off x="18822988" y="39322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5709" y="10176"/>
                </a:moveTo>
                <a:lnTo>
                  <a:pt x="15709" y="8345"/>
                </a:lnTo>
                <a:cubicBezTo>
                  <a:pt x="15709" y="8075"/>
                  <a:pt x="15490" y="7855"/>
                  <a:pt x="15218" y="7855"/>
                </a:cubicBezTo>
                <a:lnTo>
                  <a:pt x="14727" y="7855"/>
                </a:lnTo>
                <a:cubicBezTo>
                  <a:pt x="12724" y="7965"/>
                  <a:pt x="5590" y="8756"/>
                  <a:pt x="1949" y="14152"/>
                </a:cubicBezTo>
                <a:cubicBezTo>
                  <a:pt x="4809" y="5193"/>
                  <a:pt x="12588" y="4064"/>
                  <a:pt x="14727" y="3927"/>
                </a:cubicBezTo>
                <a:lnTo>
                  <a:pt x="15218" y="3927"/>
                </a:lnTo>
                <a:cubicBezTo>
                  <a:pt x="15490" y="3927"/>
                  <a:pt x="15709" y="3708"/>
                  <a:pt x="15709" y="3436"/>
                </a:cubicBezTo>
                <a:lnTo>
                  <a:pt x="15709" y="1606"/>
                </a:lnTo>
                <a:lnTo>
                  <a:pt x="20383" y="5891"/>
                </a:lnTo>
                <a:cubicBezTo>
                  <a:pt x="20383" y="5891"/>
                  <a:pt x="15709" y="10176"/>
                  <a:pt x="15709" y="10176"/>
                </a:cubicBezTo>
                <a:close/>
                <a:moveTo>
                  <a:pt x="21456" y="5544"/>
                </a:moveTo>
                <a:lnTo>
                  <a:pt x="15565" y="144"/>
                </a:lnTo>
                <a:cubicBezTo>
                  <a:pt x="15477" y="55"/>
                  <a:pt x="15354" y="0"/>
                  <a:pt x="15218" y="0"/>
                </a:cubicBezTo>
                <a:cubicBezTo>
                  <a:pt x="14947" y="0"/>
                  <a:pt x="14727" y="220"/>
                  <a:pt x="14727" y="491"/>
                </a:cubicBezTo>
                <a:lnTo>
                  <a:pt x="14727" y="2942"/>
                </a:lnTo>
                <a:cubicBezTo>
                  <a:pt x="12130" y="3150"/>
                  <a:pt x="0" y="4991"/>
                  <a:pt x="0" y="21109"/>
                </a:cubicBezTo>
                <a:cubicBezTo>
                  <a:pt x="0" y="21380"/>
                  <a:pt x="220" y="21600"/>
                  <a:pt x="491" y="21600"/>
                </a:cubicBezTo>
                <a:cubicBezTo>
                  <a:pt x="762" y="21600"/>
                  <a:pt x="982" y="21380"/>
                  <a:pt x="982" y="21109"/>
                </a:cubicBezTo>
                <a:cubicBezTo>
                  <a:pt x="982" y="16042"/>
                  <a:pt x="3417" y="12440"/>
                  <a:pt x="8250" y="10404"/>
                </a:cubicBezTo>
                <a:cubicBezTo>
                  <a:pt x="11093" y="9206"/>
                  <a:pt x="13684" y="8943"/>
                  <a:pt x="14727" y="8884"/>
                </a:cubicBezTo>
                <a:lnTo>
                  <a:pt x="14727" y="11291"/>
                </a:lnTo>
                <a:cubicBezTo>
                  <a:pt x="14727" y="11562"/>
                  <a:pt x="14947" y="11782"/>
                  <a:pt x="15218" y="11782"/>
                </a:cubicBezTo>
                <a:cubicBezTo>
                  <a:pt x="15354" y="11782"/>
                  <a:pt x="15477" y="11727"/>
                  <a:pt x="15565" y="11638"/>
                </a:cubicBezTo>
                <a:lnTo>
                  <a:pt x="21456" y="6238"/>
                </a:lnTo>
                <a:cubicBezTo>
                  <a:pt x="21545" y="6150"/>
                  <a:pt x="21600" y="6027"/>
                  <a:pt x="21600" y="5891"/>
                </a:cubicBezTo>
                <a:cubicBezTo>
                  <a:pt x="21600" y="5756"/>
                  <a:pt x="21545" y="5633"/>
                  <a:pt x="21456" y="5544"/>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30" name="Shape 2930">
            <a:extLst>
              <a:ext uri="{FF2B5EF4-FFF2-40B4-BE49-F238E27FC236}">
                <a16:creationId xmlns:a16="http://schemas.microsoft.com/office/drawing/2014/main" id="{71E49AA4-11D4-5347-892A-A9136AC52564}"/>
              </a:ext>
            </a:extLst>
          </p:cNvPr>
          <p:cNvSpPr/>
          <p:nvPr/>
        </p:nvSpPr>
        <p:spPr>
          <a:xfrm>
            <a:off x="19889788" y="4033838"/>
            <a:ext cx="558800" cy="355600"/>
          </a:xfrm>
          <a:custGeom>
            <a:avLst/>
            <a:gdLst/>
            <a:ahLst/>
            <a:cxnLst>
              <a:cxn ang="0">
                <a:pos x="wd2" y="hd2"/>
              </a:cxn>
              <a:cxn ang="5400000">
                <a:pos x="wd2" y="hd2"/>
              </a:cxn>
              <a:cxn ang="10800000">
                <a:pos x="wd2" y="hd2"/>
              </a:cxn>
              <a:cxn ang="16200000">
                <a:pos x="wd2" y="hd2"/>
              </a:cxn>
            </a:cxnLst>
            <a:rect l="0" t="0" r="r" b="b"/>
            <a:pathLst>
              <a:path w="21600" h="21600" extrusionOk="0">
                <a:moveTo>
                  <a:pt x="15955" y="1543"/>
                </a:moveTo>
                <a:cubicBezTo>
                  <a:pt x="12837" y="1543"/>
                  <a:pt x="10309" y="5515"/>
                  <a:pt x="10309" y="10414"/>
                </a:cubicBezTo>
                <a:lnTo>
                  <a:pt x="10309" y="11186"/>
                </a:lnTo>
                <a:cubicBezTo>
                  <a:pt x="10309" y="15233"/>
                  <a:pt x="8221" y="18514"/>
                  <a:pt x="5645" y="18514"/>
                </a:cubicBezTo>
                <a:cubicBezTo>
                  <a:pt x="3070" y="18514"/>
                  <a:pt x="982" y="15233"/>
                  <a:pt x="982" y="11186"/>
                </a:cubicBezTo>
                <a:lnTo>
                  <a:pt x="982" y="10414"/>
                </a:lnTo>
                <a:cubicBezTo>
                  <a:pt x="982" y="6367"/>
                  <a:pt x="3070" y="3086"/>
                  <a:pt x="5645" y="3086"/>
                </a:cubicBezTo>
                <a:cubicBezTo>
                  <a:pt x="6670" y="3086"/>
                  <a:pt x="7575" y="3630"/>
                  <a:pt x="8321" y="4629"/>
                </a:cubicBezTo>
                <a:lnTo>
                  <a:pt x="6382" y="4629"/>
                </a:lnTo>
                <a:cubicBezTo>
                  <a:pt x="6110" y="4629"/>
                  <a:pt x="5891" y="4974"/>
                  <a:pt x="5891" y="5400"/>
                </a:cubicBezTo>
                <a:cubicBezTo>
                  <a:pt x="5891" y="5826"/>
                  <a:pt x="6110" y="6171"/>
                  <a:pt x="6382" y="6171"/>
                </a:cubicBezTo>
                <a:lnTo>
                  <a:pt x="9327" y="6171"/>
                </a:lnTo>
                <a:cubicBezTo>
                  <a:pt x="9599" y="6171"/>
                  <a:pt x="9818" y="5826"/>
                  <a:pt x="9818" y="5400"/>
                </a:cubicBezTo>
                <a:lnTo>
                  <a:pt x="9818" y="771"/>
                </a:lnTo>
                <a:cubicBezTo>
                  <a:pt x="9818" y="346"/>
                  <a:pt x="9599" y="0"/>
                  <a:pt x="9327" y="0"/>
                </a:cubicBezTo>
                <a:cubicBezTo>
                  <a:pt x="9056" y="0"/>
                  <a:pt x="8836" y="346"/>
                  <a:pt x="8836" y="771"/>
                </a:cubicBezTo>
                <a:lnTo>
                  <a:pt x="8836" y="3321"/>
                </a:lnTo>
                <a:cubicBezTo>
                  <a:pt x="7879" y="2160"/>
                  <a:pt x="6706" y="1543"/>
                  <a:pt x="5645" y="1543"/>
                </a:cubicBezTo>
                <a:cubicBezTo>
                  <a:pt x="2527" y="1543"/>
                  <a:pt x="0" y="5515"/>
                  <a:pt x="0" y="10414"/>
                </a:cubicBezTo>
                <a:lnTo>
                  <a:pt x="0" y="11186"/>
                </a:lnTo>
                <a:cubicBezTo>
                  <a:pt x="0" y="16085"/>
                  <a:pt x="2527" y="20057"/>
                  <a:pt x="5645" y="20057"/>
                </a:cubicBezTo>
                <a:cubicBezTo>
                  <a:pt x="8763" y="20057"/>
                  <a:pt x="11291" y="16085"/>
                  <a:pt x="11291" y="11186"/>
                </a:cubicBezTo>
                <a:lnTo>
                  <a:pt x="11291" y="10414"/>
                </a:lnTo>
                <a:cubicBezTo>
                  <a:pt x="11291" y="6367"/>
                  <a:pt x="13379" y="3086"/>
                  <a:pt x="15955" y="3086"/>
                </a:cubicBezTo>
                <a:cubicBezTo>
                  <a:pt x="18530" y="3086"/>
                  <a:pt x="20618" y="6367"/>
                  <a:pt x="20618" y="10414"/>
                </a:cubicBezTo>
                <a:lnTo>
                  <a:pt x="20618" y="11186"/>
                </a:lnTo>
                <a:cubicBezTo>
                  <a:pt x="20618" y="15233"/>
                  <a:pt x="18530" y="18514"/>
                  <a:pt x="15955" y="18514"/>
                </a:cubicBezTo>
                <a:cubicBezTo>
                  <a:pt x="14930" y="18514"/>
                  <a:pt x="14025" y="17970"/>
                  <a:pt x="13279" y="16971"/>
                </a:cubicBezTo>
                <a:lnTo>
                  <a:pt x="15218" y="16971"/>
                </a:lnTo>
                <a:cubicBezTo>
                  <a:pt x="15490" y="16971"/>
                  <a:pt x="15709" y="16626"/>
                  <a:pt x="15709" y="16200"/>
                </a:cubicBezTo>
                <a:cubicBezTo>
                  <a:pt x="15709" y="15774"/>
                  <a:pt x="15490" y="15429"/>
                  <a:pt x="15218" y="15429"/>
                </a:cubicBezTo>
                <a:lnTo>
                  <a:pt x="12273" y="15429"/>
                </a:lnTo>
                <a:cubicBezTo>
                  <a:pt x="12001" y="15429"/>
                  <a:pt x="11782" y="15774"/>
                  <a:pt x="11782" y="16200"/>
                </a:cubicBezTo>
                <a:lnTo>
                  <a:pt x="11782" y="20829"/>
                </a:lnTo>
                <a:cubicBezTo>
                  <a:pt x="11782" y="21255"/>
                  <a:pt x="12001" y="21600"/>
                  <a:pt x="12273" y="21600"/>
                </a:cubicBezTo>
                <a:cubicBezTo>
                  <a:pt x="12544" y="21600"/>
                  <a:pt x="12764" y="21255"/>
                  <a:pt x="12764" y="20829"/>
                </a:cubicBezTo>
                <a:lnTo>
                  <a:pt x="12764" y="18279"/>
                </a:lnTo>
                <a:cubicBezTo>
                  <a:pt x="13721" y="19441"/>
                  <a:pt x="14894" y="20057"/>
                  <a:pt x="15955" y="20057"/>
                </a:cubicBezTo>
                <a:cubicBezTo>
                  <a:pt x="19073" y="20057"/>
                  <a:pt x="21600" y="16085"/>
                  <a:pt x="21600" y="11186"/>
                </a:cubicBezTo>
                <a:lnTo>
                  <a:pt x="21600" y="10414"/>
                </a:lnTo>
                <a:cubicBezTo>
                  <a:pt x="21600" y="5515"/>
                  <a:pt x="19073" y="1543"/>
                  <a:pt x="15955" y="154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31" name="Shape 2931">
            <a:extLst>
              <a:ext uri="{FF2B5EF4-FFF2-40B4-BE49-F238E27FC236}">
                <a16:creationId xmlns:a16="http://schemas.microsoft.com/office/drawing/2014/main" id="{39FB7F19-672D-6B4D-A014-E12E4F318BD0}"/>
              </a:ext>
            </a:extLst>
          </p:cNvPr>
          <p:cNvSpPr/>
          <p:nvPr/>
        </p:nvSpPr>
        <p:spPr>
          <a:xfrm>
            <a:off x="20956588" y="4008438"/>
            <a:ext cx="558800" cy="406400"/>
          </a:xfrm>
          <a:custGeom>
            <a:avLst/>
            <a:gdLst/>
            <a:ahLst/>
            <a:cxnLst>
              <a:cxn ang="0">
                <a:pos x="wd2" y="hd2"/>
              </a:cxn>
              <a:cxn ang="5400000">
                <a:pos x="wd2" y="hd2"/>
              </a:cxn>
              <a:cxn ang="10800000">
                <a:pos x="wd2" y="hd2"/>
              </a:cxn>
              <a:cxn ang="16200000">
                <a:pos x="wd2" y="hd2"/>
              </a:cxn>
            </a:cxnLst>
            <a:rect l="0" t="0" r="r" b="b"/>
            <a:pathLst>
              <a:path w="21600" h="21600" extrusionOk="0">
                <a:moveTo>
                  <a:pt x="19924" y="4050"/>
                </a:moveTo>
                <a:lnTo>
                  <a:pt x="18798" y="5598"/>
                </a:lnTo>
                <a:cubicBezTo>
                  <a:pt x="18709" y="5720"/>
                  <a:pt x="18655" y="5889"/>
                  <a:pt x="18655" y="6075"/>
                </a:cubicBezTo>
                <a:cubicBezTo>
                  <a:pt x="18655" y="6448"/>
                  <a:pt x="18874" y="6750"/>
                  <a:pt x="19145" y="6750"/>
                </a:cubicBezTo>
                <a:cubicBezTo>
                  <a:pt x="19281" y="6750"/>
                  <a:pt x="19404" y="6674"/>
                  <a:pt x="19493" y="6552"/>
                </a:cubicBezTo>
                <a:lnTo>
                  <a:pt x="21456" y="3853"/>
                </a:lnTo>
                <a:cubicBezTo>
                  <a:pt x="21545" y="3731"/>
                  <a:pt x="21600" y="3562"/>
                  <a:pt x="21600" y="3375"/>
                </a:cubicBezTo>
                <a:cubicBezTo>
                  <a:pt x="21600" y="3189"/>
                  <a:pt x="21545" y="3020"/>
                  <a:pt x="21456" y="2898"/>
                </a:cubicBezTo>
                <a:lnTo>
                  <a:pt x="19493" y="198"/>
                </a:lnTo>
                <a:cubicBezTo>
                  <a:pt x="19403" y="76"/>
                  <a:pt x="19281" y="0"/>
                  <a:pt x="19145" y="0"/>
                </a:cubicBezTo>
                <a:cubicBezTo>
                  <a:pt x="18874" y="0"/>
                  <a:pt x="18655" y="303"/>
                  <a:pt x="18655" y="675"/>
                </a:cubicBezTo>
                <a:cubicBezTo>
                  <a:pt x="18655" y="862"/>
                  <a:pt x="18709" y="1031"/>
                  <a:pt x="18799" y="1153"/>
                </a:cubicBezTo>
                <a:lnTo>
                  <a:pt x="19924" y="2700"/>
                </a:lnTo>
                <a:lnTo>
                  <a:pt x="15218" y="2700"/>
                </a:lnTo>
                <a:cubicBezTo>
                  <a:pt x="15065" y="2700"/>
                  <a:pt x="14933" y="2803"/>
                  <a:pt x="14843" y="2954"/>
                </a:cubicBezTo>
                <a:lnTo>
                  <a:pt x="14838" y="2948"/>
                </a:lnTo>
                <a:lnTo>
                  <a:pt x="6149" y="17550"/>
                </a:lnTo>
                <a:lnTo>
                  <a:pt x="491" y="17550"/>
                </a:lnTo>
                <a:cubicBezTo>
                  <a:pt x="220" y="17550"/>
                  <a:pt x="0" y="17853"/>
                  <a:pt x="0" y="18225"/>
                </a:cubicBezTo>
                <a:cubicBezTo>
                  <a:pt x="0" y="18598"/>
                  <a:pt x="220" y="18900"/>
                  <a:pt x="491" y="18900"/>
                </a:cubicBezTo>
                <a:lnTo>
                  <a:pt x="6382" y="18900"/>
                </a:lnTo>
                <a:cubicBezTo>
                  <a:pt x="6535" y="18900"/>
                  <a:pt x="6667" y="18798"/>
                  <a:pt x="6757" y="18647"/>
                </a:cubicBezTo>
                <a:lnTo>
                  <a:pt x="6762" y="18652"/>
                </a:lnTo>
                <a:lnTo>
                  <a:pt x="15451" y="4050"/>
                </a:lnTo>
                <a:cubicBezTo>
                  <a:pt x="15451" y="4050"/>
                  <a:pt x="19924" y="4050"/>
                  <a:pt x="19924" y="4050"/>
                </a:cubicBezTo>
                <a:close/>
                <a:moveTo>
                  <a:pt x="19493" y="15048"/>
                </a:moveTo>
                <a:cubicBezTo>
                  <a:pt x="19403" y="14926"/>
                  <a:pt x="19281" y="14850"/>
                  <a:pt x="19145" y="14850"/>
                </a:cubicBezTo>
                <a:cubicBezTo>
                  <a:pt x="18874" y="14850"/>
                  <a:pt x="18655" y="15153"/>
                  <a:pt x="18655" y="15525"/>
                </a:cubicBezTo>
                <a:cubicBezTo>
                  <a:pt x="18655" y="15712"/>
                  <a:pt x="18709" y="15880"/>
                  <a:pt x="18798" y="16002"/>
                </a:cubicBezTo>
                <a:lnTo>
                  <a:pt x="19924" y="17550"/>
                </a:lnTo>
                <a:lnTo>
                  <a:pt x="15451" y="17550"/>
                </a:lnTo>
                <a:lnTo>
                  <a:pt x="12386" y="12399"/>
                </a:lnTo>
                <a:lnTo>
                  <a:pt x="11751" y="13465"/>
                </a:lnTo>
                <a:lnTo>
                  <a:pt x="14838" y="18652"/>
                </a:lnTo>
                <a:lnTo>
                  <a:pt x="14843" y="18647"/>
                </a:lnTo>
                <a:cubicBezTo>
                  <a:pt x="14933" y="18798"/>
                  <a:pt x="15065" y="18900"/>
                  <a:pt x="15218" y="18900"/>
                </a:cubicBezTo>
                <a:lnTo>
                  <a:pt x="19924" y="18900"/>
                </a:lnTo>
                <a:lnTo>
                  <a:pt x="18798" y="20448"/>
                </a:lnTo>
                <a:cubicBezTo>
                  <a:pt x="18709" y="20570"/>
                  <a:pt x="18655" y="20739"/>
                  <a:pt x="18655" y="20925"/>
                </a:cubicBezTo>
                <a:cubicBezTo>
                  <a:pt x="18655" y="21298"/>
                  <a:pt x="18874" y="21600"/>
                  <a:pt x="19145" y="21600"/>
                </a:cubicBezTo>
                <a:cubicBezTo>
                  <a:pt x="19281" y="21600"/>
                  <a:pt x="19403" y="21525"/>
                  <a:pt x="19493" y="21402"/>
                </a:cubicBezTo>
                <a:lnTo>
                  <a:pt x="21456" y="18702"/>
                </a:lnTo>
                <a:cubicBezTo>
                  <a:pt x="21545" y="18580"/>
                  <a:pt x="21600" y="18412"/>
                  <a:pt x="21600" y="18225"/>
                </a:cubicBezTo>
                <a:cubicBezTo>
                  <a:pt x="21600" y="18039"/>
                  <a:pt x="21545" y="17870"/>
                  <a:pt x="21456" y="17748"/>
                </a:cubicBezTo>
                <a:cubicBezTo>
                  <a:pt x="21456" y="17748"/>
                  <a:pt x="19493" y="15048"/>
                  <a:pt x="19493" y="15048"/>
                </a:cubicBezTo>
                <a:close/>
                <a:moveTo>
                  <a:pt x="491" y="4050"/>
                </a:moveTo>
                <a:lnTo>
                  <a:pt x="6148" y="4050"/>
                </a:lnTo>
                <a:lnTo>
                  <a:pt x="9214" y="9201"/>
                </a:lnTo>
                <a:lnTo>
                  <a:pt x="9849" y="8136"/>
                </a:lnTo>
                <a:lnTo>
                  <a:pt x="6762" y="2948"/>
                </a:lnTo>
                <a:lnTo>
                  <a:pt x="6756" y="2954"/>
                </a:lnTo>
                <a:cubicBezTo>
                  <a:pt x="6667" y="2803"/>
                  <a:pt x="6535" y="2700"/>
                  <a:pt x="6382" y="2700"/>
                </a:cubicBezTo>
                <a:lnTo>
                  <a:pt x="491" y="2700"/>
                </a:lnTo>
                <a:cubicBezTo>
                  <a:pt x="220" y="2700"/>
                  <a:pt x="0" y="3003"/>
                  <a:pt x="0" y="3375"/>
                </a:cubicBezTo>
                <a:cubicBezTo>
                  <a:pt x="0" y="3748"/>
                  <a:pt x="220" y="4050"/>
                  <a:pt x="491" y="405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32" name="Shape 2932">
            <a:extLst>
              <a:ext uri="{FF2B5EF4-FFF2-40B4-BE49-F238E27FC236}">
                <a16:creationId xmlns:a16="http://schemas.microsoft.com/office/drawing/2014/main" id="{ABFE38DC-12F0-6E40-9513-7C49816E531B}"/>
              </a:ext>
            </a:extLst>
          </p:cNvPr>
          <p:cNvSpPr/>
          <p:nvPr/>
        </p:nvSpPr>
        <p:spPr>
          <a:xfrm>
            <a:off x="22021800" y="3983038"/>
            <a:ext cx="558800" cy="457200"/>
          </a:xfrm>
          <a:custGeom>
            <a:avLst/>
            <a:gdLst/>
            <a:ahLst/>
            <a:cxnLst>
              <a:cxn ang="0">
                <a:pos x="wd2" y="hd2"/>
              </a:cxn>
              <a:cxn ang="5400000">
                <a:pos x="wd2" y="hd2"/>
              </a:cxn>
              <a:cxn ang="10800000">
                <a:pos x="wd2" y="hd2"/>
              </a:cxn>
              <a:cxn ang="16200000">
                <a:pos x="wd2" y="hd2"/>
              </a:cxn>
            </a:cxnLst>
            <a:rect l="0" t="0" r="r" b="b"/>
            <a:pathLst>
              <a:path w="21600" h="21600" extrusionOk="0">
                <a:moveTo>
                  <a:pt x="1964" y="12000"/>
                </a:moveTo>
                <a:cubicBezTo>
                  <a:pt x="1421" y="12000"/>
                  <a:pt x="982" y="11462"/>
                  <a:pt x="982" y="10800"/>
                </a:cubicBezTo>
                <a:cubicBezTo>
                  <a:pt x="982" y="10138"/>
                  <a:pt x="1421" y="9600"/>
                  <a:pt x="1964" y="9600"/>
                </a:cubicBezTo>
                <a:cubicBezTo>
                  <a:pt x="2505" y="9600"/>
                  <a:pt x="2945" y="10138"/>
                  <a:pt x="2945" y="10800"/>
                </a:cubicBezTo>
                <a:cubicBezTo>
                  <a:pt x="2945" y="11462"/>
                  <a:pt x="2505" y="12000"/>
                  <a:pt x="1964" y="12000"/>
                </a:cubicBezTo>
                <a:moveTo>
                  <a:pt x="21456" y="10376"/>
                </a:moveTo>
                <a:lnTo>
                  <a:pt x="18511" y="6776"/>
                </a:lnTo>
                <a:cubicBezTo>
                  <a:pt x="18422" y="6667"/>
                  <a:pt x="18299" y="6600"/>
                  <a:pt x="18164" y="6600"/>
                </a:cubicBezTo>
                <a:cubicBezTo>
                  <a:pt x="17892" y="6600"/>
                  <a:pt x="17673" y="6869"/>
                  <a:pt x="17673" y="7200"/>
                </a:cubicBezTo>
                <a:cubicBezTo>
                  <a:pt x="17673" y="7366"/>
                  <a:pt x="17728" y="7516"/>
                  <a:pt x="17817" y="7624"/>
                </a:cubicBezTo>
                <a:lnTo>
                  <a:pt x="19924" y="10200"/>
                </a:lnTo>
                <a:lnTo>
                  <a:pt x="8058" y="10200"/>
                </a:lnTo>
                <a:lnTo>
                  <a:pt x="14727" y="2048"/>
                </a:lnTo>
                <a:lnTo>
                  <a:pt x="14727" y="5400"/>
                </a:lnTo>
                <a:cubicBezTo>
                  <a:pt x="14727" y="5732"/>
                  <a:pt x="14947" y="6000"/>
                  <a:pt x="15218" y="6000"/>
                </a:cubicBezTo>
                <a:cubicBezTo>
                  <a:pt x="15489" y="6000"/>
                  <a:pt x="15709" y="5732"/>
                  <a:pt x="15709" y="5400"/>
                </a:cubicBezTo>
                <a:lnTo>
                  <a:pt x="15709" y="600"/>
                </a:lnTo>
                <a:cubicBezTo>
                  <a:pt x="15709" y="269"/>
                  <a:pt x="15489" y="0"/>
                  <a:pt x="15218" y="0"/>
                </a:cubicBezTo>
                <a:lnTo>
                  <a:pt x="11291" y="0"/>
                </a:lnTo>
                <a:cubicBezTo>
                  <a:pt x="11020" y="0"/>
                  <a:pt x="10800" y="269"/>
                  <a:pt x="10800" y="600"/>
                </a:cubicBezTo>
                <a:cubicBezTo>
                  <a:pt x="10800" y="932"/>
                  <a:pt x="11020" y="1200"/>
                  <a:pt x="11291" y="1200"/>
                </a:cubicBezTo>
                <a:lnTo>
                  <a:pt x="14033" y="1200"/>
                </a:lnTo>
                <a:lnTo>
                  <a:pt x="6669" y="10200"/>
                </a:lnTo>
                <a:lnTo>
                  <a:pt x="3858" y="10200"/>
                </a:lnTo>
                <a:cubicBezTo>
                  <a:pt x="3639" y="9167"/>
                  <a:pt x="2877" y="8400"/>
                  <a:pt x="1964" y="8400"/>
                </a:cubicBezTo>
                <a:cubicBezTo>
                  <a:pt x="879" y="8400"/>
                  <a:pt x="0" y="9475"/>
                  <a:pt x="0" y="10800"/>
                </a:cubicBezTo>
                <a:cubicBezTo>
                  <a:pt x="0" y="12125"/>
                  <a:pt x="879" y="13200"/>
                  <a:pt x="1964" y="13200"/>
                </a:cubicBezTo>
                <a:cubicBezTo>
                  <a:pt x="2877" y="13200"/>
                  <a:pt x="3639" y="12434"/>
                  <a:pt x="3858" y="11400"/>
                </a:cubicBezTo>
                <a:lnTo>
                  <a:pt x="6669" y="11400"/>
                </a:lnTo>
                <a:lnTo>
                  <a:pt x="14033" y="20400"/>
                </a:lnTo>
                <a:lnTo>
                  <a:pt x="11291" y="20400"/>
                </a:lnTo>
                <a:cubicBezTo>
                  <a:pt x="11020" y="20400"/>
                  <a:pt x="10800" y="20669"/>
                  <a:pt x="10800" y="21000"/>
                </a:cubicBezTo>
                <a:cubicBezTo>
                  <a:pt x="10800" y="21332"/>
                  <a:pt x="11020" y="21600"/>
                  <a:pt x="11291" y="21600"/>
                </a:cubicBezTo>
                <a:lnTo>
                  <a:pt x="15218" y="21600"/>
                </a:lnTo>
                <a:cubicBezTo>
                  <a:pt x="15489" y="21600"/>
                  <a:pt x="15709" y="21332"/>
                  <a:pt x="15709" y="21000"/>
                </a:cubicBezTo>
                <a:lnTo>
                  <a:pt x="15709" y="16200"/>
                </a:lnTo>
                <a:cubicBezTo>
                  <a:pt x="15709" y="15869"/>
                  <a:pt x="15489" y="15600"/>
                  <a:pt x="15218" y="15600"/>
                </a:cubicBezTo>
                <a:cubicBezTo>
                  <a:pt x="14947" y="15600"/>
                  <a:pt x="14727" y="15869"/>
                  <a:pt x="14727" y="16200"/>
                </a:cubicBezTo>
                <a:lnTo>
                  <a:pt x="14727" y="19552"/>
                </a:lnTo>
                <a:lnTo>
                  <a:pt x="8058" y="11400"/>
                </a:lnTo>
                <a:lnTo>
                  <a:pt x="19924" y="11400"/>
                </a:lnTo>
                <a:lnTo>
                  <a:pt x="17817" y="13976"/>
                </a:lnTo>
                <a:cubicBezTo>
                  <a:pt x="17728" y="14085"/>
                  <a:pt x="17673" y="14235"/>
                  <a:pt x="17673" y="14400"/>
                </a:cubicBezTo>
                <a:cubicBezTo>
                  <a:pt x="17673" y="14732"/>
                  <a:pt x="17892" y="15000"/>
                  <a:pt x="18164" y="15000"/>
                </a:cubicBezTo>
                <a:cubicBezTo>
                  <a:pt x="18299" y="15000"/>
                  <a:pt x="18422" y="14933"/>
                  <a:pt x="18511" y="14824"/>
                </a:cubicBezTo>
                <a:lnTo>
                  <a:pt x="21456" y="11224"/>
                </a:lnTo>
                <a:cubicBezTo>
                  <a:pt x="21545" y="11116"/>
                  <a:pt x="21600" y="10966"/>
                  <a:pt x="21600" y="10800"/>
                </a:cubicBezTo>
                <a:cubicBezTo>
                  <a:pt x="21600" y="10635"/>
                  <a:pt x="21545" y="10485"/>
                  <a:pt x="21456" y="10376"/>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33" name="Shape 2933">
            <a:extLst>
              <a:ext uri="{FF2B5EF4-FFF2-40B4-BE49-F238E27FC236}">
                <a16:creationId xmlns:a16="http://schemas.microsoft.com/office/drawing/2014/main" id="{230BA4E6-258B-6549-8C48-CD5B802E3D1C}"/>
              </a:ext>
            </a:extLst>
          </p:cNvPr>
          <p:cNvSpPr>
            <a:spLocks noChangeArrowheads="1"/>
          </p:cNvSpPr>
          <p:nvPr/>
        </p:nvSpPr>
        <p:spPr bwMode="auto">
          <a:xfrm>
            <a:off x="11460163" y="1797050"/>
            <a:ext cx="1331912"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38090" tIns="38090" rIns="38090" bIns="38090" anchor="ctr">
            <a:spAutoFit/>
          </a:bodyPr>
          <a:lstStyle>
            <a:lvl1pPr algn="l">
              <a:defRPr sz="3000" b="1" cap="none" spc="-90">
                <a:solidFill>
                  <a:srgbClr val="1C1D21"/>
                </a:solidFill>
                <a:latin typeface="+mj-lt"/>
                <a:ea typeface="+mj-ea"/>
                <a:cs typeface="+mj-cs"/>
                <a:sym typeface="Karla"/>
              </a:defRPr>
            </a:lvl1pPr>
          </a:lstStyle>
          <a:p>
            <a:pPr defTabSz="1828434" eaLnBrk="1" fontAlgn="auto" hangingPunct="1">
              <a:spcBef>
                <a:spcPts val="0"/>
              </a:spcBef>
              <a:spcAft>
                <a:spcPts val="0"/>
              </a:spcAft>
              <a:defRPr/>
            </a:pPr>
            <a:r>
              <a:rPr sz="2999">
                <a:latin typeface="Arial" charset="0"/>
              </a:rPr>
              <a:t>Arrows</a:t>
            </a:r>
          </a:p>
        </p:txBody>
      </p:sp>
      <p:sp>
        <p:nvSpPr>
          <p:cNvPr id="2934" name="Shape 2934">
            <a:extLst>
              <a:ext uri="{FF2B5EF4-FFF2-40B4-BE49-F238E27FC236}">
                <a16:creationId xmlns:a16="http://schemas.microsoft.com/office/drawing/2014/main" id="{629923B3-D202-8047-864F-FDCA0101B4B5}"/>
              </a:ext>
            </a:extLst>
          </p:cNvPr>
          <p:cNvSpPr/>
          <p:nvPr/>
        </p:nvSpPr>
        <p:spPr>
          <a:xfrm>
            <a:off x="1835150" y="6591300"/>
            <a:ext cx="4064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35" name="Shape 2935">
            <a:extLst>
              <a:ext uri="{FF2B5EF4-FFF2-40B4-BE49-F238E27FC236}">
                <a16:creationId xmlns:a16="http://schemas.microsoft.com/office/drawing/2014/main" id="{38F62DFE-8228-6546-A186-51BD9892B6EA}"/>
              </a:ext>
            </a:extLst>
          </p:cNvPr>
          <p:cNvSpPr/>
          <p:nvPr/>
        </p:nvSpPr>
        <p:spPr>
          <a:xfrm>
            <a:off x="2825750" y="6591300"/>
            <a:ext cx="557213" cy="558800"/>
          </a:xfrm>
          <a:custGeom>
            <a:avLst/>
            <a:gdLst/>
            <a:ahLst/>
            <a:cxnLst>
              <a:cxn ang="0">
                <a:pos x="wd2" y="hd2"/>
              </a:cxn>
              <a:cxn ang="5400000">
                <a:pos x="wd2" y="hd2"/>
              </a:cxn>
              <a:cxn ang="10800000">
                <a:pos x="wd2" y="hd2"/>
              </a:cxn>
              <a:cxn ang="16200000">
                <a:pos x="wd2" y="hd2"/>
              </a:cxn>
            </a:cxnLst>
            <a:rect l="0" t="0" r="r" b="b"/>
            <a:pathLst>
              <a:path w="21531" h="21600" extrusionOk="0">
                <a:moveTo>
                  <a:pt x="6365" y="15409"/>
                </a:moveTo>
                <a:cubicBezTo>
                  <a:pt x="5782" y="14888"/>
                  <a:pt x="4858" y="14006"/>
                  <a:pt x="3935" y="12895"/>
                </a:cubicBezTo>
                <a:cubicBezTo>
                  <a:pt x="2587" y="11273"/>
                  <a:pt x="979" y="8835"/>
                  <a:pt x="979" y="6430"/>
                </a:cubicBezTo>
                <a:cubicBezTo>
                  <a:pt x="979" y="3427"/>
                  <a:pt x="3396" y="982"/>
                  <a:pt x="6366" y="982"/>
                </a:cubicBezTo>
                <a:cubicBezTo>
                  <a:pt x="9336" y="982"/>
                  <a:pt x="11752" y="3427"/>
                  <a:pt x="11752" y="6430"/>
                </a:cubicBezTo>
                <a:cubicBezTo>
                  <a:pt x="11752" y="10208"/>
                  <a:pt x="7888" y="14044"/>
                  <a:pt x="6365" y="15409"/>
                </a:cubicBezTo>
                <a:moveTo>
                  <a:pt x="6366" y="0"/>
                </a:moveTo>
                <a:cubicBezTo>
                  <a:pt x="2850" y="0"/>
                  <a:pt x="0" y="2879"/>
                  <a:pt x="0" y="6430"/>
                </a:cubicBezTo>
                <a:cubicBezTo>
                  <a:pt x="0" y="11655"/>
                  <a:pt x="6366" y="16701"/>
                  <a:pt x="6366" y="16701"/>
                </a:cubicBezTo>
                <a:cubicBezTo>
                  <a:pt x="6366" y="16701"/>
                  <a:pt x="12732" y="11655"/>
                  <a:pt x="12732" y="6430"/>
                </a:cubicBezTo>
                <a:cubicBezTo>
                  <a:pt x="12732" y="2879"/>
                  <a:pt x="9882" y="0"/>
                  <a:pt x="6366" y="0"/>
                </a:cubicBezTo>
                <a:moveTo>
                  <a:pt x="17357" y="19604"/>
                </a:moveTo>
                <a:cubicBezTo>
                  <a:pt x="17127" y="19764"/>
                  <a:pt x="16856" y="19909"/>
                  <a:pt x="16554" y="20033"/>
                </a:cubicBezTo>
                <a:cubicBezTo>
                  <a:pt x="16304" y="20137"/>
                  <a:pt x="16185" y="20424"/>
                  <a:pt x="16288" y="20675"/>
                </a:cubicBezTo>
                <a:cubicBezTo>
                  <a:pt x="16365" y="20865"/>
                  <a:pt x="16548" y="20979"/>
                  <a:pt x="16740" y="20979"/>
                </a:cubicBezTo>
                <a:cubicBezTo>
                  <a:pt x="16802" y="20979"/>
                  <a:pt x="16866" y="20967"/>
                  <a:pt x="16926" y="20942"/>
                </a:cubicBezTo>
                <a:cubicBezTo>
                  <a:pt x="17294" y="20790"/>
                  <a:pt x="17627" y="20611"/>
                  <a:pt x="17915" y="20411"/>
                </a:cubicBezTo>
                <a:cubicBezTo>
                  <a:pt x="18138" y="20256"/>
                  <a:pt x="18193" y="19950"/>
                  <a:pt x="18039" y="19727"/>
                </a:cubicBezTo>
                <a:cubicBezTo>
                  <a:pt x="17885" y="19505"/>
                  <a:pt x="17579" y="19449"/>
                  <a:pt x="17357" y="19604"/>
                </a:cubicBezTo>
                <a:moveTo>
                  <a:pt x="16249" y="13042"/>
                </a:moveTo>
                <a:cubicBezTo>
                  <a:pt x="16109" y="12790"/>
                  <a:pt x="16024" y="12529"/>
                  <a:pt x="15995" y="12265"/>
                </a:cubicBezTo>
                <a:cubicBezTo>
                  <a:pt x="15966" y="11995"/>
                  <a:pt x="15731" y="11801"/>
                  <a:pt x="15456" y="11829"/>
                </a:cubicBezTo>
                <a:cubicBezTo>
                  <a:pt x="15187" y="11859"/>
                  <a:pt x="14992" y="12100"/>
                  <a:pt x="15022" y="12370"/>
                </a:cubicBezTo>
                <a:cubicBezTo>
                  <a:pt x="15064" y="12767"/>
                  <a:pt x="15190" y="13154"/>
                  <a:pt x="15395" y="13522"/>
                </a:cubicBezTo>
                <a:cubicBezTo>
                  <a:pt x="15484" y="13682"/>
                  <a:pt x="15651" y="13773"/>
                  <a:pt x="15822" y="13773"/>
                </a:cubicBezTo>
                <a:cubicBezTo>
                  <a:pt x="15904" y="13773"/>
                  <a:pt x="15985" y="13753"/>
                  <a:pt x="16061" y="13710"/>
                </a:cubicBezTo>
                <a:cubicBezTo>
                  <a:pt x="16297" y="13578"/>
                  <a:pt x="16382" y="13279"/>
                  <a:pt x="16249" y="13042"/>
                </a:cubicBezTo>
                <a:moveTo>
                  <a:pt x="18249" y="15254"/>
                </a:moveTo>
                <a:cubicBezTo>
                  <a:pt x="18041" y="14981"/>
                  <a:pt x="17803" y="14708"/>
                  <a:pt x="17538" y="14439"/>
                </a:cubicBezTo>
                <a:cubicBezTo>
                  <a:pt x="17349" y="14246"/>
                  <a:pt x="17039" y="14244"/>
                  <a:pt x="16845" y="14434"/>
                </a:cubicBezTo>
                <a:cubicBezTo>
                  <a:pt x="16653" y="14624"/>
                  <a:pt x="16651" y="14935"/>
                  <a:pt x="16841" y="15129"/>
                </a:cubicBezTo>
                <a:cubicBezTo>
                  <a:pt x="17076" y="15368"/>
                  <a:pt x="17288" y="15612"/>
                  <a:pt x="17471" y="15851"/>
                </a:cubicBezTo>
                <a:cubicBezTo>
                  <a:pt x="17568" y="15977"/>
                  <a:pt x="17713" y="16043"/>
                  <a:pt x="17860" y="16043"/>
                </a:cubicBezTo>
                <a:cubicBezTo>
                  <a:pt x="17964" y="16043"/>
                  <a:pt x="18068" y="16011"/>
                  <a:pt x="18157" y="15942"/>
                </a:cubicBezTo>
                <a:cubicBezTo>
                  <a:pt x="18373" y="15777"/>
                  <a:pt x="18413" y="15469"/>
                  <a:pt x="18249" y="15254"/>
                </a:cubicBezTo>
                <a:moveTo>
                  <a:pt x="21476" y="5928"/>
                </a:moveTo>
                <a:cubicBezTo>
                  <a:pt x="21352" y="5687"/>
                  <a:pt x="21057" y="5592"/>
                  <a:pt x="20817" y="5717"/>
                </a:cubicBezTo>
                <a:cubicBezTo>
                  <a:pt x="20817" y="5717"/>
                  <a:pt x="20650" y="5803"/>
                  <a:pt x="20371" y="5962"/>
                </a:cubicBezTo>
                <a:cubicBezTo>
                  <a:pt x="20136" y="6096"/>
                  <a:pt x="20054" y="6396"/>
                  <a:pt x="20188" y="6632"/>
                </a:cubicBezTo>
                <a:cubicBezTo>
                  <a:pt x="20278" y="6791"/>
                  <a:pt x="20444" y="6880"/>
                  <a:pt x="20614" y="6880"/>
                </a:cubicBezTo>
                <a:cubicBezTo>
                  <a:pt x="20697" y="6880"/>
                  <a:pt x="20780" y="6859"/>
                  <a:pt x="20856" y="6815"/>
                </a:cubicBezTo>
                <a:cubicBezTo>
                  <a:pt x="21108" y="6672"/>
                  <a:pt x="21261" y="6592"/>
                  <a:pt x="21265" y="6590"/>
                </a:cubicBezTo>
                <a:cubicBezTo>
                  <a:pt x="21506" y="6466"/>
                  <a:pt x="21600" y="6170"/>
                  <a:pt x="21476" y="5928"/>
                </a:cubicBezTo>
                <a:moveTo>
                  <a:pt x="18659" y="16886"/>
                </a:moveTo>
                <a:cubicBezTo>
                  <a:pt x="18395" y="16941"/>
                  <a:pt x="18225" y="17201"/>
                  <a:pt x="18280" y="17467"/>
                </a:cubicBezTo>
                <a:cubicBezTo>
                  <a:pt x="18312" y="17625"/>
                  <a:pt x="18330" y="17781"/>
                  <a:pt x="18330" y="17929"/>
                </a:cubicBezTo>
                <a:cubicBezTo>
                  <a:pt x="18330" y="18050"/>
                  <a:pt x="18318" y="18171"/>
                  <a:pt x="18296" y="18287"/>
                </a:cubicBezTo>
                <a:cubicBezTo>
                  <a:pt x="18244" y="18554"/>
                  <a:pt x="18418" y="18811"/>
                  <a:pt x="18683" y="18862"/>
                </a:cubicBezTo>
                <a:cubicBezTo>
                  <a:pt x="18715" y="18869"/>
                  <a:pt x="18746" y="18871"/>
                  <a:pt x="18777" y="18871"/>
                </a:cubicBezTo>
                <a:cubicBezTo>
                  <a:pt x="19007" y="18871"/>
                  <a:pt x="19212" y="18708"/>
                  <a:pt x="19257" y="18473"/>
                </a:cubicBezTo>
                <a:cubicBezTo>
                  <a:pt x="19292" y="18296"/>
                  <a:pt x="19309" y="18114"/>
                  <a:pt x="19309" y="17929"/>
                </a:cubicBezTo>
                <a:cubicBezTo>
                  <a:pt x="19309" y="17715"/>
                  <a:pt x="19285" y="17492"/>
                  <a:pt x="19239" y="17267"/>
                </a:cubicBezTo>
                <a:cubicBezTo>
                  <a:pt x="19183" y="17001"/>
                  <a:pt x="18923" y="16832"/>
                  <a:pt x="18659" y="16886"/>
                </a:cubicBezTo>
                <a:moveTo>
                  <a:pt x="18590" y="7106"/>
                </a:moveTo>
                <a:cubicBezTo>
                  <a:pt x="18317" y="7303"/>
                  <a:pt x="18035" y="7518"/>
                  <a:pt x="17756" y="7745"/>
                </a:cubicBezTo>
                <a:cubicBezTo>
                  <a:pt x="17546" y="7917"/>
                  <a:pt x="17515" y="8226"/>
                  <a:pt x="17686" y="8436"/>
                </a:cubicBezTo>
                <a:cubicBezTo>
                  <a:pt x="17783" y="8556"/>
                  <a:pt x="17924" y="8617"/>
                  <a:pt x="18066" y="8617"/>
                </a:cubicBezTo>
                <a:cubicBezTo>
                  <a:pt x="18174" y="8617"/>
                  <a:pt x="18284" y="8581"/>
                  <a:pt x="18374" y="8507"/>
                </a:cubicBezTo>
                <a:cubicBezTo>
                  <a:pt x="18637" y="8292"/>
                  <a:pt x="18903" y="8090"/>
                  <a:pt x="19161" y="7905"/>
                </a:cubicBezTo>
                <a:cubicBezTo>
                  <a:pt x="19380" y="7747"/>
                  <a:pt x="19431" y="7440"/>
                  <a:pt x="19273" y="7220"/>
                </a:cubicBezTo>
                <a:cubicBezTo>
                  <a:pt x="19116" y="6999"/>
                  <a:pt x="18810" y="6949"/>
                  <a:pt x="18590" y="7106"/>
                </a:cubicBezTo>
                <a:moveTo>
                  <a:pt x="14704" y="20512"/>
                </a:moveTo>
                <a:cubicBezTo>
                  <a:pt x="14393" y="20556"/>
                  <a:pt x="14065" y="20590"/>
                  <a:pt x="13729" y="20611"/>
                </a:cubicBezTo>
                <a:cubicBezTo>
                  <a:pt x="13459" y="20629"/>
                  <a:pt x="13254" y="20863"/>
                  <a:pt x="13272" y="21134"/>
                </a:cubicBezTo>
                <a:cubicBezTo>
                  <a:pt x="13289" y="21394"/>
                  <a:pt x="13504" y="21593"/>
                  <a:pt x="13760" y="21593"/>
                </a:cubicBezTo>
                <a:cubicBezTo>
                  <a:pt x="13771" y="21593"/>
                  <a:pt x="13781" y="21592"/>
                  <a:pt x="13792" y="21592"/>
                </a:cubicBezTo>
                <a:cubicBezTo>
                  <a:pt x="14152" y="21568"/>
                  <a:pt x="14506" y="21533"/>
                  <a:pt x="14842" y="21485"/>
                </a:cubicBezTo>
                <a:cubicBezTo>
                  <a:pt x="15110" y="21447"/>
                  <a:pt x="15296" y="21198"/>
                  <a:pt x="15258" y="20929"/>
                </a:cubicBezTo>
                <a:cubicBezTo>
                  <a:pt x="15220" y="20661"/>
                  <a:pt x="14973" y="20472"/>
                  <a:pt x="14704" y="20512"/>
                </a:cubicBezTo>
                <a:moveTo>
                  <a:pt x="8893" y="20109"/>
                </a:moveTo>
                <a:cubicBezTo>
                  <a:pt x="8582" y="19997"/>
                  <a:pt x="8299" y="19866"/>
                  <a:pt x="8052" y="19721"/>
                </a:cubicBezTo>
                <a:cubicBezTo>
                  <a:pt x="7818" y="19582"/>
                  <a:pt x="7519" y="19663"/>
                  <a:pt x="7382" y="19896"/>
                </a:cubicBezTo>
                <a:cubicBezTo>
                  <a:pt x="7244" y="20130"/>
                  <a:pt x="7323" y="20432"/>
                  <a:pt x="7556" y="20568"/>
                </a:cubicBezTo>
                <a:cubicBezTo>
                  <a:pt x="7856" y="20744"/>
                  <a:pt x="8194" y="20901"/>
                  <a:pt x="8562" y="21034"/>
                </a:cubicBezTo>
                <a:cubicBezTo>
                  <a:pt x="8617" y="21053"/>
                  <a:pt x="8672" y="21062"/>
                  <a:pt x="8728" y="21062"/>
                </a:cubicBezTo>
                <a:cubicBezTo>
                  <a:pt x="8928" y="21062"/>
                  <a:pt x="9117" y="20938"/>
                  <a:pt x="9189" y="20737"/>
                </a:cubicBezTo>
                <a:cubicBezTo>
                  <a:pt x="9280" y="20482"/>
                  <a:pt x="9148" y="20200"/>
                  <a:pt x="8893" y="20109"/>
                </a:cubicBezTo>
                <a:moveTo>
                  <a:pt x="11751" y="20618"/>
                </a:moveTo>
                <a:cubicBezTo>
                  <a:pt x="11412" y="20600"/>
                  <a:pt x="11082" y="20572"/>
                  <a:pt x="10771" y="20533"/>
                </a:cubicBezTo>
                <a:cubicBezTo>
                  <a:pt x="10502" y="20493"/>
                  <a:pt x="10258" y="20690"/>
                  <a:pt x="10225" y="20959"/>
                </a:cubicBezTo>
                <a:cubicBezTo>
                  <a:pt x="10191" y="21229"/>
                  <a:pt x="10382" y="21474"/>
                  <a:pt x="10650" y="21507"/>
                </a:cubicBezTo>
                <a:cubicBezTo>
                  <a:pt x="10984" y="21549"/>
                  <a:pt x="11337" y="21580"/>
                  <a:pt x="11699" y="21600"/>
                </a:cubicBezTo>
                <a:cubicBezTo>
                  <a:pt x="11708" y="21600"/>
                  <a:pt x="11716" y="21600"/>
                  <a:pt x="11725" y="21600"/>
                </a:cubicBezTo>
                <a:cubicBezTo>
                  <a:pt x="11984" y="21600"/>
                  <a:pt x="12200" y="21397"/>
                  <a:pt x="12214" y="21135"/>
                </a:cubicBezTo>
                <a:cubicBezTo>
                  <a:pt x="12228" y="20863"/>
                  <a:pt x="12021" y="20632"/>
                  <a:pt x="11751" y="20618"/>
                </a:cubicBezTo>
                <a:moveTo>
                  <a:pt x="6840" y="18180"/>
                </a:moveTo>
                <a:cubicBezTo>
                  <a:pt x="6836" y="17912"/>
                  <a:pt x="6619" y="17696"/>
                  <a:pt x="6351" y="17696"/>
                </a:cubicBezTo>
                <a:cubicBezTo>
                  <a:pt x="6080" y="17696"/>
                  <a:pt x="5861" y="17916"/>
                  <a:pt x="5861" y="18188"/>
                </a:cubicBezTo>
                <a:cubicBezTo>
                  <a:pt x="5861" y="18234"/>
                  <a:pt x="5867" y="18484"/>
                  <a:pt x="5997" y="18834"/>
                </a:cubicBezTo>
                <a:cubicBezTo>
                  <a:pt x="6070" y="19033"/>
                  <a:pt x="6257" y="19155"/>
                  <a:pt x="6456" y="19155"/>
                </a:cubicBezTo>
                <a:cubicBezTo>
                  <a:pt x="6512" y="19155"/>
                  <a:pt x="6570" y="19145"/>
                  <a:pt x="6626" y="19124"/>
                </a:cubicBezTo>
                <a:cubicBezTo>
                  <a:pt x="6880" y="19030"/>
                  <a:pt x="7009" y="18748"/>
                  <a:pt x="6915" y="18493"/>
                </a:cubicBezTo>
                <a:cubicBezTo>
                  <a:pt x="6849" y="18314"/>
                  <a:pt x="6841" y="18191"/>
                  <a:pt x="6840" y="18180"/>
                </a:cubicBezTo>
                <a:moveTo>
                  <a:pt x="15760" y="10798"/>
                </a:moveTo>
                <a:cubicBezTo>
                  <a:pt x="15838" y="10844"/>
                  <a:pt x="15924" y="10866"/>
                  <a:pt x="16008" y="10866"/>
                </a:cubicBezTo>
                <a:cubicBezTo>
                  <a:pt x="16176" y="10866"/>
                  <a:pt x="16339" y="10780"/>
                  <a:pt x="16431" y="10625"/>
                </a:cubicBezTo>
                <a:cubicBezTo>
                  <a:pt x="16577" y="10376"/>
                  <a:pt x="16761" y="10120"/>
                  <a:pt x="16977" y="9861"/>
                </a:cubicBezTo>
                <a:cubicBezTo>
                  <a:pt x="17151" y="9653"/>
                  <a:pt x="17124" y="9343"/>
                  <a:pt x="16917" y="9169"/>
                </a:cubicBezTo>
                <a:cubicBezTo>
                  <a:pt x="16709" y="8994"/>
                  <a:pt x="16400" y="9022"/>
                  <a:pt x="16227" y="9230"/>
                </a:cubicBezTo>
                <a:cubicBezTo>
                  <a:pt x="15976" y="9529"/>
                  <a:pt x="15761" y="9832"/>
                  <a:pt x="15587" y="10125"/>
                </a:cubicBezTo>
                <a:cubicBezTo>
                  <a:pt x="15450" y="10359"/>
                  <a:pt x="15527" y="10659"/>
                  <a:pt x="15760" y="10798"/>
                </a:cubicBezTo>
                <a:moveTo>
                  <a:pt x="6366" y="8841"/>
                </a:moveTo>
                <a:cubicBezTo>
                  <a:pt x="5014" y="8841"/>
                  <a:pt x="3917" y="7741"/>
                  <a:pt x="3917" y="6384"/>
                </a:cubicBezTo>
                <a:cubicBezTo>
                  <a:pt x="3917" y="5027"/>
                  <a:pt x="5014" y="3927"/>
                  <a:pt x="6366" y="3927"/>
                </a:cubicBezTo>
                <a:cubicBezTo>
                  <a:pt x="7719" y="3927"/>
                  <a:pt x="8814" y="5027"/>
                  <a:pt x="8814" y="6384"/>
                </a:cubicBezTo>
                <a:cubicBezTo>
                  <a:pt x="8814" y="7741"/>
                  <a:pt x="7719" y="8841"/>
                  <a:pt x="6366" y="8841"/>
                </a:cubicBezTo>
                <a:moveTo>
                  <a:pt x="6366" y="2955"/>
                </a:moveTo>
                <a:cubicBezTo>
                  <a:pt x="4473" y="2955"/>
                  <a:pt x="2938" y="4494"/>
                  <a:pt x="2938" y="6392"/>
                </a:cubicBezTo>
                <a:cubicBezTo>
                  <a:pt x="2938" y="8291"/>
                  <a:pt x="4473" y="9831"/>
                  <a:pt x="6366" y="9831"/>
                </a:cubicBezTo>
                <a:cubicBezTo>
                  <a:pt x="8259" y="9831"/>
                  <a:pt x="9794" y="8291"/>
                  <a:pt x="9794" y="6392"/>
                </a:cubicBezTo>
                <a:cubicBezTo>
                  <a:pt x="9794" y="4494"/>
                  <a:pt x="8259" y="2955"/>
                  <a:pt x="6366" y="295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36" name="Shape 2936">
            <a:extLst>
              <a:ext uri="{FF2B5EF4-FFF2-40B4-BE49-F238E27FC236}">
                <a16:creationId xmlns:a16="http://schemas.microsoft.com/office/drawing/2014/main" id="{551E5D83-6C75-714C-958C-A2769C351A16}"/>
              </a:ext>
            </a:extLst>
          </p:cNvPr>
          <p:cNvSpPr/>
          <p:nvPr/>
        </p:nvSpPr>
        <p:spPr>
          <a:xfrm>
            <a:off x="4043363" y="6591300"/>
            <a:ext cx="2540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1964"/>
                </a:moveTo>
                <a:cubicBezTo>
                  <a:pt x="10800" y="1964"/>
                  <a:pt x="4320" y="1964"/>
                  <a:pt x="4320" y="4909"/>
                </a:cubicBezTo>
                <a:cubicBezTo>
                  <a:pt x="4320" y="5180"/>
                  <a:pt x="4804" y="5400"/>
                  <a:pt x="5400" y="5400"/>
                </a:cubicBezTo>
                <a:cubicBezTo>
                  <a:pt x="5996" y="5400"/>
                  <a:pt x="6480" y="5180"/>
                  <a:pt x="6480" y="4909"/>
                </a:cubicBezTo>
                <a:cubicBezTo>
                  <a:pt x="6480" y="2945"/>
                  <a:pt x="10800" y="2945"/>
                  <a:pt x="10800" y="2945"/>
                </a:cubicBezTo>
                <a:cubicBezTo>
                  <a:pt x="11396" y="2945"/>
                  <a:pt x="11880" y="2726"/>
                  <a:pt x="11880" y="2455"/>
                </a:cubicBezTo>
                <a:cubicBezTo>
                  <a:pt x="11880" y="2183"/>
                  <a:pt x="11396" y="1964"/>
                  <a:pt x="10800" y="1964"/>
                </a:cubicBezTo>
                <a:moveTo>
                  <a:pt x="10800" y="8836"/>
                </a:moveTo>
                <a:cubicBezTo>
                  <a:pt x="6029" y="8836"/>
                  <a:pt x="2160" y="7078"/>
                  <a:pt x="2160" y="4909"/>
                </a:cubicBezTo>
                <a:cubicBezTo>
                  <a:pt x="2160" y="2740"/>
                  <a:pt x="6029" y="982"/>
                  <a:pt x="10800" y="982"/>
                </a:cubicBezTo>
                <a:cubicBezTo>
                  <a:pt x="15571" y="982"/>
                  <a:pt x="19440" y="2740"/>
                  <a:pt x="19440" y="4909"/>
                </a:cubicBezTo>
                <a:cubicBezTo>
                  <a:pt x="19440" y="7078"/>
                  <a:pt x="15571" y="8836"/>
                  <a:pt x="10800" y="8836"/>
                </a:cubicBezTo>
                <a:moveTo>
                  <a:pt x="10800" y="17182"/>
                </a:moveTo>
                <a:lnTo>
                  <a:pt x="8154" y="9664"/>
                </a:lnTo>
                <a:cubicBezTo>
                  <a:pt x="9002" y="9761"/>
                  <a:pt x="9885" y="9818"/>
                  <a:pt x="10800" y="9818"/>
                </a:cubicBezTo>
                <a:cubicBezTo>
                  <a:pt x="11715" y="9818"/>
                  <a:pt x="12598" y="9761"/>
                  <a:pt x="13446" y="9664"/>
                </a:cubicBezTo>
                <a:cubicBezTo>
                  <a:pt x="13446" y="9664"/>
                  <a:pt x="10800" y="17182"/>
                  <a:pt x="10800" y="17182"/>
                </a:cubicBezTo>
                <a:close/>
                <a:moveTo>
                  <a:pt x="10800" y="0"/>
                </a:moveTo>
                <a:cubicBezTo>
                  <a:pt x="4835" y="0"/>
                  <a:pt x="0" y="2199"/>
                  <a:pt x="0" y="4909"/>
                </a:cubicBezTo>
                <a:cubicBezTo>
                  <a:pt x="0" y="6830"/>
                  <a:pt x="2431" y="8487"/>
                  <a:pt x="5966" y="9295"/>
                </a:cubicBezTo>
                <a:lnTo>
                  <a:pt x="10800" y="21600"/>
                </a:lnTo>
                <a:lnTo>
                  <a:pt x="15635" y="9295"/>
                </a:lnTo>
                <a:cubicBezTo>
                  <a:pt x="19169" y="8487"/>
                  <a:pt x="21600" y="6830"/>
                  <a:pt x="21600" y="4909"/>
                </a:cubicBezTo>
                <a:cubicBezTo>
                  <a:pt x="21600" y="2199"/>
                  <a:pt x="16765"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37" name="Shape 2937">
            <a:extLst>
              <a:ext uri="{FF2B5EF4-FFF2-40B4-BE49-F238E27FC236}">
                <a16:creationId xmlns:a16="http://schemas.microsoft.com/office/drawing/2014/main" id="{594C7DE4-AF2C-4F42-AA63-33BB0C1114B7}"/>
              </a:ext>
            </a:extLst>
          </p:cNvPr>
          <p:cNvSpPr/>
          <p:nvPr/>
        </p:nvSpPr>
        <p:spPr>
          <a:xfrm>
            <a:off x="4957763" y="659130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9145"/>
                </a:lnTo>
                <a:cubicBezTo>
                  <a:pt x="11291" y="18875"/>
                  <a:pt x="11071" y="18655"/>
                  <a:pt x="10800" y="18655"/>
                </a:cubicBezTo>
                <a:cubicBezTo>
                  <a:pt x="10529" y="18655"/>
                  <a:pt x="10309" y="18875"/>
                  <a:pt x="10309" y="19145"/>
                </a:cubicBezTo>
                <a:lnTo>
                  <a:pt x="10309" y="20593"/>
                </a:lnTo>
                <a:cubicBezTo>
                  <a:pt x="5280" y="20344"/>
                  <a:pt x="1255" y="16319"/>
                  <a:pt x="1006" y="11291"/>
                </a:cubicBezTo>
                <a:lnTo>
                  <a:pt x="2455" y="11291"/>
                </a:lnTo>
                <a:cubicBezTo>
                  <a:pt x="2725" y="11291"/>
                  <a:pt x="2945" y="11071"/>
                  <a:pt x="2945" y="10800"/>
                </a:cubicBezTo>
                <a:cubicBezTo>
                  <a:pt x="2945" y="10529"/>
                  <a:pt x="2725" y="10309"/>
                  <a:pt x="2455" y="10309"/>
                </a:cubicBezTo>
                <a:lnTo>
                  <a:pt x="1006" y="10309"/>
                </a:lnTo>
                <a:cubicBezTo>
                  <a:pt x="1255" y="5281"/>
                  <a:pt x="5280" y="1256"/>
                  <a:pt x="10309" y="1007"/>
                </a:cubicBezTo>
                <a:lnTo>
                  <a:pt x="10309" y="2455"/>
                </a:lnTo>
                <a:cubicBezTo>
                  <a:pt x="10309" y="2726"/>
                  <a:pt x="10529" y="2945"/>
                  <a:pt x="10800" y="2945"/>
                </a:cubicBezTo>
                <a:cubicBezTo>
                  <a:pt x="11071" y="2945"/>
                  <a:pt x="11291" y="2726"/>
                  <a:pt x="11291" y="2455"/>
                </a:cubicBezTo>
                <a:lnTo>
                  <a:pt x="11291" y="1007"/>
                </a:lnTo>
                <a:cubicBezTo>
                  <a:pt x="16320" y="1256"/>
                  <a:pt x="20345" y="5281"/>
                  <a:pt x="20594" y="10309"/>
                </a:cubicBezTo>
                <a:lnTo>
                  <a:pt x="19145" y="10309"/>
                </a:lnTo>
                <a:cubicBezTo>
                  <a:pt x="18875" y="10309"/>
                  <a:pt x="18655" y="10529"/>
                  <a:pt x="18655" y="10800"/>
                </a:cubicBezTo>
                <a:cubicBezTo>
                  <a:pt x="18655" y="11071"/>
                  <a:pt x="18875" y="11291"/>
                  <a:pt x="19145" y="11291"/>
                </a:cubicBezTo>
                <a:lnTo>
                  <a:pt x="20594" y="11291"/>
                </a:lnTo>
                <a:cubicBezTo>
                  <a:pt x="20345" y="16319"/>
                  <a:pt x="16320" y="20344"/>
                  <a:pt x="11291" y="20593"/>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965" y="6634"/>
                </a:moveTo>
                <a:lnTo>
                  <a:pt x="12189" y="12188"/>
                </a:lnTo>
                <a:lnTo>
                  <a:pt x="6635" y="14966"/>
                </a:lnTo>
                <a:lnTo>
                  <a:pt x="9411" y="9412"/>
                </a:lnTo>
                <a:cubicBezTo>
                  <a:pt x="9411" y="9412"/>
                  <a:pt x="14965" y="6634"/>
                  <a:pt x="14965" y="6634"/>
                </a:cubicBezTo>
                <a:close/>
                <a:moveTo>
                  <a:pt x="4552" y="17048"/>
                </a:moveTo>
                <a:lnTo>
                  <a:pt x="12883" y="12883"/>
                </a:lnTo>
                <a:lnTo>
                  <a:pt x="17048" y="4551"/>
                </a:lnTo>
                <a:lnTo>
                  <a:pt x="8717" y="8717"/>
                </a:lnTo>
                <a:cubicBezTo>
                  <a:pt x="8717" y="8717"/>
                  <a:pt x="4552" y="17048"/>
                  <a:pt x="4552" y="17048"/>
                </a:cubicBezTo>
                <a:close/>
                <a:moveTo>
                  <a:pt x="11494" y="11494"/>
                </a:moveTo>
                <a:cubicBezTo>
                  <a:pt x="11877" y="11111"/>
                  <a:pt x="11877" y="10489"/>
                  <a:pt x="11494" y="10106"/>
                </a:cubicBezTo>
                <a:cubicBezTo>
                  <a:pt x="11111" y="9722"/>
                  <a:pt x="10489" y="9722"/>
                  <a:pt x="10106" y="10106"/>
                </a:cubicBezTo>
                <a:cubicBezTo>
                  <a:pt x="9723" y="10489"/>
                  <a:pt x="9723" y="11111"/>
                  <a:pt x="10106" y="11494"/>
                </a:cubicBezTo>
                <a:cubicBezTo>
                  <a:pt x="10489" y="11878"/>
                  <a:pt x="11111" y="11878"/>
                  <a:pt x="11494" y="11494"/>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38" name="Shape 2938">
            <a:extLst>
              <a:ext uri="{FF2B5EF4-FFF2-40B4-BE49-F238E27FC236}">
                <a16:creationId xmlns:a16="http://schemas.microsoft.com/office/drawing/2014/main" id="{E25688CA-0F53-C04A-A2EE-1E98F1105FA1}"/>
              </a:ext>
            </a:extLst>
          </p:cNvPr>
          <p:cNvSpPr/>
          <p:nvPr/>
        </p:nvSpPr>
        <p:spPr>
          <a:xfrm>
            <a:off x="6024563" y="659130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20458"/>
                </a:moveTo>
                <a:lnTo>
                  <a:pt x="14727" y="18775"/>
                </a:lnTo>
                <a:lnTo>
                  <a:pt x="14727" y="1142"/>
                </a:lnTo>
                <a:lnTo>
                  <a:pt x="20618" y="2825"/>
                </a:lnTo>
                <a:cubicBezTo>
                  <a:pt x="20618" y="2825"/>
                  <a:pt x="20618" y="20458"/>
                  <a:pt x="20618" y="20458"/>
                </a:cubicBezTo>
                <a:close/>
                <a:moveTo>
                  <a:pt x="13745" y="18775"/>
                </a:moveTo>
                <a:lnTo>
                  <a:pt x="7855" y="20458"/>
                </a:ln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2" y="1990"/>
                </a:moveTo>
                <a:lnTo>
                  <a:pt x="21244" y="1983"/>
                </a:lnTo>
                <a:lnTo>
                  <a:pt x="14371" y="19"/>
                </a:lnTo>
                <a:lnTo>
                  <a:pt x="14369" y="27"/>
                </a:lnTo>
                <a:cubicBezTo>
                  <a:pt x="14326" y="14"/>
                  <a:pt x="14284" y="0"/>
                  <a:pt x="14236" y="0"/>
                </a:cubicBezTo>
                <a:cubicBezTo>
                  <a:pt x="14189" y="0"/>
                  <a:pt x="14147" y="14"/>
                  <a:pt x="14104" y="27"/>
                </a:cubicBezTo>
                <a:lnTo>
                  <a:pt x="14102" y="19"/>
                </a:lnTo>
                <a:lnTo>
                  <a:pt x="7364" y="1944"/>
                </a:lnTo>
                <a:lnTo>
                  <a:pt x="626" y="19"/>
                </a:lnTo>
                <a:lnTo>
                  <a:pt x="623" y="27"/>
                </a:lnTo>
                <a:cubicBezTo>
                  <a:pt x="581" y="14"/>
                  <a:pt x="538" y="0"/>
                  <a:pt x="491" y="0"/>
                </a:cubicBezTo>
                <a:cubicBezTo>
                  <a:pt x="220" y="0"/>
                  <a:pt x="0" y="220"/>
                  <a:pt x="0" y="491"/>
                </a:cubicBezTo>
                <a:lnTo>
                  <a:pt x="0" y="19145"/>
                </a:lnTo>
                <a:cubicBezTo>
                  <a:pt x="0" y="19370"/>
                  <a:pt x="153" y="19551"/>
                  <a:pt x="358" y="19610"/>
                </a:cubicBezTo>
                <a:lnTo>
                  <a:pt x="356" y="19618"/>
                </a:lnTo>
                <a:lnTo>
                  <a:pt x="7229" y="21581"/>
                </a:lnTo>
                <a:lnTo>
                  <a:pt x="7231" y="21573"/>
                </a:lnTo>
                <a:cubicBezTo>
                  <a:pt x="7274" y="21586"/>
                  <a:pt x="7316" y="21600"/>
                  <a:pt x="7364" y="21600"/>
                </a:cubicBezTo>
                <a:cubicBezTo>
                  <a:pt x="7411" y="21600"/>
                  <a:pt x="7454" y="21586"/>
                  <a:pt x="7496" y="21573"/>
                </a:cubicBezTo>
                <a:lnTo>
                  <a:pt x="7499" y="21581"/>
                </a:lnTo>
                <a:lnTo>
                  <a:pt x="14236" y="19656"/>
                </a:lnTo>
                <a:lnTo>
                  <a:pt x="20975" y="21581"/>
                </a:lnTo>
                <a:lnTo>
                  <a:pt x="20977" y="21573"/>
                </a:lnTo>
                <a:cubicBezTo>
                  <a:pt x="21020" y="21586"/>
                  <a:pt x="21062" y="21600"/>
                  <a:pt x="21109" y="21600"/>
                </a:cubicBezTo>
                <a:cubicBezTo>
                  <a:pt x="21380" y="21600"/>
                  <a:pt x="21600" y="21380"/>
                  <a:pt x="21600" y="21109"/>
                </a:cubicBezTo>
                <a:lnTo>
                  <a:pt x="21600" y="2455"/>
                </a:lnTo>
                <a:cubicBezTo>
                  <a:pt x="21600" y="2231"/>
                  <a:pt x="21447" y="2049"/>
                  <a:pt x="21242" y="199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39" name="Shape 2939">
            <a:extLst>
              <a:ext uri="{FF2B5EF4-FFF2-40B4-BE49-F238E27FC236}">
                <a16:creationId xmlns:a16="http://schemas.microsoft.com/office/drawing/2014/main" id="{A9C68E7A-72F0-6841-B228-9E9B8C6597B7}"/>
              </a:ext>
            </a:extLst>
          </p:cNvPr>
          <p:cNvSpPr/>
          <p:nvPr/>
        </p:nvSpPr>
        <p:spPr>
          <a:xfrm>
            <a:off x="7091363" y="659130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7547" y="12509"/>
                </a:moveTo>
                <a:lnTo>
                  <a:pt x="18520" y="12645"/>
                </a:lnTo>
                <a:cubicBezTo>
                  <a:pt x="18572" y="12276"/>
                  <a:pt x="18589" y="11922"/>
                  <a:pt x="18572" y="11593"/>
                </a:cubicBezTo>
                <a:lnTo>
                  <a:pt x="17592" y="11644"/>
                </a:lnTo>
                <a:cubicBezTo>
                  <a:pt x="17606" y="11910"/>
                  <a:pt x="17591" y="12201"/>
                  <a:pt x="17547" y="12509"/>
                </a:cubicBezTo>
                <a:moveTo>
                  <a:pt x="17444" y="10833"/>
                </a:moveTo>
                <a:lnTo>
                  <a:pt x="18374" y="10520"/>
                </a:lnTo>
                <a:cubicBezTo>
                  <a:pt x="18262" y="10187"/>
                  <a:pt x="18104" y="9869"/>
                  <a:pt x="17890" y="9546"/>
                </a:cubicBezTo>
                <a:lnTo>
                  <a:pt x="17072" y="10089"/>
                </a:lnTo>
                <a:cubicBezTo>
                  <a:pt x="17237" y="10339"/>
                  <a:pt x="17359" y="10582"/>
                  <a:pt x="17444" y="10833"/>
                </a:cubicBezTo>
                <a:moveTo>
                  <a:pt x="17529" y="13890"/>
                </a:moveTo>
                <a:cubicBezTo>
                  <a:pt x="17440" y="13801"/>
                  <a:pt x="17317" y="13745"/>
                  <a:pt x="17182" y="13745"/>
                </a:cubicBezTo>
                <a:cubicBezTo>
                  <a:pt x="16910" y="13745"/>
                  <a:pt x="16691" y="13965"/>
                  <a:pt x="16691" y="14236"/>
                </a:cubicBezTo>
                <a:cubicBezTo>
                  <a:pt x="16691" y="14372"/>
                  <a:pt x="16746" y="14495"/>
                  <a:pt x="16835" y="14583"/>
                </a:cubicBezTo>
                <a:lnTo>
                  <a:pt x="17469" y="15218"/>
                </a:lnTo>
                <a:lnTo>
                  <a:pt x="16835" y="15853"/>
                </a:lnTo>
                <a:cubicBezTo>
                  <a:pt x="16746" y="15942"/>
                  <a:pt x="16691" y="16064"/>
                  <a:pt x="16691" y="16200"/>
                </a:cubicBezTo>
                <a:cubicBezTo>
                  <a:pt x="16691" y="16471"/>
                  <a:pt x="16910" y="16691"/>
                  <a:pt x="17182" y="16691"/>
                </a:cubicBezTo>
                <a:cubicBezTo>
                  <a:pt x="17317" y="16691"/>
                  <a:pt x="17440" y="16636"/>
                  <a:pt x="17529" y="16547"/>
                </a:cubicBezTo>
                <a:lnTo>
                  <a:pt x="18164" y="15912"/>
                </a:lnTo>
                <a:lnTo>
                  <a:pt x="18798" y="16547"/>
                </a:lnTo>
                <a:cubicBezTo>
                  <a:pt x="18887" y="16636"/>
                  <a:pt x="19010" y="16691"/>
                  <a:pt x="19145" y="16691"/>
                </a:cubicBezTo>
                <a:cubicBezTo>
                  <a:pt x="19417" y="16691"/>
                  <a:pt x="19636" y="16471"/>
                  <a:pt x="19636" y="16200"/>
                </a:cubicBezTo>
                <a:cubicBezTo>
                  <a:pt x="19636" y="16064"/>
                  <a:pt x="19582" y="15942"/>
                  <a:pt x="19493" y="15853"/>
                </a:cubicBezTo>
                <a:lnTo>
                  <a:pt x="18858" y="15218"/>
                </a:lnTo>
                <a:lnTo>
                  <a:pt x="19493" y="14583"/>
                </a:lnTo>
                <a:cubicBezTo>
                  <a:pt x="19582" y="14495"/>
                  <a:pt x="19636" y="14372"/>
                  <a:pt x="19636" y="14236"/>
                </a:cubicBezTo>
                <a:cubicBezTo>
                  <a:pt x="19636" y="13965"/>
                  <a:pt x="19417" y="13745"/>
                  <a:pt x="19145" y="13745"/>
                </a:cubicBezTo>
                <a:cubicBezTo>
                  <a:pt x="19009" y="13745"/>
                  <a:pt x="18887" y="13801"/>
                  <a:pt x="18798" y="13890"/>
                </a:cubicBezTo>
                <a:lnTo>
                  <a:pt x="18164" y="14524"/>
                </a:lnTo>
                <a:cubicBezTo>
                  <a:pt x="18164" y="14524"/>
                  <a:pt x="17529" y="13890"/>
                  <a:pt x="17529" y="13890"/>
                </a:cubicBezTo>
                <a:close/>
                <a:moveTo>
                  <a:pt x="20618" y="20458"/>
                </a:moveTo>
                <a:lnTo>
                  <a:pt x="14727" y="18775"/>
                </a:lnTo>
                <a:lnTo>
                  <a:pt x="14727" y="7698"/>
                </a:lnTo>
                <a:cubicBezTo>
                  <a:pt x="14950" y="7802"/>
                  <a:pt x="15155" y="7914"/>
                  <a:pt x="15324" y="8034"/>
                </a:cubicBezTo>
                <a:lnTo>
                  <a:pt x="15893" y="7234"/>
                </a:lnTo>
                <a:cubicBezTo>
                  <a:pt x="15627" y="7044"/>
                  <a:pt x="15313" y="6872"/>
                  <a:pt x="14959" y="6721"/>
                </a:cubicBezTo>
                <a:lnTo>
                  <a:pt x="14727" y="7263"/>
                </a:lnTo>
                <a:lnTo>
                  <a:pt x="14727" y="1142"/>
                </a:lnTo>
                <a:lnTo>
                  <a:pt x="20618" y="2825"/>
                </a:lnTo>
                <a:cubicBezTo>
                  <a:pt x="20618" y="2825"/>
                  <a:pt x="20618" y="20458"/>
                  <a:pt x="20618" y="20458"/>
                </a:cubicBezTo>
                <a:close/>
                <a:moveTo>
                  <a:pt x="13745" y="18775"/>
                </a:moveTo>
                <a:lnTo>
                  <a:pt x="7855" y="20458"/>
                </a:lnTo>
                <a:lnTo>
                  <a:pt x="7855" y="9347"/>
                </a:lnTo>
                <a:lnTo>
                  <a:pt x="8249" y="10199"/>
                </a:lnTo>
                <a:cubicBezTo>
                  <a:pt x="8580" y="10045"/>
                  <a:pt x="8881" y="9843"/>
                  <a:pt x="9168" y="9581"/>
                </a:cubicBezTo>
                <a:lnTo>
                  <a:pt x="8505" y="8857"/>
                </a:lnTo>
                <a:cubicBezTo>
                  <a:pt x="8297" y="9048"/>
                  <a:pt x="8088" y="9187"/>
                  <a:pt x="7855" y="9299"/>
                </a:cubicBez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1" y="1990"/>
                </a:moveTo>
                <a:lnTo>
                  <a:pt x="21244" y="1983"/>
                </a:lnTo>
                <a:lnTo>
                  <a:pt x="14372" y="19"/>
                </a:lnTo>
                <a:lnTo>
                  <a:pt x="14369" y="27"/>
                </a:lnTo>
                <a:cubicBezTo>
                  <a:pt x="14326" y="14"/>
                  <a:pt x="14283" y="0"/>
                  <a:pt x="14236" y="0"/>
                </a:cubicBezTo>
                <a:cubicBezTo>
                  <a:pt x="14189" y="0"/>
                  <a:pt x="14147" y="14"/>
                  <a:pt x="14104" y="27"/>
                </a:cubicBezTo>
                <a:lnTo>
                  <a:pt x="14102" y="19"/>
                </a:lnTo>
                <a:lnTo>
                  <a:pt x="7364" y="1944"/>
                </a:lnTo>
                <a:lnTo>
                  <a:pt x="626" y="19"/>
                </a:lnTo>
                <a:lnTo>
                  <a:pt x="623" y="27"/>
                </a:lnTo>
                <a:cubicBezTo>
                  <a:pt x="580" y="14"/>
                  <a:pt x="538" y="0"/>
                  <a:pt x="491" y="0"/>
                </a:cubicBezTo>
                <a:cubicBezTo>
                  <a:pt x="220" y="0"/>
                  <a:pt x="0" y="220"/>
                  <a:pt x="0" y="491"/>
                </a:cubicBezTo>
                <a:lnTo>
                  <a:pt x="0" y="19145"/>
                </a:lnTo>
                <a:cubicBezTo>
                  <a:pt x="0" y="19370"/>
                  <a:pt x="153" y="19551"/>
                  <a:pt x="359" y="19610"/>
                </a:cubicBezTo>
                <a:lnTo>
                  <a:pt x="356" y="19618"/>
                </a:lnTo>
                <a:lnTo>
                  <a:pt x="7228" y="21581"/>
                </a:lnTo>
                <a:lnTo>
                  <a:pt x="7231" y="21573"/>
                </a:lnTo>
                <a:cubicBezTo>
                  <a:pt x="7274" y="21586"/>
                  <a:pt x="7317" y="21600"/>
                  <a:pt x="7364" y="21600"/>
                </a:cubicBezTo>
                <a:cubicBezTo>
                  <a:pt x="7411" y="21600"/>
                  <a:pt x="7453" y="21586"/>
                  <a:pt x="7496" y="21573"/>
                </a:cubicBezTo>
                <a:lnTo>
                  <a:pt x="7499" y="21581"/>
                </a:lnTo>
                <a:lnTo>
                  <a:pt x="14236" y="19656"/>
                </a:lnTo>
                <a:lnTo>
                  <a:pt x="20975" y="21581"/>
                </a:lnTo>
                <a:lnTo>
                  <a:pt x="20977" y="21573"/>
                </a:lnTo>
                <a:cubicBezTo>
                  <a:pt x="21020" y="21586"/>
                  <a:pt x="21062" y="21600"/>
                  <a:pt x="21109" y="21600"/>
                </a:cubicBezTo>
                <a:cubicBezTo>
                  <a:pt x="21380" y="21600"/>
                  <a:pt x="21600" y="21380"/>
                  <a:pt x="21600" y="21109"/>
                </a:cubicBezTo>
                <a:lnTo>
                  <a:pt x="21600" y="2455"/>
                </a:lnTo>
                <a:cubicBezTo>
                  <a:pt x="21600" y="2231"/>
                  <a:pt x="21447" y="2049"/>
                  <a:pt x="21241" y="1990"/>
                </a:cubicBezTo>
                <a:moveTo>
                  <a:pt x="16435" y="9275"/>
                </a:moveTo>
                <a:lnTo>
                  <a:pt x="16518" y="9374"/>
                </a:lnTo>
                <a:lnTo>
                  <a:pt x="17269" y="8740"/>
                </a:lnTo>
                <a:lnTo>
                  <a:pt x="17184" y="8640"/>
                </a:lnTo>
                <a:cubicBezTo>
                  <a:pt x="17013" y="8438"/>
                  <a:pt x="16840" y="8236"/>
                  <a:pt x="16677" y="8019"/>
                </a:cubicBezTo>
                <a:lnTo>
                  <a:pt x="15891" y="8606"/>
                </a:lnTo>
                <a:cubicBezTo>
                  <a:pt x="16066" y="8840"/>
                  <a:pt x="16251" y="9059"/>
                  <a:pt x="16435" y="9275"/>
                </a:cubicBezTo>
                <a:moveTo>
                  <a:pt x="6270" y="11022"/>
                </a:moveTo>
                <a:lnTo>
                  <a:pt x="5739" y="10196"/>
                </a:lnTo>
                <a:cubicBezTo>
                  <a:pt x="5432" y="10394"/>
                  <a:pt x="5153" y="10605"/>
                  <a:pt x="4909" y="10825"/>
                </a:cubicBezTo>
                <a:lnTo>
                  <a:pt x="5568" y="11554"/>
                </a:lnTo>
                <a:cubicBezTo>
                  <a:pt x="5772" y="11370"/>
                  <a:pt x="6008" y="11191"/>
                  <a:pt x="6270" y="11022"/>
                </a:cubicBezTo>
                <a:moveTo>
                  <a:pt x="5004" y="12185"/>
                </a:moveTo>
                <a:lnTo>
                  <a:pt x="4196" y="11628"/>
                </a:lnTo>
                <a:cubicBezTo>
                  <a:pt x="3975" y="11949"/>
                  <a:pt x="3812" y="12288"/>
                  <a:pt x="3713" y="12634"/>
                </a:cubicBezTo>
                <a:lnTo>
                  <a:pt x="4656" y="12906"/>
                </a:lnTo>
                <a:cubicBezTo>
                  <a:pt x="4727" y="12661"/>
                  <a:pt x="4844" y="12418"/>
                  <a:pt x="5004" y="12185"/>
                </a:cubicBezTo>
                <a:moveTo>
                  <a:pt x="10467" y="8318"/>
                </a:moveTo>
                <a:lnTo>
                  <a:pt x="9972" y="7470"/>
                </a:lnTo>
                <a:cubicBezTo>
                  <a:pt x="9623" y="7674"/>
                  <a:pt x="9362" y="7936"/>
                  <a:pt x="9132" y="8189"/>
                </a:cubicBezTo>
                <a:lnTo>
                  <a:pt x="9857" y="8850"/>
                </a:lnTo>
                <a:cubicBezTo>
                  <a:pt x="10063" y="8624"/>
                  <a:pt x="10245" y="8448"/>
                  <a:pt x="10467" y="8318"/>
                </a:cubicBezTo>
                <a:moveTo>
                  <a:pt x="3927" y="15709"/>
                </a:moveTo>
                <a:cubicBezTo>
                  <a:pt x="4469" y="15709"/>
                  <a:pt x="4909" y="15270"/>
                  <a:pt x="4909" y="14727"/>
                </a:cubicBezTo>
                <a:cubicBezTo>
                  <a:pt x="4909" y="14185"/>
                  <a:pt x="4469" y="13745"/>
                  <a:pt x="3927" y="13745"/>
                </a:cubicBezTo>
                <a:cubicBezTo>
                  <a:pt x="3385" y="13745"/>
                  <a:pt x="2945" y="14185"/>
                  <a:pt x="2945" y="14727"/>
                </a:cubicBezTo>
                <a:cubicBezTo>
                  <a:pt x="2945" y="15270"/>
                  <a:pt x="3385" y="15709"/>
                  <a:pt x="3927" y="15709"/>
                </a:cubicBezTo>
                <a:moveTo>
                  <a:pt x="12273" y="7855"/>
                </a:moveTo>
                <a:cubicBezTo>
                  <a:pt x="12815" y="7855"/>
                  <a:pt x="13255" y="7415"/>
                  <a:pt x="13255" y="6873"/>
                </a:cubicBezTo>
                <a:cubicBezTo>
                  <a:pt x="13255" y="6331"/>
                  <a:pt x="12815" y="5891"/>
                  <a:pt x="12273" y="5891"/>
                </a:cubicBezTo>
                <a:cubicBezTo>
                  <a:pt x="11730" y="5891"/>
                  <a:pt x="11291" y="6331"/>
                  <a:pt x="11291" y="6873"/>
                </a:cubicBezTo>
                <a:cubicBezTo>
                  <a:pt x="11291" y="7415"/>
                  <a:pt x="11730" y="7855"/>
                  <a:pt x="12273" y="785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40" name="Shape 2940">
            <a:extLst>
              <a:ext uri="{FF2B5EF4-FFF2-40B4-BE49-F238E27FC236}">
                <a16:creationId xmlns:a16="http://schemas.microsoft.com/office/drawing/2014/main" id="{FE58F2CC-55D1-244B-A968-957FEB5D5066}"/>
              </a:ext>
            </a:extLst>
          </p:cNvPr>
          <p:cNvSpPr/>
          <p:nvPr/>
        </p:nvSpPr>
        <p:spPr>
          <a:xfrm>
            <a:off x="8158163" y="659130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8345"/>
                </a:moveTo>
                <a:cubicBezTo>
                  <a:pt x="9444" y="8345"/>
                  <a:pt x="8345" y="9444"/>
                  <a:pt x="8345" y="10800"/>
                </a:cubicBezTo>
                <a:cubicBezTo>
                  <a:pt x="8345" y="12156"/>
                  <a:pt x="9444" y="13255"/>
                  <a:pt x="10800" y="13255"/>
                </a:cubicBezTo>
                <a:cubicBezTo>
                  <a:pt x="12156" y="13255"/>
                  <a:pt x="13255" y="12156"/>
                  <a:pt x="13255" y="10800"/>
                </a:cubicBezTo>
                <a:cubicBezTo>
                  <a:pt x="13255" y="9444"/>
                  <a:pt x="12156" y="8345"/>
                  <a:pt x="10800" y="8345"/>
                </a:cubicBezTo>
                <a:moveTo>
                  <a:pt x="11291" y="20593"/>
                </a:moveTo>
                <a:lnTo>
                  <a:pt x="11291" y="17182"/>
                </a:lnTo>
                <a:cubicBezTo>
                  <a:pt x="11291" y="16910"/>
                  <a:pt x="11071" y="16691"/>
                  <a:pt x="10800" y="16691"/>
                </a:cubicBezTo>
                <a:cubicBezTo>
                  <a:pt x="10529" y="16691"/>
                  <a:pt x="10309" y="16910"/>
                  <a:pt x="10309" y="17182"/>
                </a:cubicBezTo>
                <a:lnTo>
                  <a:pt x="10309" y="20593"/>
                </a:lnTo>
                <a:cubicBezTo>
                  <a:pt x="5280" y="20344"/>
                  <a:pt x="1255" y="16319"/>
                  <a:pt x="1006" y="11291"/>
                </a:cubicBezTo>
                <a:lnTo>
                  <a:pt x="4418" y="11291"/>
                </a:lnTo>
                <a:cubicBezTo>
                  <a:pt x="4690" y="11291"/>
                  <a:pt x="4909" y="11071"/>
                  <a:pt x="4909" y="10800"/>
                </a:cubicBezTo>
                <a:cubicBezTo>
                  <a:pt x="4909" y="10529"/>
                  <a:pt x="4690" y="10309"/>
                  <a:pt x="4418" y="10309"/>
                </a:cubicBezTo>
                <a:lnTo>
                  <a:pt x="1006" y="10309"/>
                </a:lnTo>
                <a:cubicBezTo>
                  <a:pt x="1255" y="5281"/>
                  <a:pt x="5280" y="1256"/>
                  <a:pt x="10309" y="1007"/>
                </a:cubicBezTo>
                <a:lnTo>
                  <a:pt x="10309" y="4418"/>
                </a:lnTo>
                <a:cubicBezTo>
                  <a:pt x="10309" y="4690"/>
                  <a:pt x="10529" y="4909"/>
                  <a:pt x="10800" y="4909"/>
                </a:cubicBezTo>
                <a:cubicBezTo>
                  <a:pt x="11071" y="4909"/>
                  <a:pt x="11291" y="4690"/>
                  <a:pt x="11291" y="4418"/>
                </a:cubicBezTo>
                <a:lnTo>
                  <a:pt x="11291" y="1007"/>
                </a:lnTo>
                <a:cubicBezTo>
                  <a:pt x="16320" y="1256"/>
                  <a:pt x="20345" y="5281"/>
                  <a:pt x="20594" y="10309"/>
                </a:cubicBezTo>
                <a:lnTo>
                  <a:pt x="17182" y="10309"/>
                </a:lnTo>
                <a:cubicBezTo>
                  <a:pt x="16910" y="10309"/>
                  <a:pt x="16691" y="10529"/>
                  <a:pt x="16691" y="10800"/>
                </a:cubicBezTo>
                <a:cubicBezTo>
                  <a:pt x="16691" y="11071"/>
                  <a:pt x="16910" y="11291"/>
                  <a:pt x="17182" y="11291"/>
                </a:cubicBezTo>
                <a:lnTo>
                  <a:pt x="20594" y="11291"/>
                </a:lnTo>
                <a:cubicBezTo>
                  <a:pt x="20345" y="16319"/>
                  <a:pt x="16320" y="20344"/>
                  <a:pt x="11291" y="20593"/>
                </a:cubicBezTo>
                <a:moveTo>
                  <a:pt x="10800" y="0"/>
                </a:moveTo>
                <a:cubicBezTo>
                  <a:pt x="10800" y="0"/>
                  <a:pt x="10800" y="0"/>
                  <a:pt x="10800" y="0"/>
                </a:cubicBezTo>
                <a:cubicBezTo>
                  <a:pt x="10800" y="0"/>
                  <a:pt x="10800" y="0"/>
                  <a:pt x="10800" y="0"/>
                </a:cubicBez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41" name="Shape 2941">
            <a:extLst>
              <a:ext uri="{FF2B5EF4-FFF2-40B4-BE49-F238E27FC236}">
                <a16:creationId xmlns:a16="http://schemas.microsoft.com/office/drawing/2014/main" id="{B2AE380E-F203-4A46-9EEA-54DC12C636A9}"/>
              </a:ext>
            </a:extLst>
          </p:cNvPr>
          <p:cNvSpPr/>
          <p:nvPr/>
        </p:nvSpPr>
        <p:spPr>
          <a:xfrm>
            <a:off x="9224963" y="6591300"/>
            <a:ext cx="557212" cy="558800"/>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7648"/>
                </a:lnTo>
                <a:cubicBezTo>
                  <a:pt x="14694" y="17407"/>
                  <a:pt x="17408" y="14693"/>
                  <a:pt x="17649" y="11291"/>
                </a:cubicBezTo>
                <a:lnTo>
                  <a:pt x="20594" y="11291"/>
                </a:lnTo>
                <a:cubicBezTo>
                  <a:pt x="20345" y="16319"/>
                  <a:pt x="16320" y="20344"/>
                  <a:pt x="11291" y="20593"/>
                </a:cubicBezTo>
                <a:moveTo>
                  <a:pt x="11291" y="13205"/>
                </a:moveTo>
                <a:cubicBezTo>
                  <a:pt x="12252" y="13010"/>
                  <a:pt x="13005" y="12252"/>
                  <a:pt x="13201" y="11291"/>
                </a:cubicBezTo>
                <a:lnTo>
                  <a:pt x="16667" y="11291"/>
                </a:lnTo>
                <a:cubicBezTo>
                  <a:pt x="16431" y="14152"/>
                  <a:pt x="14152" y="16429"/>
                  <a:pt x="11291" y="16666"/>
                </a:cubicBezTo>
                <a:cubicBezTo>
                  <a:pt x="11291" y="16666"/>
                  <a:pt x="11291" y="13205"/>
                  <a:pt x="11291" y="13205"/>
                </a:cubicBezTo>
                <a:close/>
                <a:moveTo>
                  <a:pt x="11291" y="4934"/>
                </a:moveTo>
                <a:cubicBezTo>
                  <a:pt x="12233" y="5012"/>
                  <a:pt x="13111" y="5315"/>
                  <a:pt x="13875" y="5784"/>
                </a:cubicBezTo>
                <a:cubicBezTo>
                  <a:pt x="13793" y="5967"/>
                  <a:pt x="13745" y="6168"/>
                  <a:pt x="13745" y="6382"/>
                </a:cubicBezTo>
                <a:cubicBezTo>
                  <a:pt x="13745" y="7195"/>
                  <a:pt x="14405" y="7855"/>
                  <a:pt x="15218" y="7855"/>
                </a:cubicBezTo>
                <a:cubicBezTo>
                  <a:pt x="15432" y="7855"/>
                  <a:pt x="15633" y="7807"/>
                  <a:pt x="15816" y="7725"/>
                </a:cubicBezTo>
                <a:cubicBezTo>
                  <a:pt x="16286" y="8489"/>
                  <a:pt x="16589" y="9367"/>
                  <a:pt x="16667" y="10309"/>
                </a:cubicBezTo>
                <a:lnTo>
                  <a:pt x="13201" y="10309"/>
                </a:lnTo>
                <a:cubicBezTo>
                  <a:pt x="13005" y="9348"/>
                  <a:pt x="12252" y="8590"/>
                  <a:pt x="11291" y="8395"/>
                </a:cubicBezTo>
                <a:cubicBezTo>
                  <a:pt x="11291" y="8395"/>
                  <a:pt x="11291" y="4934"/>
                  <a:pt x="11291" y="4934"/>
                </a:cubicBezTo>
                <a:close/>
                <a:moveTo>
                  <a:pt x="11291" y="1007"/>
                </a:moveTo>
                <a:cubicBezTo>
                  <a:pt x="16320" y="1256"/>
                  <a:pt x="20345" y="5281"/>
                  <a:pt x="20594" y="10309"/>
                </a:cubicBezTo>
                <a:lnTo>
                  <a:pt x="17649" y="10309"/>
                </a:lnTo>
                <a:cubicBezTo>
                  <a:pt x="17563" y="9102"/>
                  <a:pt x="17162" y="7985"/>
                  <a:pt x="16534" y="7031"/>
                </a:cubicBezTo>
                <a:cubicBezTo>
                  <a:pt x="16631" y="6835"/>
                  <a:pt x="16691" y="6616"/>
                  <a:pt x="16691" y="6382"/>
                </a:cubicBezTo>
                <a:cubicBezTo>
                  <a:pt x="16691" y="5569"/>
                  <a:pt x="16032" y="4909"/>
                  <a:pt x="15218" y="4909"/>
                </a:cubicBezTo>
                <a:cubicBezTo>
                  <a:pt x="14984" y="4909"/>
                  <a:pt x="14765" y="4969"/>
                  <a:pt x="14568" y="5066"/>
                </a:cubicBezTo>
                <a:cubicBezTo>
                  <a:pt x="13614" y="4439"/>
                  <a:pt x="12498" y="4038"/>
                  <a:pt x="11291" y="3952"/>
                </a:cubicBezTo>
                <a:cubicBezTo>
                  <a:pt x="11291" y="3952"/>
                  <a:pt x="11291" y="1007"/>
                  <a:pt x="11291" y="1007"/>
                </a:cubicBezTo>
                <a:close/>
                <a:moveTo>
                  <a:pt x="10309" y="3949"/>
                </a:moveTo>
                <a:cubicBezTo>
                  <a:pt x="7225" y="4167"/>
                  <a:pt x="4703" y="6417"/>
                  <a:pt x="4078" y="9370"/>
                </a:cubicBezTo>
                <a:cubicBezTo>
                  <a:pt x="3590" y="9486"/>
                  <a:pt x="3196" y="9843"/>
                  <a:pt x="3030" y="10309"/>
                </a:cubicBezTo>
                <a:lnTo>
                  <a:pt x="1006" y="10309"/>
                </a:lnTo>
                <a:cubicBezTo>
                  <a:pt x="1255" y="5281"/>
                  <a:pt x="5280" y="1256"/>
                  <a:pt x="10309" y="1007"/>
                </a:cubicBezTo>
                <a:cubicBezTo>
                  <a:pt x="10309" y="1007"/>
                  <a:pt x="10309" y="3949"/>
                  <a:pt x="10309" y="3949"/>
                </a:cubicBezTo>
                <a:close/>
                <a:moveTo>
                  <a:pt x="10309" y="8395"/>
                </a:moveTo>
                <a:cubicBezTo>
                  <a:pt x="9348" y="8590"/>
                  <a:pt x="8595" y="9348"/>
                  <a:pt x="8399" y="10309"/>
                </a:cubicBezTo>
                <a:lnTo>
                  <a:pt x="5796" y="10309"/>
                </a:lnTo>
                <a:cubicBezTo>
                  <a:pt x="5666" y="9948"/>
                  <a:pt x="5405" y="9649"/>
                  <a:pt x="5062" y="9482"/>
                </a:cubicBezTo>
                <a:cubicBezTo>
                  <a:pt x="5626" y="7018"/>
                  <a:pt x="7730" y="5144"/>
                  <a:pt x="10309" y="4930"/>
                </a:cubicBezTo>
                <a:cubicBezTo>
                  <a:pt x="10309" y="4930"/>
                  <a:pt x="10309" y="8395"/>
                  <a:pt x="10309" y="8395"/>
                </a:cubicBezTo>
                <a:close/>
                <a:moveTo>
                  <a:pt x="10309" y="16670"/>
                </a:moveTo>
                <a:cubicBezTo>
                  <a:pt x="7730" y="16456"/>
                  <a:pt x="5626" y="14582"/>
                  <a:pt x="5062" y="12118"/>
                </a:cubicBezTo>
                <a:cubicBezTo>
                  <a:pt x="5405" y="11951"/>
                  <a:pt x="5666" y="11652"/>
                  <a:pt x="5796" y="11291"/>
                </a:cubicBezTo>
                <a:lnTo>
                  <a:pt x="8399" y="11291"/>
                </a:lnTo>
                <a:cubicBezTo>
                  <a:pt x="8595" y="12252"/>
                  <a:pt x="9348" y="13010"/>
                  <a:pt x="10309" y="13205"/>
                </a:cubicBezTo>
                <a:cubicBezTo>
                  <a:pt x="10309" y="13205"/>
                  <a:pt x="10309" y="16670"/>
                  <a:pt x="10309" y="16670"/>
                </a:cubicBezTo>
                <a:close/>
                <a:moveTo>
                  <a:pt x="10309" y="20593"/>
                </a:moveTo>
                <a:cubicBezTo>
                  <a:pt x="5280" y="20344"/>
                  <a:pt x="1255" y="16319"/>
                  <a:pt x="1006" y="11291"/>
                </a:cubicBezTo>
                <a:lnTo>
                  <a:pt x="3030" y="11291"/>
                </a:lnTo>
                <a:cubicBezTo>
                  <a:pt x="3196" y="11757"/>
                  <a:pt x="3590" y="12114"/>
                  <a:pt x="4078" y="12230"/>
                </a:cubicBezTo>
                <a:cubicBezTo>
                  <a:pt x="4703" y="15183"/>
                  <a:pt x="7225" y="17434"/>
                  <a:pt x="10309" y="17651"/>
                </a:cubicBezTo>
                <a:cubicBezTo>
                  <a:pt x="10309" y="17651"/>
                  <a:pt x="10309" y="20593"/>
                  <a:pt x="10309" y="20593"/>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42" name="Shape 2942">
            <a:extLst>
              <a:ext uri="{FF2B5EF4-FFF2-40B4-BE49-F238E27FC236}">
                <a16:creationId xmlns:a16="http://schemas.microsoft.com/office/drawing/2014/main" id="{BD1095FF-4503-0643-A6A5-CC1C49884DF3}"/>
              </a:ext>
            </a:extLst>
          </p:cNvPr>
          <p:cNvSpPr/>
          <p:nvPr/>
        </p:nvSpPr>
        <p:spPr>
          <a:xfrm>
            <a:off x="10340975" y="6591300"/>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400" y="12524"/>
                </a:moveTo>
                <a:cubicBezTo>
                  <a:pt x="19362" y="12218"/>
                  <a:pt x="17455" y="11782"/>
                  <a:pt x="15000" y="11782"/>
                </a:cubicBezTo>
                <a:cubicBezTo>
                  <a:pt x="12625" y="11782"/>
                  <a:pt x="11514" y="12089"/>
                  <a:pt x="10534" y="12360"/>
                </a:cubicBezTo>
                <a:cubicBezTo>
                  <a:pt x="9751" y="12577"/>
                  <a:pt x="9076" y="12764"/>
                  <a:pt x="7800" y="12764"/>
                </a:cubicBezTo>
                <a:cubicBezTo>
                  <a:pt x="6097" y="12764"/>
                  <a:pt x="5268" y="12537"/>
                  <a:pt x="4390" y="12298"/>
                </a:cubicBezTo>
                <a:cubicBezTo>
                  <a:pt x="3564" y="12073"/>
                  <a:pt x="2709" y="11842"/>
                  <a:pt x="1200" y="11792"/>
                </a:cubicBezTo>
                <a:lnTo>
                  <a:pt x="1200" y="992"/>
                </a:lnTo>
                <a:cubicBezTo>
                  <a:pt x="2511" y="1038"/>
                  <a:pt x="3242" y="1238"/>
                  <a:pt x="4010" y="1448"/>
                </a:cubicBezTo>
                <a:cubicBezTo>
                  <a:pt x="4941" y="1701"/>
                  <a:pt x="5903" y="1964"/>
                  <a:pt x="7800" y="1964"/>
                </a:cubicBezTo>
                <a:cubicBezTo>
                  <a:pt x="9273" y="1964"/>
                  <a:pt x="10109" y="1733"/>
                  <a:pt x="10918" y="1508"/>
                </a:cubicBezTo>
                <a:cubicBezTo>
                  <a:pt x="11854" y="1250"/>
                  <a:pt x="12823" y="982"/>
                  <a:pt x="15000" y="982"/>
                </a:cubicBezTo>
                <a:cubicBezTo>
                  <a:pt x="17661" y="982"/>
                  <a:pt x="19648" y="1545"/>
                  <a:pt x="20400" y="1794"/>
                </a:cubicBezTo>
                <a:cubicBezTo>
                  <a:pt x="20400" y="1794"/>
                  <a:pt x="20400" y="12524"/>
                  <a:pt x="20400" y="12524"/>
                </a:cubicBezTo>
                <a:close/>
                <a:moveTo>
                  <a:pt x="21594" y="1473"/>
                </a:moveTo>
                <a:cubicBezTo>
                  <a:pt x="21594" y="1293"/>
                  <a:pt x="21478" y="1120"/>
                  <a:pt x="21268" y="1034"/>
                </a:cubicBezTo>
                <a:cubicBezTo>
                  <a:pt x="21165" y="991"/>
                  <a:pt x="18699" y="0"/>
                  <a:pt x="15000" y="0"/>
                </a:cubicBezTo>
                <a:cubicBezTo>
                  <a:pt x="12625" y="0"/>
                  <a:pt x="11514" y="308"/>
                  <a:pt x="10534" y="579"/>
                </a:cubicBezTo>
                <a:cubicBezTo>
                  <a:pt x="9751" y="795"/>
                  <a:pt x="9076" y="982"/>
                  <a:pt x="7800" y="982"/>
                </a:cubicBezTo>
                <a:cubicBezTo>
                  <a:pt x="6097" y="982"/>
                  <a:pt x="5268" y="756"/>
                  <a:pt x="4390" y="516"/>
                </a:cubicBezTo>
                <a:cubicBezTo>
                  <a:pt x="3459" y="263"/>
                  <a:pt x="2497" y="0"/>
                  <a:pt x="600" y="0"/>
                </a:cubicBezTo>
                <a:cubicBezTo>
                  <a:pt x="268" y="0"/>
                  <a:pt x="0" y="220"/>
                  <a:pt x="0" y="491"/>
                </a:cubicBezTo>
                <a:lnTo>
                  <a:pt x="0" y="21109"/>
                </a:lnTo>
                <a:cubicBezTo>
                  <a:pt x="0" y="21380"/>
                  <a:pt x="268" y="21600"/>
                  <a:pt x="600" y="21600"/>
                </a:cubicBezTo>
                <a:cubicBezTo>
                  <a:pt x="932" y="21600"/>
                  <a:pt x="1200" y="21380"/>
                  <a:pt x="1200" y="21109"/>
                </a:cubicBezTo>
                <a:lnTo>
                  <a:pt x="1200" y="12774"/>
                </a:lnTo>
                <a:cubicBezTo>
                  <a:pt x="2511" y="12820"/>
                  <a:pt x="3242" y="13020"/>
                  <a:pt x="4010" y="13230"/>
                </a:cubicBezTo>
                <a:cubicBezTo>
                  <a:pt x="4941" y="13483"/>
                  <a:pt x="5903" y="13745"/>
                  <a:pt x="7800" y="13745"/>
                </a:cubicBezTo>
                <a:cubicBezTo>
                  <a:pt x="9273" y="13745"/>
                  <a:pt x="10109" y="13514"/>
                  <a:pt x="10918" y="13291"/>
                </a:cubicBezTo>
                <a:cubicBezTo>
                  <a:pt x="11854" y="13031"/>
                  <a:pt x="12823" y="12764"/>
                  <a:pt x="15000" y="12764"/>
                </a:cubicBezTo>
                <a:cubicBezTo>
                  <a:pt x="18400" y="12764"/>
                  <a:pt x="20709" y="13685"/>
                  <a:pt x="20733" y="13694"/>
                </a:cubicBezTo>
                <a:cubicBezTo>
                  <a:pt x="21029" y="13814"/>
                  <a:pt x="21389" y="13716"/>
                  <a:pt x="21537" y="13473"/>
                </a:cubicBezTo>
                <a:cubicBezTo>
                  <a:pt x="21580" y="13403"/>
                  <a:pt x="21594" y="13328"/>
                  <a:pt x="21594" y="13255"/>
                </a:cubicBezTo>
                <a:lnTo>
                  <a:pt x="21600" y="13255"/>
                </a:lnTo>
                <a:lnTo>
                  <a:pt x="21600" y="1473"/>
                </a:lnTo>
                <a:cubicBezTo>
                  <a:pt x="21600" y="1473"/>
                  <a:pt x="21594" y="1473"/>
                  <a:pt x="21594" y="1473"/>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43" name="Shape 2943">
            <a:extLst>
              <a:ext uri="{FF2B5EF4-FFF2-40B4-BE49-F238E27FC236}">
                <a16:creationId xmlns:a16="http://schemas.microsoft.com/office/drawing/2014/main" id="{8114BE48-F48C-DF49-AFA2-7108EAD91F8B}"/>
              </a:ext>
            </a:extLst>
          </p:cNvPr>
          <p:cNvSpPr/>
          <p:nvPr/>
        </p:nvSpPr>
        <p:spPr>
          <a:xfrm>
            <a:off x="11407775" y="6591300"/>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9600" y="11782"/>
                </a:moveTo>
                <a:lnTo>
                  <a:pt x="9600" y="10800"/>
                </a:lnTo>
                <a:lnTo>
                  <a:pt x="11400" y="10800"/>
                </a:lnTo>
                <a:cubicBezTo>
                  <a:pt x="11732" y="10800"/>
                  <a:pt x="12000" y="10580"/>
                  <a:pt x="12000" y="10309"/>
                </a:cubicBezTo>
                <a:lnTo>
                  <a:pt x="12000" y="2945"/>
                </a:lnTo>
                <a:lnTo>
                  <a:pt x="19940" y="2945"/>
                </a:lnTo>
                <a:lnTo>
                  <a:pt x="16886" y="7111"/>
                </a:lnTo>
                <a:lnTo>
                  <a:pt x="16894" y="7115"/>
                </a:lnTo>
                <a:cubicBezTo>
                  <a:pt x="16840" y="7189"/>
                  <a:pt x="16800" y="7272"/>
                  <a:pt x="16800" y="7364"/>
                </a:cubicBezTo>
                <a:cubicBezTo>
                  <a:pt x="16800" y="7457"/>
                  <a:pt x="16840" y="7538"/>
                  <a:pt x="16894" y="7612"/>
                </a:cubicBezTo>
                <a:lnTo>
                  <a:pt x="16886" y="7616"/>
                </a:lnTo>
                <a:lnTo>
                  <a:pt x="19940" y="11782"/>
                </a:lnTo>
                <a:cubicBezTo>
                  <a:pt x="19940" y="11782"/>
                  <a:pt x="9600" y="11782"/>
                  <a:pt x="9600" y="11782"/>
                </a:cubicBezTo>
                <a:close/>
                <a:moveTo>
                  <a:pt x="1200" y="982"/>
                </a:moveTo>
                <a:lnTo>
                  <a:pt x="10800" y="982"/>
                </a:lnTo>
                <a:lnTo>
                  <a:pt x="10800" y="9818"/>
                </a:lnTo>
                <a:lnTo>
                  <a:pt x="1200" y="9818"/>
                </a:lnTo>
                <a:cubicBezTo>
                  <a:pt x="1200" y="9818"/>
                  <a:pt x="1200" y="982"/>
                  <a:pt x="1200" y="982"/>
                </a:cubicBezTo>
                <a:close/>
                <a:moveTo>
                  <a:pt x="21514" y="12020"/>
                </a:moveTo>
                <a:lnTo>
                  <a:pt x="18100" y="7364"/>
                </a:lnTo>
                <a:lnTo>
                  <a:pt x="21514" y="2707"/>
                </a:lnTo>
                <a:lnTo>
                  <a:pt x="21506" y="2703"/>
                </a:lnTo>
                <a:cubicBezTo>
                  <a:pt x="21560" y="2629"/>
                  <a:pt x="21600" y="2547"/>
                  <a:pt x="21600" y="2455"/>
                </a:cubicBezTo>
                <a:cubicBezTo>
                  <a:pt x="21600" y="2183"/>
                  <a:pt x="21332" y="1964"/>
                  <a:pt x="21000" y="1964"/>
                </a:cubicBezTo>
                <a:lnTo>
                  <a:pt x="12000" y="1964"/>
                </a:lnTo>
                <a:lnTo>
                  <a:pt x="12000" y="491"/>
                </a:lnTo>
                <a:cubicBezTo>
                  <a:pt x="12000" y="220"/>
                  <a:pt x="11732" y="0"/>
                  <a:pt x="11400" y="0"/>
                </a:cubicBezTo>
                <a:lnTo>
                  <a:pt x="600" y="0"/>
                </a:lnTo>
                <a:cubicBezTo>
                  <a:pt x="268" y="0"/>
                  <a:pt x="0" y="220"/>
                  <a:pt x="0" y="491"/>
                </a:cubicBezTo>
                <a:lnTo>
                  <a:pt x="0" y="21109"/>
                </a:lnTo>
                <a:cubicBezTo>
                  <a:pt x="0" y="21380"/>
                  <a:pt x="268" y="21600"/>
                  <a:pt x="600" y="21600"/>
                </a:cubicBezTo>
                <a:cubicBezTo>
                  <a:pt x="932" y="21600"/>
                  <a:pt x="1200" y="21380"/>
                  <a:pt x="1200" y="21109"/>
                </a:cubicBezTo>
                <a:lnTo>
                  <a:pt x="1200" y="10800"/>
                </a:lnTo>
                <a:lnTo>
                  <a:pt x="8400" y="10800"/>
                </a:lnTo>
                <a:lnTo>
                  <a:pt x="8400" y="12273"/>
                </a:lnTo>
                <a:cubicBezTo>
                  <a:pt x="8400" y="12544"/>
                  <a:pt x="8668" y="12764"/>
                  <a:pt x="9000" y="12764"/>
                </a:cubicBezTo>
                <a:lnTo>
                  <a:pt x="21000" y="12764"/>
                </a:lnTo>
                <a:cubicBezTo>
                  <a:pt x="21332" y="12764"/>
                  <a:pt x="21600" y="12544"/>
                  <a:pt x="21600" y="12273"/>
                </a:cubicBezTo>
                <a:cubicBezTo>
                  <a:pt x="21600" y="12181"/>
                  <a:pt x="21560" y="12098"/>
                  <a:pt x="21506" y="12024"/>
                </a:cubicBezTo>
                <a:cubicBezTo>
                  <a:pt x="21506" y="12024"/>
                  <a:pt x="21514" y="12020"/>
                  <a:pt x="21514" y="12020"/>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44" name="Shape 2944">
            <a:extLst>
              <a:ext uri="{FF2B5EF4-FFF2-40B4-BE49-F238E27FC236}">
                <a16:creationId xmlns:a16="http://schemas.microsoft.com/office/drawing/2014/main" id="{D5FC7AF4-D502-5348-A4DD-A866156884E1}"/>
              </a:ext>
            </a:extLst>
          </p:cNvPr>
          <p:cNvSpPr/>
          <p:nvPr/>
        </p:nvSpPr>
        <p:spPr>
          <a:xfrm>
            <a:off x="12499975" y="657860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45" name="Shape 2945">
            <a:extLst>
              <a:ext uri="{FF2B5EF4-FFF2-40B4-BE49-F238E27FC236}">
                <a16:creationId xmlns:a16="http://schemas.microsoft.com/office/drawing/2014/main" id="{0D4656F0-17DF-1944-A139-934883F98CF4}"/>
              </a:ext>
            </a:extLst>
          </p:cNvPr>
          <p:cNvSpPr/>
          <p:nvPr/>
        </p:nvSpPr>
        <p:spPr>
          <a:xfrm>
            <a:off x="13566775" y="657860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7658" y="8342"/>
                </a:moveTo>
                <a:cubicBezTo>
                  <a:pt x="17614" y="6914"/>
                  <a:pt x="17383" y="5576"/>
                  <a:pt x="17008" y="4408"/>
                </a:cubicBezTo>
                <a:cubicBezTo>
                  <a:pt x="17543" y="4130"/>
                  <a:pt x="18018" y="3797"/>
                  <a:pt x="18435" y="3427"/>
                </a:cubicBezTo>
                <a:cubicBezTo>
                  <a:pt x="19673" y="4722"/>
                  <a:pt x="20474" y="6437"/>
                  <a:pt x="20593" y="8342"/>
                </a:cubicBezTo>
                <a:cubicBezTo>
                  <a:pt x="20593" y="8342"/>
                  <a:pt x="17658" y="8342"/>
                  <a:pt x="17658" y="8342"/>
                </a:cubicBezTo>
                <a:close/>
                <a:moveTo>
                  <a:pt x="15485" y="1482"/>
                </a:moveTo>
                <a:cubicBezTo>
                  <a:pt x="16306" y="1786"/>
                  <a:pt x="17058" y="2226"/>
                  <a:pt x="17723" y="2769"/>
                </a:cubicBezTo>
                <a:cubicBezTo>
                  <a:pt x="17412" y="3036"/>
                  <a:pt x="17056" y="3275"/>
                  <a:pt x="16666" y="3486"/>
                </a:cubicBezTo>
                <a:cubicBezTo>
                  <a:pt x="16337" y="2707"/>
                  <a:pt x="15939" y="2026"/>
                  <a:pt x="15485" y="1482"/>
                </a:cubicBezTo>
                <a:moveTo>
                  <a:pt x="12764" y="0"/>
                </a:moveTo>
                <a:cubicBezTo>
                  <a:pt x="9919" y="0"/>
                  <a:pt x="7396" y="1350"/>
                  <a:pt x="5780" y="3437"/>
                </a:cubicBezTo>
                <a:cubicBezTo>
                  <a:pt x="6514" y="3197"/>
                  <a:pt x="7287" y="3044"/>
                  <a:pt x="8086" y="2983"/>
                </a:cubicBezTo>
                <a:cubicBezTo>
                  <a:pt x="7991" y="2912"/>
                  <a:pt x="7892" y="2844"/>
                  <a:pt x="7804" y="2769"/>
                </a:cubicBezTo>
                <a:cubicBezTo>
                  <a:pt x="8469" y="2226"/>
                  <a:pt x="9222" y="1786"/>
                  <a:pt x="10042" y="1482"/>
                </a:cubicBezTo>
                <a:cubicBezTo>
                  <a:pt x="9694" y="1899"/>
                  <a:pt x="9380" y="2398"/>
                  <a:pt x="9104" y="2959"/>
                </a:cubicBezTo>
                <a:cubicBezTo>
                  <a:pt x="9451" y="2968"/>
                  <a:pt x="9793" y="2996"/>
                  <a:pt x="10131" y="3040"/>
                </a:cubicBezTo>
                <a:cubicBezTo>
                  <a:pt x="10712" y="1983"/>
                  <a:pt x="11449" y="1263"/>
                  <a:pt x="12269" y="1056"/>
                </a:cubicBezTo>
                <a:lnTo>
                  <a:pt x="12269" y="3575"/>
                </a:lnTo>
                <a:cubicBezTo>
                  <a:pt x="12608" y="3701"/>
                  <a:pt x="12938" y="3844"/>
                  <a:pt x="13258" y="4006"/>
                </a:cubicBezTo>
                <a:lnTo>
                  <a:pt x="13258" y="1056"/>
                </a:lnTo>
                <a:cubicBezTo>
                  <a:pt x="14282" y="1315"/>
                  <a:pt x="15181" y="2363"/>
                  <a:pt x="15801" y="3883"/>
                </a:cubicBezTo>
                <a:cubicBezTo>
                  <a:pt x="15207" y="4107"/>
                  <a:pt x="14555" y="4261"/>
                  <a:pt x="13865" y="4342"/>
                </a:cubicBezTo>
                <a:cubicBezTo>
                  <a:pt x="14263" y="4581"/>
                  <a:pt x="14647" y="4840"/>
                  <a:pt x="15006" y="5131"/>
                </a:cubicBezTo>
                <a:cubicBezTo>
                  <a:pt x="15391" y="5041"/>
                  <a:pt x="15767" y="4935"/>
                  <a:pt x="16122" y="4801"/>
                </a:cubicBezTo>
                <a:cubicBezTo>
                  <a:pt x="16296" y="5379"/>
                  <a:pt x="16430" y="6009"/>
                  <a:pt x="16526" y="6670"/>
                </a:cubicBezTo>
                <a:cubicBezTo>
                  <a:pt x="17157" y="7466"/>
                  <a:pt x="17663" y="8363"/>
                  <a:pt x="18025" y="9331"/>
                </a:cubicBezTo>
                <a:lnTo>
                  <a:pt x="20593" y="9331"/>
                </a:lnTo>
                <a:cubicBezTo>
                  <a:pt x="20478" y="11173"/>
                  <a:pt x="19721" y="12834"/>
                  <a:pt x="18551" y="14114"/>
                </a:cubicBezTo>
                <a:cubicBezTo>
                  <a:pt x="18470" y="14700"/>
                  <a:pt x="18342" y="15272"/>
                  <a:pt x="18163" y="15821"/>
                </a:cubicBezTo>
                <a:cubicBezTo>
                  <a:pt x="20250" y="14204"/>
                  <a:pt x="21600" y="11681"/>
                  <a:pt x="21600" y="8836"/>
                </a:cubicBezTo>
                <a:cubicBezTo>
                  <a:pt x="21600" y="3956"/>
                  <a:pt x="17644" y="0"/>
                  <a:pt x="12764" y="0"/>
                </a:cubicBezTo>
                <a:moveTo>
                  <a:pt x="13731" y="12269"/>
                </a:moveTo>
                <a:cubicBezTo>
                  <a:pt x="13687" y="10842"/>
                  <a:pt x="13456" y="9504"/>
                  <a:pt x="13081" y="8335"/>
                </a:cubicBezTo>
                <a:cubicBezTo>
                  <a:pt x="13616" y="8057"/>
                  <a:pt x="14091" y="7725"/>
                  <a:pt x="14507" y="7354"/>
                </a:cubicBezTo>
                <a:cubicBezTo>
                  <a:pt x="15746" y="8649"/>
                  <a:pt x="16547" y="10365"/>
                  <a:pt x="16666" y="12269"/>
                </a:cubicBezTo>
                <a:cubicBezTo>
                  <a:pt x="16666" y="12269"/>
                  <a:pt x="13731" y="12269"/>
                  <a:pt x="13731" y="12269"/>
                </a:cubicBezTo>
                <a:close/>
                <a:moveTo>
                  <a:pt x="14507" y="18173"/>
                </a:moveTo>
                <a:cubicBezTo>
                  <a:pt x="14091" y="17803"/>
                  <a:pt x="13616" y="17470"/>
                  <a:pt x="13081" y="17192"/>
                </a:cubicBezTo>
                <a:cubicBezTo>
                  <a:pt x="13456" y="16024"/>
                  <a:pt x="13687" y="14686"/>
                  <a:pt x="13731" y="13258"/>
                </a:cubicBezTo>
                <a:lnTo>
                  <a:pt x="16666" y="13258"/>
                </a:lnTo>
                <a:cubicBezTo>
                  <a:pt x="16547" y="15163"/>
                  <a:pt x="15746" y="16878"/>
                  <a:pt x="14507" y="18173"/>
                </a:cubicBezTo>
                <a:moveTo>
                  <a:pt x="11558" y="20118"/>
                </a:moveTo>
                <a:cubicBezTo>
                  <a:pt x="12012" y="19574"/>
                  <a:pt x="12409" y="18893"/>
                  <a:pt x="12738" y="18114"/>
                </a:cubicBezTo>
                <a:cubicBezTo>
                  <a:pt x="13129" y="18325"/>
                  <a:pt x="13485" y="18564"/>
                  <a:pt x="13796" y="18831"/>
                </a:cubicBezTo>
                <a:cubicBezTo>
                  <a:pt x="13131" y="19374"/>
                  <a:pt x="12378" y="19814"/>
                  <a:pt x="11558" y="20118"/>
                </a:cubicBezTo>
                <a:moveTo>
                  <a:pt x="9331" y="20544"/>
                </a:moveTo>
                <a:lnTo>
                  <a:pt x="9331" y="17204"/>
                </a:lnTo>
                <a:cubicBezTo>
                  <a:pt x="10246" y="17253"/>
                  <a:pt x="11108" y="17428"/>
                  <a:pt x="11874" y="17717"/>
                </a:cubicBezTo>
                <a:cubicBezTo>
                  <a:pt x="11254" y="19237"/>
                  <a:pt x="10355" y="20286"/>
                  <a:pt x="9331" y="20544"/>
                </a:cubicBezTo>
                <a:moveTo>
                  <a:pt x="9331" y="13258"/>
                </a:moveTo>
                <a:lnTo>
                  <a:pt x="12749" y="13258"/>
                </a:lnTo>
                <a:cubicBezTo>
                  <a:pt x="12709" y="14550"/>
                  <a:pt x="12510" y="15752"/>
                  <a:pt x="12195" y="16799"/>
                </a:cubicBezTo>
                <a:cubicBezTo>
                  <a:pt x="11327" y="16471"/>
                  <a:pt x="10357" y="16273"/>
                  <a:pt x="9331" y="16223"/>
                </a:cubicBezTo>
                <a:cubicBezTo>
                  <a:pt x="9331" y="16223"/>
                  <a:pt x="9331" y="13258"/>
                  <a:pt x="9331" y="13258"/>
                </a:cubicBezTo>
                <a:close/>
                <a:moveTo>
                  <a:pt x="9331" y="9305"/>
                </a:moveTo>
                <a:cubicBezTo>
                  <a:pt x="10357" y="9254"/>
                  <a:pt x="11327" y="9056"/>
                  <a:pt x="12195" y="8728"/>
                </a:cubicBezTo>
                <a:cubicBezTo>
                  <a:pt x="12510" y="9775"/>
                  <a:pt x="12709" y="10977"/>
                  <a:pt x="12749" y="12269"/>
                </a:cubicBezTo>
                <a:lnTo>
                  <a:pt x="9331" y="12269"/>
                </a:lnTo>
                <a:cubicBezTo>
                  <a:pt x="9331" y="12269"/>
                  <a:pt x="9331" y="9305"/>
                  <a:pt x="9331" y="9305"/>
                </a:cubicBezTo>
                <a:close/>
                <a:moveTo>
                  <a:pt x="9331" y="4983"/>
                </a:moveTo>
                <a:cubicBezTo>
                  <a:pt x="10355" y="5242"/>
                  <a:pt x="11254" y="6290"/>
                  <a:pt x="11874" y="7810"/>
                </a:cubicBezTo>
                <a:cubicBezTo>
                  <a:pt x="11108" y="8099"/>
                  <a:pt x="10246" y="8275"/>
                  <a:pt x="9331" y="8323"/>
                </a:cubicBezTo>
                <a:cubicBezTo>
                  <a:pt x="9331" y="8323"/>
                  <a:pt x="9331" y="4983"/>
                  <a:pt x="9331" y="4983"/>
                </a:cubicBezTo>
                <a:close/>
                <a:moveTo>
                  <a:pt x="13796" y="6696"/>
                </a:moveTo>
                <a:cubicBezTo>
                  <a:pt x="13485" y="6963"/>
                  <a:pt x="13129" y="7203"/>
                  <a:pt x="12738" y="7413"/>
                </a:cubicBezTo>
                <a:cubicBezTo>
                  <a:pt x="12409" y="6634"/>
                  <a:pt x="12012" y="5954"/>
                  <a:pt x="11557" y="5410"/>
                </a:cubicBezTo>
                <a:cubicBezTo>
                  <a:pt x="12378" y="5714"/>
                  <a:pt x="13131" y="6153"/>
                  <a:pt x="13796" y="6696"/>
                </a:cubicBezTo>
                <a:moveTo>
                  <a:pt x="8342" y="8323"/>
                </a:moveTo>
                <a:cubicBezTo>
                  <a:pt x="7427" y="8275"/>
                  <a:pt x="6564" y="8099"/>
                  <a:pt x="5799" y="7810"/>
                </a:cubicBezTo>
                <a:cubicBezTo>
                  <a:pt x="6419" y="6290"/>
                  <a:pt x="7318" y="5242"/>
                  <a:pt x="8342" y="4983"/>
                </a:cubicBezTo>
                <a:cubicBezTo>
                  <a:pt x="8342" y="4983"/>
                  <a:pt x="8342" y="8323"/>
                  <a:pt x="8342" y="8323"/>
                </a:cubicBezTo>
                <a:close/>
                <a:moveTo>
                  <a:pt x="8342" y="12269"/>
                </a:moveTo>
                <a:lnTo>
                  <a:pt x="4923" y="12269"/>
                </a:lnTo>
                <a:cubicBezTo>
                  <a:pt x="4964" y="10977"/>
                  <a:pt x="5163" y="9775"/>
                  <a:pt x="5478" y="8728"/>
                </a:cubicBezTo>
                <a:cubicBezTo>
                  <a:pt x="6346" y="9056"/>
                  <a:pt x="7316" y="9254"/>
                  <a:pt x="8342" y="9305"/>
                </a:cubicBezTo>
                <a:cubicBezTo>
                  <a:pt x="8342" y="9305"/>
                  <a:pt x="8342" y="12269"/>
                  <a:pt x="8342" y="12269"/>
                </a:cubicBezTo>
                <a:close/>
                <a:moveTo>
                  <a:pt x="8342" y="16223"/>
                </a:moveTo>
                <a:cubicBezTo>
                  <a:pt x="7316" y="16273"/>
                  <a:pt x="6346" y="16471"/>
                  <a:pt x="5478" y="16799"/>
                </a:cubicBezTo>
                <a:cubicBezTo>
                  <a:pt x="5163" y="15752"/>
                  <a:pt x="4964" y="14550"/>
                  <a:pt x="4923" y="13258"/>
                </a:cubicBezTo>
                <a:lnTo>
                  <a:pt x="8342" y="13258"/>
                </a:lnTo>
                <a:cubicBezTo>
                  <a:pt x="8342" y="13258"/>
                  <a:pt x="8342" y="16223"/>
                  <a:pt x="8342" y="16223"/>
                </a:cubicBezTo>
                <a:close/>
                <a:moveTo>
                  <a:pt x="8342" y="20544"/>
                </a:moveTo>
                <a:cubicBezTo>
                  <a:pt x="7318" y="20286"/>
                  <a:pt x="6419" y="19237"/>
                  <a:pt x="5799" y="17717"/>
                </a:cubicBezTo>
                <a:cubicBezTo>
                  <a:pt x="6564" y="17428"/>
                  <a:pt x="7427" y="17253"/>
                  <a:pt x="8342" y="17204"/>
                </a:cubicBezTo>
                <a:cubicBezTo>
                  <a:pt x="8342" y="17204"/>
                  <a:pt x="8342" y="20544"/>
                  <a:pt x="8342" y="20544"/>
                </a:cubicBezTo>
                <a:close/>
                <a:moveTo>
                  <a:pt x="3877" y="18831"/>
                </a:moveTo>
                <a:cubicBezTo>
                  <a:pt x="4188" y="18564"/>
                  <a:pt x="4544" y="18325"/>
                  <a:pt x="4935" y="18114"/>
                </a:cubicBezTo>
                <a:cubicBezTo>
                  <a:pt x="5264" y="18893"/>
                  <a:pt x="5661" y="19574"/>
                  <a:pt x="6115" y="20118"/>
                </a:cubicBezTo>
                <a:cubicBezTo>
                  <a:pt x="5295" y="19814"/>
                  <a:pt x="4541" y="19374"/>
                  <a:pt x="3877" y="18831"/>
                </a:cubicBezTo>
                <a:moveTo>
                  <a:pt x="1007" y="13258"/>
                </a:moveTo>
                <a:lnTo>
                  <a:pt x="3942" y="13258"/>
                </a:lnTo>
                <a:cubicBezTo>
                  <a:pt x="3986" y="14686"/>
                  <a:pt x="4217" y="16024"/>
                  <a:pt x="4591" y="17192"/>
                </a:cubicBezTo>
                <a:cubicBezTo>
                  <a:pt x="4057" y="17470"/>
                  <a:pt x="3582" y="17803"/>
                  <a:pt x="3166" y="18173"/>
                </a:cubicBezTo>
                <a:cubicBezTo>
                  <a:pt x="1927" y="16878"/>
                  <a:pt x="1126" y="15163"/>
                  <a:pt x="1007" y="13258"/>
                </a:cubicBezTo>
                <a:moveTo>
                  <a:pt x="3166" y="7354"/>
                </a:moveTo>
                <a:cubicBezTo>
                  <a:pt x="3582" y="7725"/>
                  <a:pt x="4057" y="8057"/>
                  <a:pt x="4591" y="8335"/>
                </a:cubicBezTo>
                <a:cubicBezTo>
                  <a:pt x="4217" y="9504"/>
                  <a:pt x="3986" y="10842"/>
                  <a:pt x="3942" y="12269"/>
                </a:cubicBezTo>
                <a:lnTo>
                  <a:pt x="1007" y="12269"/>
                </a:lnTo>
                <a:cubicBezTo>
                  <a:pt x="1126" y="10365"/>
                  <a:pt x="1927" y="8649"/>
                  <a:pt x="3166" y="7354"/>
                </a:cubicBezTo>
                <a:moveTo>
                  <a:pt x="6115" y="5410"/>
                </a:moveTo>
                <a:cubicBezTo>
                  <a:pt x="5661" y="5954"/>
                  <a:pt x="5264" y="6634"/>
                  <a:pt x="4935" y="7413"/>
                </a:cubicBezTo>
                <a:cubicBezTo>
                  <a:pt x="4544" y="7203"/>
                  <a:pt x="4188" y="6963"/>
                  <a:pt x="3877" y="6696"/>
                </a:cubicBezTo>
                <a:cubicBezTo>
                  <a:pt x="4542" y="6153"/>
                  <a:pt x="5295" y="5714"/>
                  <a:pt x="6115" y="5410"/>
                </a:cubicBezTo>
                <a:moveTo>
                  <a:pt x="8836" y="3927"/>
                </a:moveTo>
                <a:cubicBezTo>
                  <a:pt x="3956" y="3927"/>
                  <a:pt x="0" y="7883"/>
                  <a:pt x="0" y="12764"/>
                </a:cubicBezTo>
                <a:cubicBezTo>
                  <a:pt x="0" y="17644"/>
                  <a:pt x="3956" y="21600"/>
                  <a:pt x="8836" y="21600"/>
                </a:cubicBezTo>
                <a:cubicBezTo>
                  <a:pt x="13717" y="21600"/>
                  <a:pt x="17673" y="17644"/>
                  <a:pt x="17673" y="12764"/>
                </a:cubicBezTo>
                <a:cubicBezTo>
                  <a:pt x="17673" y="7883"/>
                  <a:pt x="13717" y="3927"/>
                  <a:pt x="8836" y="3927"/>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46" name="Shape 2946">
            <a:extLst>
              <a:ext uri="{FF2B5EF4-FFF2-40B4-BE49-F238E27FC236}">
                <a16:creationId xmlns:a16="http://schemas.microsoft.com/office/drawing/2014/main" id="{2C2A1F2C-AE3C-B94A-8270-7646D236C5B5}"/>
              </a:ext>
            </a:extLst>
          </p:cNvPr>
          <p:cNvSpPr/>
          <p:nvPr/>
        </p:nvSpPr>
        <p:spPr>
          <a:xfrm>
            <a:off x="14633575" y="657860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9595" y="9980"/>
                </a:moveTo>
                <a:cubicBezTo>
                  <a:pt x="19587" y="9894"/>
                  <a:pt x="19575" y="9811"/>
                  <a:pt x="19565" y="9726"/>
                </a:cubicBezTo>
                <a:cubicBezTo>
                  <a:pt x="19542" y="9539"/>
                  <a:pt x="19514" y="9355"/>
                  <a:pt x="19480" y="9172"/>
                </a:cubicBezTo>
                <a:cubicBezTo>
                  <a:pt x="19463" y="9078"/>
                  <a:pt x="19444" y="8986"/>
                  <a:pt x="19424" y="8893"/>
                </a:cubicBezTo>
                <a:cubicBezTo>
                  <a:pt x="19384" y="8712"/>
                  <a:pt x="19337" y="8533"/>
                  <a:pt x="19286" y="8356"/>
                </a:cubicBezTo>
                <a:cubicBezTo>
                  <a:pt x="19263" y="8276"/>
                  <a:pt x="19244" y="8195"/>
                  <a:pt x="19218" y="8116"/>
                </a:cubicBezTo>
                <a:cubicBezTo>
                  <a:pt x="19143" y="7879"/>
                  <a:pt x="19057" y="7646"/>
                  <a:pt x="18963" y="7418"/>
                </a:cubicBezTo>
                <a:cubicBezTo>
                  <a:pt x="18923" y="7321"/>
                  <a:pt x="18876" y="7229"/>
                  <a:pt x="18833" y="7134"/>
                </a:cubicBezTo>
                <a:cubicBezTo>
                  <a:pt x="18771" y="6999"/>
                  <a:pt x="18708" y="6865"/>
                  <a:pt x="18640" y="6734"/>
                </a:cubicBezTo>
                <a:cubicBezTo>
                  <a:pt x="18580" y="6618"/>
                  <a:pt x="18516" y="6504"/>
                  <a:pt x="18450" y="6391"/>
                </a:cubicBezTo>
                <a:cubicBezTo>
                  <a:pt x="18392" y="6291"/>
                  <a:pt x="18331" y="6192"/>
                  <a:pt x="18269" y="6094"/>
                </a:cubicBezTo>
                <a:cubicBezTo>
                  <a:pt x="18192" y="5971"/>
                  <a:pt x="18114" y="5849"/>
                  <a:pt x="18031" y="5731"/>
                </a:cubicBezTo>
                <a:cubicBezTo>
                  <a:pt x="17986" y="5667"/>
                  <a:pt x="17936" y="5605"/>
                  <a:pt x="17889" y="5541"/>
                </a:cubicBezTo>
                <a:cubicBezTo>
                  <a:pt x="17544" y="5080"/>
                  <a:pt x="17159" y="4651"/>
                  <a:pt x="16732" y="4265"/>
                </a:cubicBezTo>
                <a:cubicBezTo>
                  <a:pt x="16705" y="4241"/>
                  <a:pt x="16679" y="4216"/>
                  <a:pt x="16652" y="4192"/>
                </a:cubicBezTo>
                <a:cubicBezTo>
                  <a:pt x="16499" y="4058"/>
                  <a:pt x="16343" y="3927"/>
                  <a:pt x="16181" y="3803"/>
                </a:cubicBezTo>
                <a:cubicBezTo>
                  <a:pt x="16173" y="3796"/>
                  <a:pt x="16165" y="3790"/>
                  <a:pt x="16156" y="3784"/>
                </a:cubicBezTo>
                <a:cubicBezTo>
                  <a:pt x="15459" y="3252"/>
                  <a:pt x="14680" y="2821"/>
                  <a:pt x="13842" y="2513"/>
                </a:cubicBezTo>
                <a:cubicBezTo>
                  <a:pt x="13592" y="2912"/>
                  <a:pt x="13337" y="3420"/>
                  <a:pt x="13040" y="3590"/>
                </a:cubicBezTo>
                <a:cubicBezTo>
                  <a:pt x="12610" y="3835"/>
                  <a:pt x="12641" y="4817"/>
                  <a:pt x="13469" y="4725"/>
                </a:cubicBezTo>
                <a:cubicBezTo>
                  <a:pt x="13469" y="4725"/>
                  <a:pt x="13224" y="4970"/>
                  <a:pt x="13469" y="5860"/>
                </a:cubicBezTo>
                <a:cubicBezTo>
                  <a:pt x="13715" y="6750"/>
                  <a:pt x="14126" y="6943"/>
                  <a:pt x="15341" y="6443"/>
                </a:cubicBezTo>
                <a:cubicBezTo>
                  <a:pt x="15862" y="6228"/>
                  <a:pt x="16258" y="6340"/>
                  <a:pt x="16200" y="6873"/>
                </a:cubicBezTo>
                <a:cubicBezTo>
                  <a:pt x="16077" y="8008"/>
                  <a:pt x="15202" y="7960"/>
                  <a:pt x="15862" y="9788"/>
                </a:cubicBezTo>
                <a:cubicBezTo>
                  <a:pt x="16261" y="10892"/>
                  <a:pt x="17243" y="11322"/>
                  <a:pt x="17611" y="12181"/>
                </a:cubicBezTo>
                <a:cubicBezTo>
                  <a:pt x="17814" y="12653"/>
                  <a:pt x="18591" y="13088"/>
                  <a:pt x="19250" y="13384"/>
                </a:cubicBezTo>
                <a:cubicBezTo>
                  <a:pt x="19321" y="13153"/>
                  <a:pt x="19380" y="12917"/>
                  <a:pt x="19432" y="12677"/>
                </a:cubicBezTo>
                <a:cubicBezTo>
                  <a:pt x="19452" y="12587"/>
                  <a:pt x="19467" y="12494"/>
                  <a:pt x="19484" y="12402"/>
                </a:cubicBezTo>
                <a:cubicBezTo>
                  <a:pt x="19517" y="12224"/>
                  <a:pt x="19545" y="12044"/>
                  <a:pt x="19566" y="11862"/>
                </a:cubicBezTo>
                <a:cubicBezTo>
                  <a:pt x="19576" y="11776"/>
                  <a:pt x="19588" y="11691"/>
                  <a:pt x="19596" y="11604"/>
                </a:cubicBezTo>
                <a:cubicBezTo>
                  <a:pt x="19620" y="11340"/>
                  <a:pt x="19636" y="11072"/>
                  <a:pt x="19636" y="10800"/>
                </a:cubicBezTo>
                <a:cubicBezTo>
                  <a:pt x="19636" y="10523"/>
                  <a:pt x="19620" y="10250"/>
                  <a:pt x="19595" y="9980"/>
                </a:cubicBezTo>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moveTo>
                  <a:pt x="8407" y="9726"/>
                </a:moveTo>
                <a:cubicBezTo>
                  <a:pt x="8468" y="9020"/>
                  <a:pt x="9603" y="8284"/>
                  <a:pt x="10370" y="7947"/>
                </a:cubicBezTo>
                <a:cubicBezTo>
                  <a:pt x="11137" y="7609"/>
                  <a:pt x="11843" y="7486"/>
                  <a:pt x="11751" y="6903"/>
                </a:cubicBezTo>
                <a:cubicBezTo>
                  <a:pt x="11659" y="6320"/>
                  <a:pt x="11444" y="5891"/>
                  <a:pt x="10248" y="5891"/>
                </a:cubicBezTo>
                <a:cubicBezTo>
                  <a:pt x="9051" y="5891"/>
                  <a:pt x="9573" y="7486"/>
                  <a:pt x="8591" y="6535"/>
                </a:cubicBezTo>
                <a:cubicBezTo>
                  <a:pt x="7609" y="5584"/>
                  <a:pt x="8805" y="5830"/>
                  <a:pt x="9296" y="5615"/>
                </a:cubicBezTo>
                <a:cubicBezTo>
                  <a:pt x="9787" y="5400"/>
                  <a:pt x="10278" y="4510"/>
                  <a:pt x="9419" y="4449"/>
                </a:cubicBezTo>
                <a:cubicBezTo>
                  <a:pt x="8560" y="4388"/>
                  <a:pt x="8744" y="4817"/>
                  <a:pt x="8069" y="4572"/>
                </a:cubicBezTo>
                <a:cubicBezTo>
                  <a:pt x="7394" y="4326"/>
                  <a:pt x="7087" y="5431"/>
                  <a:pt x="6658" y="5277"/>
                </a:cubicBezTo>
                <a:cubicBezTo>
                  <a:pt x="6373" y="5176"/>
                  <a:pt x="5613" y="4605"/>
                  <a:pt x="5110" y="4044"/>
                </a:cubicBezTo>
                <a:cubicBezTo>
                  <a:pt x="4094" y="4900"/>
                  <a:pt x="3277" y="5982"/>
                  <a:pt x="2729" y="7212"/>
                </a:cubicBezTo>
                <a:cubicBezTo>
                  <a:pt x="2875" y="8862"/>
                  <a:pt x="3774" y="9726"/>
                  <a:pt x="3774" y="9726"/>
                </a:cubicBezTo>
                <a:cubicBezTo>
                  <a:pt x="3774" y="9726"/>
                  <a:pt x="4234" y="10800"/>
                  <a:pt x="6995" y="12119"/>
                </a:cubicBezTo>
                <a:cubicBezTo>
                  <a:pt x="6995" y="12119"/>
                  <a:pt x="7517" y="12150"/>
                  <a:pt x="6903" y="11536"/>
                </a:cubicBezTo>
                <a:cubicBezTo>
                  <a:pt x="6290" y="10923"/>
                  <a:pt x="5615" y="10156"/>
                  <a:pt x="6382" y="9757"/>
                </a:cubicBezTo>
                <a:cubicBezTo>
                  <a:pt x="7149" y="9358"/>
                  <a:pt x="7364" y="9389"/>
                  <a:pt x="7548" y="10125"/>
                </a:cubicBezTo>
                <a:cubicBezTo>
                  <a:pt x="7732" y="10861"/>
                  <a:pt x="8345" y="10432"/>
                  <a:pt x="8407" y="9726"/>
                </a:cubicBezTo>
                <a:moveTo>
                  <a:pt x="16246" y="12871"/>
                </a:moveTo>
                <a:cubicBezTo>
                  <a:pt x="15893" y="13086"/>
                  <a:pt x="15908" y="13561"/>
                  <a:pt x="16200" y="13822"/>
                </a:cubicBezTo>
                <a:cubicBezTo>
                  <a:pt x="16491" y="14083"/>
                  <a:pt x="17074" y="14420"/>
                  <a:pt x="17258" y="13822"/>
                </a:cubicBezTo>
                <a:cubicBezTo>
                  <a:pt x="17442" y="13224"/>
                  <a:pt x="16599" y="12656"/>
                  <a:pt x="16246" y="12871"/>
                </a:cubicBezTo>
                <a:moveTo>
                  <a:pt x="12027" y="12948"/>
                </a:moveTo>
                <a:cubicBezTo>
                  <a:pt x="10984" y="12058"/>
                  <a:pt x="11107" y="11659"/>
                  <a:pt x="9787" y="11659"/>
                </a:cubicBezTo>
                <a:cubicBezTo>
                  <a:pt x="8468" y="11659"/>
                  <a:pt x="7640" y="11966"/>
                  <a:pt x="7977" y="13807"/>
                </a:cubicBezTo>
                <a:cubicBezTo>
                  <a:pt x="8315" y="15648"/>
                  <a:pt x="9296" y="14819"/>
                  <a:pt x="9205" y="16231"/>
                </a:cubicBezTo>
                <a:cubicBezTo>
                  <a:pt x="9112" y="17642"/>
                  <a:pt x="9450" y="17949"/>
                  <a:pt x="9665" y="18286"/>
                </a:cubicBezTo>
                <a:cubicBezTo>
                  <a:pt x="9880" y="18624"/>
                  <a:pt x="10524" y="19606"/>
                  <a:pt x="10769" y="18225"/>
                </a:cubicBezTo>
                <a:cubicBezTo>
                  <a:pt x="11015" y="16844"/>
                  <a:pt x="11475" y="16077"/>
                  <a:pt x="11996" y="15402"/>
                </a:cubicBezTo>
                <a:cubicBezTo>
                  <a:pt x="12518" y="14727"/>
                  <a:pt x="13070" y="13837"/>
                  <a:pt x="12027" y="12948"/>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47" name="Shape 2947">
            <a:extLst>
              <a:ext uri="{FF2B5EF4-FFF2-40B4-BE49-F238E27FC236}">
                <a16:creationId xmlns:a16="http://schemas.microsoft.com/office/drawing/2014/main" id="{00D11671-9841-3F4B-83D5-EB2298790D25}"/>
              </a:ext>
            </a:extLst>
          </p:cNvPr>
          <p:cNvSpPr/>
          <p:nvPr/>
        </p:nvSpPr>
        <p:spPr>
          <a:xfrm>
            <a:off x="15698788" y="657860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8367" y="17673"/>
                </a:moveTo>
                <a:lnTo>
                  <a:pt x="20127" y="17673"/>
                </a:lnTo>
                <a:cubicBezTo>
                  <a:pt x="20398" y="17673"/>
                  <a:pt x="20618" y="17453"/>
                  <a:pt x="20618" y="17182"/>
                </a:cubicBezTo>
                <a:cubicBezTo>
                  <a:pt x="20618" y="16910"/>
                  <a:pt x="20398" y="16691"/>
                  <a:pt x="20127" y="16691"/>
                </a:cubicBezTo>
                <a:lnTo>
                  <a:pt x="17182" y="16691"/>
                </a:lnTo>
                <a:cubicBezTo>
                  <a:pt x="16911" y="16691"/>
                  <a:pt x="16691" y="16910"/>
                  <a:pt x="16691" y="17182"/>
                </a:cubicBezTo>
                <a:lnTo>
                  <a:pt x="16691" y="20127"/>
                </a:lnTo>
                <a:cubicBezTo>
                  <a:pt x="16691" y="20399"/>
                  <a:pt x="16911" y="20618"/>
                  <a:pt x="17182" y="20618"/>
                </a:cubicBezTo>
                <a:cubicBezTo>
                  <a:pt x="17453" y="20618"/>
                  <a:pt x="17673" y="20399"/>
                  <a:pt x="17673" y="20127"/>
                </a:cubicBezTo>
                <a:lnTo>
                  <a:pt x="17673" y="18367"/>
                </a:lnTo>
                <a:lnTo>
                  <a:pt x="20762" y="21456"/>
                </a:lnTo>
                <a:cubicBezTo>
                  <a:pt x="20851" y="21545"/>
                  <a:pt x="20974" y="21600"/>
                  <a:pt x="21109" y="21600"/>
                </a:cubicBezTo>
                <a:cubicBezTo>
                  <a:pt x="21380" y="21600"/>
                  <a:pt x="21600" y="21380"/>
                  <a:pt x="21600" y="21109"/>
                </a:cubicBezTo>
                <a:cubicBezTo>
                  <a:pt x="21600" y="20974"/>
                  <a:pt x="21545" y="20851"/>
                  <a:pt x="21456" y="20762"/>
                </a:cubicBezTo>
                <a:cubicBezTo>
                  <a:pt x="21456" y="20762"/>
                  <a:pt x="18367" y="17673"/>
                  <a:pt x="18367" y="17673"/>
                </a:cubicBezTo>
                <a:close/>
                <a:moveTo>
                  <a:pt x="4418" y="16691"/>
                </a:moveTo>
                <a:lnTo>
                  <a:pt x="1473" y="16691"/>
                </a:lnTo>
                <a:cubicBezTo>
                  <a:pt x="1202" y="16691"/>
                  <a:pt x="982" y="16910"/>
                  <a:pt x="982" y="17182"/>
                </a:cubicBezTo>
                <a:cubicBezTo>
                  <a:pt x="982" y="17453"/>
                  <a:pt x="1202" y="17673"/>
                  <a:pt x="1473" y="17673"/>
                </a:cubicBezTo>
                <a:lnTo>
                  <a:pt x="3233" y="17673"/>
                </a:lnTo>
                <a:lnTo>
                  <a:pt x="144" y="20762"/>
                </a:lnTo>
                <a:cubicBezTo>
                  <a:pt x="55" y="20851"/>
                  <a:pt x="0" y="20974"/>
                  <a:pt x="0" y="21109"/>
                </a:cubicBezTo>
                <a:cubicBezTo>
                  <a:pt x="0" y="21380"/>
                  <a:pt x="220" y="21600"/>
                  <a:pt x="491" y="21600"/>
                </a:cubicBezTo>
                <a:cubicBezTo>
                  <a:pt x="626" y="21600"/>
                  <a:pt x="749" y="21545"/>
                  <a:pt x="838" y="21456"/>
                </a:cubicBezTo>
                <a:lnTo>
                  <a:pt x="3927" y="18367"/>
                </a:lnTo>
                <a:lnTo>
                  <a:pt x="3927" y="20127"/>
                </a:lnTo>
                <a:cubicBezTo>
                  <a:pt x="3927" y="20399"/>
                  <a:pt x="4147" y="20618"/>
                  <a:pt x="4418" y="20618"/>
                </a:cubicBezTo>
                <a:cubicBezTo>
                  <a:pt x="4689" y="20618"/>
                  <a:pt x="4909" y="20399"/>
                  <a:pt x="4909" y="20127"/>
                </a:cubicBezTo>
                <a:lnTo>
                  <a:pt x="4909" y="17182"/>
                </a:lnTo>
                <a:cubicBezTo>
                  <a:pt x="4909" y="16910"/>
                  <a:pt x="4689" y="16691"/>
                  <a:pt x="4418" y="16691"/>
                </a:cubicBezTo>
                <a:moveTo>
                  <a:pt x="14578" y="13923"/>
                </a:moveTo>
                <a:cubicBezTo>
                  <a:pt x="14366" y="13756"/>
                  <a:pt x="14123" y="13606"/>
                  <a:pt x="13863" y="13470"/>
                </a:cubicBezTo>
                <a:cubicBezTo>
                  <a:pt x="14060" y="12810"/>
                  <a:pt x="14189" y="12080"/>
                  <a:pt x="14228" y="11304"/>
                </a:cubicBezTo>
                <a:lnTo>
                  <a:pt x="15676" y="11304"/>
                </a:lnTo>
                <a:cubicBezTo>
                  <a:pt x="15574" y="12295"/>
                  <a:pt x="15177" y="13195"/>
                  <a:pt x="14578" y="13923"/>
                </a:cubicBezTo>
                <a:moveTo>
                  <a:pt x="13136" y="15120"/>
                </a:moveTo>
                <a:cubicBezTo>
                  <a:pt x="13280" y="14892"/>
                  <a:pt x="13410" y="14641"/>
                  <a:pt x="13529" y="14374"/>
                </a:cubicBezTo>
                <a:cubicBezTo>
                  <a:pt x="13660" y="14445"/>
                  <a:pt x="13781" y="14521"/>
                  <a:pt x="13893" y="14602"/>
                </a:cubicBezTo>
                <a:cubicBezTo>
                  <a:pt x="13656" y="14795"/>
                  <a:pt x="13407" y="14973"/>
                  <a:pt x="13136" y="15120"/>
                </a:cubicBezTo>
                <a:moveTo>
                  <a:pt x="11304" y="12785"/>
                </a:moveTo>
                <a:lnTo>
                  <a:pt x="11304" y="11304"/>
                </a:lnTo>
                <a:lnTo>
                  <a:pt x="13226" y="11304"/>
                </a:lnTo>
                <a:cubicBezTo>
                  <a:pt x="13193" y="11948"/>
                  <a:pt x="13093" y="12547"/>
                  <a:pt x="12949" y="13093"/>
                </a:cubicBezTo>
                <a:cubicBezTo>
                  <a:pt x="12443" y="12931"/>
                  <a:pt x="11890" y="12824"/>
                  <a:pt x="11304" y="12785"/>
                </a:cubicBezTo>
                <a:moveTo>
                  <a:pt x="11304" y="15605"/>
                </a:moveTo>
                <a:lnTo>
                  <a:pt x="11304" y="13766"/>
                </a:lnTo>
                <a:cubicBezTo>
                  <a:pt x="11784" y="13800"/>
                  <a:pt x="12233" y="13886"/>
                  <a:pt x="12642" y="14009"/>
                </a:cubicBezTo>
                <a:cubicBezTo>
                  <a:pt x="12301" y="14805"/>
                  <a:pt x="11837" y="15382"/>
                  <a:pt x="11304" y="15605"/>
                </a:cubicBezTo>
                <a:moveTo>
                  <a:pt x="11304" y="8815"/>
                </a:moveTo>
                <a:cubicBezTo>
                  <a:pt x="11890" y="8776"/>
                  <a:pt x="12443" y="8669"/>
                  <a:pt x="12949" y="8507"/>
                </a:cubicBezTo>
                <a:cubicBezTo>
                  <a:pt x="13093" y="9053"/>
                  <a:pt x="13193" y="9652"/>
                  <a:pt x="13226" y="10297"/>
                </a:cubicBezTo>
                <a:lnTo>
                  <a:pt x="11304" y="10297"/>
                </a:lnTo>
                <a:cubicBezTo>
                  <a:pt x="11304" y="10297"/>
                  <a:pt x="11304" y="8815"/>
                  <a:pt x="11304" y="8815"/>
                </a:cubicBezTo>
                <a:close/>
                <a:moveTo>
                  <a:pt x="11304" y="5995"/>
                </a:moveTo>
                <a:cubicBezTo>
                  <a:pt x="11837" y="6218"/>
                  <a:pt x="12301" y="6795"/>
                  <a:pt x="12642" y="7591"/>
                </a:cubicBezTo>
                <a:cubicBezTo>
                  <a:pt x="12233" y="7714"/>
                  <a:pt x="11784" y="7800"/>
                  <a:pt x="11304" y="7835"/>
                </a:cubicBezTo>
                <a:cubicBezTo>
                  <a:pt x="11304" y="7835"/>
                  <a:pt x="11304" y="5995"/>
                  <a:pt x="11304" y="5995"/>
                </a:cubicBezTo>
                <a:close/>
                <a:moveTo>
                  <a:pt x="13893" y="6998"/>
                </a:moveTo>
                <a:cubicBezTo>
                  <a:pt x="13781" y="7079"/>
                  <a:pt x="13660" y="7155"/>
                  <a:pt x="13529" y="7227"/>
                </a:cubicBezTo>
                <a:cubicBezTo>
                  <a:pt x="13410" y="6960"/>
                  <a:pt x="13280" y="6708"/>
                  <a:pt x="13136" y="6480"/>
                </a:cubicBezTo>
                <a:cubicBezTo>
                  <a:pt x="13407" y="6627"/>
                  <a:pt x="13656" y="6805"/>
                  <a:pt x="13893" y="6998"/>
                </a:cubicBezTo>
                <a:moveTo>
                  <a:pt x="15676" y="10297"/>
                </a:moveTo>
                <a:lnTo>
                  <a:pt x="14228" y="10297"/>
                </a:lnTo>
                <a:cubicBezTo>
                  <a:pt x="14189" y="9520"/>
                  <a:pt x="14060" y="8790"/>
                  <a:pt x="13863" y="8130"/>
                </a:cubicBezTo>
                <a:cubicBezTo>
                  <a:pt x="14123" y="7994"/>
                  <a:pt x="14366" y="7844"/>
                  <a:pt x="14578" y="7677"/>
                </a:cubicBezTo>
                <a:cubicBezTo>
                  <a:pt x="15177" y="8405"/>
                  <a:pt x="15574" y="9305"/>
                  <a:pt x="15676" y="10297"/>
                </a:cubicBezTo>
                <a:moveTo>
                  <a:pt x="10296" y="7835"/>
                </a:moveTo>
                <a:cubicBezTo>
                  <a:pt x="9816" y="7800"/>
                  <a:pt x="9367" y="7714"/>
                  <a:pt x="8958" y="7591"/>
                </a:cubicBezTo>
                <a:cubicBezTo>
                  <a:pt x="9299" y="6795"/>
                  <a:pt x="9764" y="6218"/>
                  <a:pt x="10296" y="5995"/>
                </a:cubicBezTo>
                <a:cubicBezTo>
                  <a:pt x="10296" y="5995"/>
                  <a:pt x="10296" y="7835"/>
                  <a:pt x="10296" y="7835"/>
                </a:cubicBezTo>
                <a:close/>
                <a:moveTo>
                  <a:pt x="10296" y="10297"/>
                </a:moveTo>
                <a:lnTo>
                  <a:pt x="8374" y="10297"/>
                </a:lnTo>
                <a:cubicBezTo>
                  <a:pt x="8407" y="9652"/>
                  <a:pt x="8507" y="9053"/>
                  <a:pt x="8651" y="8507"/>
                </a:cubicBezTo>
                <a:cubicBezTo>
                  <a:pt x="9158" y="8669"/>
                  <a:pt x="9710" y="8776"/>
                  <a:pt x="10296" y="8815"/>
                </a:cubicBezTo>
                <a:cubicBezTo>
                  <a:pt x="10296" y="8815"/>
                  <a:pt x="10296" y="10297"/>
                  <a:pt x="10296" y="10297"/>
                </a:cubicBezTo>
                <a:close/>
                <a:moveTo>
                  <a:pt x="10296" y="12785"/>
                </a:moveTo>
                <a:cubicBezTo>
                  <a:pt x="9710" y="12824"/>
                  <a:pt x="9158" y="12931"/>
                  <a:pt x="8651" y="13093"/>
                </a:cubicBezTo>
                <a:cubicBezTo>
                  <a:pt x="8507" y="12547"/>
                  <a:pt x="8407" y="11948"/>
                  <a:pt x="8374" y="11304"/>
                </a:cubicBezTo>
                <a:lnTo>
                  <a:pt x="10296" y="11304"/>
                </a:lnTo>
                <a:cubicBezTo>
                  <a:pt x="10296" y="11304"/>
                  <a:pt x="10296" y="12785"/>
                  <a:pt x="10296" y="12785"/>
                </a:cubicBezTo>
                <a:close/>
                <a:moveTo>
                  <a:pt x="10296" y="15605"/>
                </a:moveTo>
                <a:cubicBezTo>
                  <a:pt x="9764" y="15382"/>
                  <a:pt x="9299" y="14805"/>
                  <a:pt x="8958" y="14009"/>
                </a:cubicBezTo>
                <a:cubicBezTo>
                  <a:pt x="9367" y="13886"/>
                  <a:pt x="9816" y="13800"/>
                  <a:pt x="10296" y="13766"/>
                </a:cubicBezTo>
                <a:cubicBezTo>
                  <a:pt x="10296" y="13766"/>
                  <a:pt x="10296" y="15605"/>
                  <a:pt x="10296" y="15605"/>
                </a:cubicBezTo>
                <a:close/>
                <a:moveTo>
                  <a:pt x="7707" y="14602"/>
                </a:moveTo>
                <a:cubicBezTo>
                  <a:pt x="7819" y="14521"/>
                  <a:pt x="7941" y="14445"/>
                  <a:pt x="8071" y="14374"/>
                </a:cubicBezTo>
                <a:cubicBezTo>
                  <a:pt x="8190" y="14641"/>
                  <a:pt x="8321" y="14892"/>
                  <a:pt x="8464" y="15120"/>
                </a:cubicBezTo>
                <a:cubicBezTo>
                  <a:pt x="8193" y="14973"/>
                  <a:pt x="7944" y="14795"/>
                  <a:pt x="7707" y="14602"/>
                </a:cubicBezTo>
                <a:moveTo>
                  <a:pt x="5925" y="11304"/>
                </a:moveTo>
                <a:lnTo>
                  <a:pt x="7372" y="11304"/>
                </a:lnTo>
                <a:cubicBezTo>
                  <a:pt x="7411" y="12080"/>
                  <a:pt x="7540" y="12810"/>
                  <a:pt x="7737" y="13470"/>
                </a:cubicBezTo>
                <a:cubicBezTo>
                  <a:pt x="7477" y="13606"/>
                  <a:pt x="7235" y="13756"/>
                  <a:pt x="7022" y="13923"/>
                </a:cubicBezTo>
                <a:cubicBezTo>
                  <a:pt x="6423" y="13195"/>
                  <a:pt x="6026" y="12295"/>
                  <a:pt x="5925" y="11304"/>
                </a:cubicBezTo>
                <a:moveTo>
                  <a:pt x="7022" y="7677"/>
                </a:moveTo>
                <a:cubicBezTo>
                  <a:pt x="7235" y="7844"/>
                  <a:pt x="7477" y="7994"/>
                  <a:pt x="7737" y="8130"/>
                </a:cubicBezTo>
                <a:cubicBezTo>
                  <a:pt x="7540" y="8790"/>
                  <a:pt x="7411" y="9520"/>
                  <a:pt x="7372" y="10297"/>
                </a:cubicBezTo>
                <a:lnTo>
                  <a:pt x="5925" y="10297"/>
                </a:lnTo>
                <a:cubicBezTo>
                  <a:pt x="6026" y="9305"/>
                  <a:pt x="6423" y="8405"/>
                  <a:pt x="7022" y="7677"/>
                </a:cubicBezTo>
                <a:moveTo>
                  <a:pt x="8464" y="6480"/>
                </a:moveTo>
                <a:cubicBezTo>
                  <a:pt x="8321" y="6708"/>
                  <a:pt x="8190" y="6960"/>
                  <a:pt x="8071" y="7227"/>
                </a:cubicBezTo>
                <a:cubicBezTo>
                  <a:pt x="7941" y="7155"/>
                  <a:pt x="7819" y="7079"/>
                  <a:pt x="7707" y="6998"/>
                </a:cubicBezTo>
                <a:cubicBezTo>
                  <a:pt x="7944" y="6805"/>
                  <a:pt x="8193" y="6627"/>
                  <a:pt x="8464" y="6480"/>
                </a:cubicBezTo>
                <a:moveTo>
                  <a:pt x="10800" y="4909"/>
                </a:moveTo>
                <a:cubicBezTo>
                  <a:pt x="7546" y="4909"/>
                  <a:pt x="4909" y="7546"/>
                  <a:pt x="4909" y="10800"/>
                </a:cubicBezTo>
                <a:cubicBezTo>
                  <a:pt x="4909" y="14053"/>
                  <a:pt x="7546" y="16691"/>
                  <a:pt x="10800" y="16691"/>
                </a:cubicBezTo>
                <a:cubicBezTo>
                  <a:pt x="14053" y="16691"/>
                  <a:pt x="16691" y="14053"/>
                  <a:pt x="16691" y="10800"/>
                </a:cubicBezTo>
                <a:cubicBezTo>
                  <a:pt x="16691" y="7546"/>
                  <a:pt x="14053" y="4909"/>
                  <a:pt x="10800" y="4909"/>
                </a:cubicBezTo>
                <a:moveTo>
                  <a:pt x="3233" y="3927"/>
                </a:moveTo>
                <a:lnTo>
                  <a:pt x="1473" y="3927"/>
                </a:lnTo>
                <a:cubicBezTo>
                  <a:pt x="1202" y="3927"/>
                  <a:pt x="982" y="4147"/>
                  <a:pt x="982" y="4418"/>
                </a:cubicBezTo>
                <a:cubicBezTo>
                  <a:pt x="982" y="4690"/>
                  <a:pt x="1202" y="4909"/>
                  <a:pt x="1473" y="4909"/>
                </a:cubicBezTo>
                <a:lnTo>
                  <a:pt x="4418" y="4909"/>
                </a:lnTo>
                <a:cubicBezTo>
                  <a:pt x="4689" y="4909"/>
                  <a:pt x="4909" y="4690"/>
                  <a:pt x="4909" y="4418"/>
                </a:cubicBezTo>
                <a:lnTo>
                  <a:pt x="4909" y="1473"/>
                </a:lnTo>
                <a:cubicBezTo>
                  <a:pt x="4909" y="1201"/>
                  <a:pt x="4689" y="982"/>
                  <a:pt x="4418" y="982"/>
                </a:cubicBezTo>
                <a:cubicBezTo>
                  <a:pt x="4147" y="982"/>
                  <a:pt x="3927" y="1201"/>
                  <a:pt x="3927" y="1473"/>
                </a:cubicBezTo>
                <a:lnTo>
                  <a:pt x="3927" y="3233"/>
                </a:lnTo>
                <a:lnTo>
                  <a:pt x="838" y="144"/>
                </a:lnTo>
                <a:cubicBezTo>
                  <a:pt x="749" y="55"/>
                  <a:pt x="626" y="0"/>
                  <a:pt x="491" y="0"/>
                </a:cubicBezTo>
                <a:cubicBezTo>
                  <a:pt x="220" y="0"/>
                  <a:pt x="0" y="220"/>
                  <a:pt x="0" y="491"/>
                </a:cubicBezTo>
                <a:cubicBezTo>
                  <a:pt x="0" y="627"/>
                  <a:pt x="55" y="749"/>
                  <a:pt x="144" y="838"/>
                </a:cubicBezTo>
                <a:cubicBezTo>
                  <a:pt x="144" y="838"/>
                  <a:pt x="3233" y="3927"/>
                  <a:pt x="3233" y="3927"/>
                </a:cubicBezTo>
                <a:close/>
                <a:moveTo>
                  <a:pt x="17182" y="4909"/>
                </a:moveTo>
                <a:lnTo>
                  <a:pt x="20127" y="4909"/>
                </a:lnTo>
                <a:cubicBezTo>
                  <a:pt x="20398" y="4909"/>
                  <a:pt x="20618" y="4690"/>
                  <a:pt x="20618" y="4418"/>
                </a:cubicBezTo>
                <a:cubicBezTo>
                  <a:pt x="20618" y="4147"/>
                  <a:pt x="20398" y="3927"/>
                  <a:pt x="20127" y="3927"/>
                </a:cubicBezTo>
                <a:lnTo>
                  <a:pt x="18367" y="3927"/>
                </a:lnTo>
                <a:lnTo>
                  <a:pt x="21456" y="838"/>
                </a:lnTo>
                <a:cubicBezTo>
                  <a:pt x="21545" y="749"/>
                  <a:pt x="21600" y="627"/>
                  <a:pt x="21600" y="491"/>
                </a:cubicBezTo>
                <a:cubicBezTo>
                  <a:pt x="21600" y="220"/>
                  <a:pt x="21380" y="0"/>
                  <a:pt x="21109" y="0"/>
                </a:cubicBezTo>
                <a:cubicBezTo>
                  <a:pt x="20974" y="0"/>
                  <a:pt x="20851" y="55"/>
                  <a:pt x="20762" y="144"/>
                </a:cubicBezTo>
                <a:lnTo>
                  <a:pt x="17673" y="3233"/>
                </a:lnTo>
                <a:lnTo>
                  <a:pt x="17673" y="1473"/>
                </a:lnTo>
                <a:cubicBezTo>
                  <a:pt x="17673" y="1201"/>
                  <a:pt x="17453" y="982"/>
                  <a:pt x="17182" y="982"/>
                </a:cubicBezTo>
                <a:cubicBezTo>
                  <a:pt x="16911" y="982"/>
                  <a:pt x="16691" y="1201"/>
                  <a:pt x="16691" y="1473"/>
                </a:cubicBezTo>
                <a:lnTo>
                  <a:pt x="16691" y="4418"/>
                </a:lnTo>
                <a:cubicBezTo>
                  <a:pt x="16691" y="4690"/>
                  <a:pt x="16911" y="4909"/>
                  <a:pt x="17182" y="4909"/>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48" name="Shape 2948">
            <a:extLst>
              <a:ext uri="{FF2B5EF4-FFF2-40B4-BE49-F238E27FC236}">
                <a16:creationId xmlns:a16="http://schemas.microsoft.com/office/drawing/2014/main" id="{5315E372-C17D-7B40-806E-4F517F4AE242}"/>
              </a:ext>
            </a:extLst>
          </p:cNvPr>
          <p:cNvSpPr/>
          <p:nvPr/>
        </p:nvSpPr>
        <p:spPr>
          <a:xfrm>
            <a:off x="16841788" y="6578600"/>
            <a:ext cx="406400" cy="558800"/>
          </a:xfrm>
          <a:custGeom>
            <a:avLst/>
            <a:gdLst/>
            <a:ahLst/>
            <a:cxnLst>
              <a:cxn ang="0">
                <a:pos x="wd2" y="hd2"/>
              </a:cxn>
              <a:cxn ang="5400000">
                <a:pos x="wd2" y="hd2"/>
              </a:cxn>
              <a:cxn ang="10800000">
                <a:pos x="wd2" y="hd2"/>
              </a:cxn>
              <a:cxn ang="16200000">
                <a:pos x="wd2" y="hd2"/>
              </a:cxn>
            </a:cxnLst>
            <a:rect l="0" t="0" r="r" b="b"/>
            <a:pathLst>
              <a:path w="21600" h="21600" extrusionOk="0">
                <a:moveTo>
                  <a:pt x="6275" y="6273"/>
                </a:moveTo>
                <a:cubicBezTo>
                  <a:pt x="6275" y="6273"/>
                  <a:pt x="6661" y="6914"/>
                  <a:pt x="8976" y="7703"/>
                </a:cubicBezTo>
                <a:cubicBezTo>
                  <a:pt x="8976" y="7703"/>
                  <a:pt x="9413" y="7721"/>
                  <a:pt x="8899" y="7354"/>
                </a:cubicBezTo>
                <a:cubicBezTo>
                  <a:pt x="8384" y="6987"/>
                  <a:pt x="7819" y="6529"/>
                  <a:pt x="8462" y="6291"/>
                </a:cubicBezTo>
                <a:cubicBezTo>
                  <a:pt x="9104" y="6052"/>
                  <a:pt x="9285" y="6071"/>
                  <a:pt x="9439" y="6511"/>
                </a:cubicBezTo>
                <a:cubicBezTo>
                  <a:pt x="9594" y="6950"/>
                  <a:pt x="10108" y="6694"/>
                  <a:pt x="10159" y="6273"/>
                </a:cubicBezTo>
                <a:cubicBezTo>
                  <a:pt x="10211" y="5851"/>
                  <a:pt x="11163" y="5411"/>
                  <a:pt x="11806" y="5209"/>
                </a:cubicBezTo>
                <a:cubicBezTo>
                  <a:pt x="12449" y="5007"/>
                  <a:pt x="13040" y="4934"/>
                  <a:pt x="12963" y="4585"/>
                </a:cubicBezTo>
                <a:cubicBezTo>
                  <a:pt x="12886" y="4237"/>
                  <a:pt x="12706" y="3980"/>
                  <a:pt x="11703" y="3980"/>
                </a:cubicBezTo>
                <a:cubicBezTo>
                  <a:pt x="10699" y="3980"/>
                  <a:pt x="11137" y="4934"/>
                  <a:pt x="10314" y="4365"/>
                </a:cubicBezTo>
                <a:cubicBezTo>
                  <a:pt x="9491" y="3797"/>
                  <a:pt x="10493" y="3944"/>
                  <a:pt x="10905" y="3816"/>
                </a:cubicBezTo>
                <a:cubicBezTo>
                  <a:pt x="11317" y="3687"/>
                  <a:pt x="11729" y="3155"/>
                  <a:pt x="11009" y="3119"/>
                </a:cubicBezTo>
                <a:cubicBezTo>
                  <a:pt x="10287" y="3082"/>
                  <a:pt x="10442" y="3339"/>
                  <a:pt x="9876" y="3192"/>
                </a:cubicBezTo>
                <a:cubicBezTo>
                  <a:pt x="9310" y="3045"/>
                  <a:pt x="9053" y="3706"/>
                  <a:pt x="8693" y="3614"/>
                </a:cubicBezTo>
                <a:cubicBezTo>
                  <a:pt x="8519" y="3570"/>
                  <a:pt x="8131" y="3374"/>
                  <a:pt x="7770" y="3142"/>
                </a:cubicBezTo>
                <a:cubicBezTo>
                  <a:pt x="6767" y="3765"/>
                  <a:pt x="6022" y="4597"/>
                  <a:pt x="5656" y="5546"/>
                </a:cubicBezTo>
                <a:cubicBezTo>
                  <a:pt x="5919" y="6021"/>
                  <a:pt x="6275" y="6273"/>
                  <a:pt x="6275" y="6273"/>
                </a:cubicBezTo>
                <a:moveTo>
                  <a:pt x="20588" y="12027"/>
                </a:moveTo>
                <a:cubicBezTo>
                  <a:pt x="20407" y="12027"/>
                  <a:pt x="20245" y="12080"/>
                  <a:pt x="20124" y="12164"/>
                </a:cubicBezTo>
                <a:lnTo>
                  <a:pt x="20119" y="12161"/>
                </a:lnTo>
                <a:cubicBezTo>
                  <a:pt x="18145" y="13734"/>
                  <a:pt x="15310" y="14727"/>
                  <a:pt x="12150" y="14727"/>
                </a:cubicBezTo>
                <a:cubicBezTo>
                  <a:pt x="6186" y="14727"/>
                  <a:pt x="1350" y="11211"/>
                  <a:pt x="1350" y="6873"/>
                </a:cubicBezTo>
                <a:cubicBezTo>
                  <a:pt x="1350" y="4606"/>
                  <a:pt x="2678" y="2571"/>
                  <a:pt x="4788" y="1137"/>
                </a:cubicBezTo>
                <a:lnTo>
                  <a:pt x="4777" y="1127"/>
                </a:lnTo>
                <a:cubicBezTo>
                  <a:pt x="4945" y="1037"/>
                  <a:pt x="5062" y="900"/>
                  <a:pt x="5062" y="736"/>
                </a:cubicBezTo>
                <a:cubicBezTo>
                  <a:pt x="5062" y="465"/>
                  <a:pt x="4760" y="245"/>
                  <a:pt x="4388" y="245"/>
                </a:cubicBezTo>
                <a:cubicBezTo>
                  <a:pt x="4192" y="245"/>
                  <a:pt x="4020" y="308"/>
                  <a:pt x="3897" y="405"/>
                </a:cubicBezTo>
                <a:lnTo>
                  <a:pt x="3895" y="403"/>
                </a:lnTo>
                <a:cubicBezTo>
                  <a:pt x="1505" y="2016"/>
                  <a:pt x="0" y="4314"/>
                  <a:pt x="0" y="6873"/>
                </a:cubicBezTo>
                <a:cubicBezTo>
                  <a:pt x="0" y="11587"/>
                  <a:pt x="5081" y="15428"/>
                  <a:pt x="11475" y="15684"/>
                </a:cubicBezTo>
                <a:lnTo>
                  <a:pt x="11475" y="20618"/>
                </a:lnTo>
                <a:lnTo>
                  <a:pt x="7425" y="20618"/>
                </a:lnTo>
                <a:cubicBezTo>
                  <a:pt x="7052" y="20618"/>
                  <a:pt x="6750" y="20838"/>
                  <a:pt x="6750" y="21109"/>
                </a:cubicBezTo>
                <a:cubicBezTo>
                  <a:pt x="6750" y="21380"/>
                  <a:pt x="7052" y="21600"/>
                  <a:pt x="7425" y="21600"/>
                </a:cubicBezTo>
                <a:lnTo>
                  <a:pt x="16875" y="21600"/>
                </a:lnTo>
                <a:cubicBezTo>
                  <a:pt x="17247" y="21600"/>
                  <a:pt x="17550" y="21380"/>
                  <a:pt x="17550" y="21109"/>
                </a:cubicBezTo>
                <a:cubicBezTo>
                  <a:pt x="17550" y="20838"/>
                  <a:pt x="17247" y="20618"/>
                  <a:pt x="16875" y="20618"/>
                </a:cubicBezTo>
                <a:lnTo>
                  <a:pt x="12825" y="20618"/>
                </a:lnTo>
                <a:lnTo>
                  <a:pt x="12825" y="15684"/>
                </a:lnTo>
                <a:cubicBezTo>
                  <a:pt x="16068" y="15554"/>
                  <a:pt x="18970" y="14500"/>
                  <a:pt x="21045" y="12880"/>
                </a:cubicBezTo>
                <a:lnTo>
                  <a:pt x="21041" y="12877"/>
                </a:lnTo>
                <a:cubicBezTo>
                  <a:pt x="21175" y="12788"/>
                  <a:pt x="21262" y="12661"/>
                  <a:pt x="21262" y="12518"/>
                </a:cubicBezTo>
                <a:cubicBezTo>
                  <a:pt x="21262" y="12247"/>
                  <a:pt x="20960" y="12027"/>
                  <a:pt x="20588" y="12027"/>
                </a:cubicBezTo>
                <a:moveTo>
                  <a:pt x="12150" y="982"/>
                </a:moveTo>
                <a:cubicBezTo>
                  <a:pt x="16623" y="982"/>
                  <a:pt x="20250" y="3619"/>
                  <a:pt x="20250" y="6873"/>
                </a:cubicBezTo>
                <a:cubicBezTo>
                  <a:pt x="20250" y="10127"/>
                  <a:pt x="16623" y="12764"/>
                  <a:pt x="12150" y="12764"/>
                </a:cubicBezTo>
                <a:cubicBezTo>
                  <a:pt x="7677" y="12764"/>
                  <a:pt x="4050" y="10127"/>
                  <a:pt x="4050" y="6873"/>
                </a:cubicBezTo>
                <a:cubicBezTo>
                  <a:pt x="4050" y="3619"/>
                  <a:pt x="7677" y="982"/>
                  <a:pt x="12150" y="982"/>
                </a:cubicBezTo>
                <a:moveTo>
                  <a:pt x="12150" y="13745"/>
                </a:moveTo>
                <a:cubicBezTo>
                  <a:pt x="17369" y="13745"/>
                  <a:pt x="21600" y="10669"/>
                  <a:pt x="21600" y="6873"/>
                </a:cubicBezTo>
                <a:cubicBezTo>
                  <a:pt x="21600" y="3077"/>
                  <a:pt x="17369" y="0"/>
                  <a:pt x="12150" y="0"/>
                </a:cubicBezTo>
                <a:cubicBezTo>
                  <a:pt x="6931" y="0"/>
                  <a:pt x="2700" y="3077"/>
                  <a:pt x="2700" y="6873"/>
                </a:cubicBezTo>
                <a:cubicBezTo>
                  <a:pt x="2700" y="10669"/>
                  <a:pt x="6931" y="13745"/>
                  <a:pt x="12150" y="13745"/>
                </a:cubicBezTo>
                <a:moveTo>
                  <a:pt x="16733" y="8152"/>
                </a:moveTo>
                <a:cubicBezTo>
                  <a:pt x="16437" y="8280"/>
                  <a:pt x="16449" y="8564"/>
                  <a:pt x="16693" y="8720"/>
                </a:cubicBezTo>
                <a:cubicBezTo>
                  <a:pt x="16938" y="8876"/>
                  <a:pt x="17427" y="9078"/>
                  <a:pt x="17581" y="8720"/>
                </a:cubicBezTo>
                <a:cubicBezTo>
                  <a:pt x="17736" y="8362"/>
                  <a:pt x="17028" y="8023"/>
                  <a:pt x="16733" y="8152"/>
                </a:cubicBezTo>
                <a:moveTo>
                  <a:pt x="11317" y="7428"/>
                </a:moveTo>
                <a:cubicBezTo>
                  <a:pt x="10211" y="7428"/>
                  <a:pt x="9516" y="7611"/>
                  <a:pt x="9800" y="8711"/>
                </a:cubicBezTo>
                <a:cubicBezTo>
                  <a:pt x="10082" y="9811"/>
                  <a:pt x="10905" y="9316"/>
                  <a:pt x="10828" y="10160"/>
                </a:cubicBezTo>
                <a:cubicBezTo>
                  <a:pt x="10751" y="11003"/>
                  <a:pt x="11034" y="11186"/>
                  <a:pt x="11214" y="11388"/>
                </a:cubicBezTo>
                <a:cubicBezTo>
                  <a:pt x="11315" y="11501"/>
                  <a:pt x="11532" y="11731"/>
                  <a:pt x="11738" y="11767"/>
                </a:cubicBezTo>
                <a:cubicBezTo>
                  <a:pt x="11768" y="11768"/>
                  <a:pt x="11798" y="11769"/>
                  <a:pt x="11828" y="11770"/>
                </a:cubicBezTo>
                <a:cubicBezTo>
                  <a:pt x="11954" y="11751"/>
                  <a:pt x="12068" y="11642"/>
                  <a:pt x="12140" y="11351"/>
                </a:cubicBezTo>
                <a:cubicBezTo>
                  <a:pt x="12346" y="10526"/>
                  <a:pt x="12732" y="10067"/>
                  <a:pt x="13169" y="9664"/>
                </a:cubicBezTo>
                <a:cubicBezTo>
                  <a:pt x="13606" y="9261"/>
                  <a:pt x="14070" y="8729"/>
                  <a:pt x="13195" y="8197"/>
                </a:cubicBezTo>
                <a:cubicBezTo>
                  <a:pt x="12320" y="7666"/>
                  <a:pt x="12423" y="7428"/>
                  <a:pt x="11317" y="7428"/>
                </a:cubicBezTo>
                <a:moveTo>
                  <a:pt x="14404" y="3284"/>
                </a:moveTo>
                <a:cubicBezTo>
                  <a:pt x="14404" y="3284"/>
                  <a:pt x="14198" y="3431"/>
                  <a:pt x="14404" y="3962"/>
                </a:cubicBezTo>
                <a:cubicBezTo>
                  <a:pt x="14610" y="4494"/>
                  <a:pt x="14955" y="4609"/>
                  <a:pt x="15974" y="4311"/>
                </a:cubicBezTo>
                <a:cubicBezTo>
                  <a:pt x="16411" y="4182"/>
                  <a:pt x="16742" y="4248"/>
                  <a:pt x="16693" y="4567"/>
                </a:cubicBezTo>
                <a:cubicBezTo>
                  <a:pt x="16591" y="5246"/>
                  <a:pt x="15858" y="5217"/>
                  <a:pt x="16411" y="6309"/>
                </a:cubicBezTo>
                <a:cubicBezTo>
                  <a:pt x="16745" y="6969"/>
                  <a:pt x="17568" y="7226"/>
                  <a:pt x="17877" y="7739"/>
                </a:cubicBezTo>
                <a:cubicBezTo>
                  <a:pt x="17984" y="7918"/>
                  <a:pt x="18288" y="8083"/>
                  <a:pt x="18633" y="8228"/>
                </a:cubicBezTo>
                <a:cubicBezTo>
                  <a:pt x="18803" y="7797"/>
                  <a:pt x="18900" y="7344"/>
                  <a:pt x="18900" y="6873"/>
                </a:cubicBezTo>
                <a:cubicBezTo>
                  <a:pt x="18900" y="4752"/>
                  <a:pt x="17047" y="2950"/>
                  <a:pt x="14457" y="2264"/>
                </a:cubicBezTo>
                <a:cubicBezTo>
                  <a:pt x="14328" y="2411"/>
                  <a:pt x="14192" y="2545"/>
                  <a:pt x="14044" y="2605"/>
                </a:cubicBezTo>
                <a:cubicBezTo>
                  <a:pt x="13684" y="2752"/>
                  <a:pt x="13710" y="3339"/>
                  <a:pt x="14404" y="3284"/>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49" name="Shape 2949">
            <a:extLst>
              <a:ext uri="{FF2B5EF4-FFF2-40B4-BE49-F238E27FC236}">
                <a16:creationId xmlns:a16="http://schemas.microsoft.com/office/drawing/2014/main" id="{B8E262CD-7B30-2749-8A30-1B6A1EEDBF61}"/>
              </a:ext>
            </a:extLst>
          </p:cNvPr>
          <p:cNvSpPr/>
          <p:nvPr/>
        </p:nvSpPr>
        <p:spPr>
          <a:xfrm>
            <a:off x="17883188" y="6578600"/>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17152" y="16691"/>
                </a:moveTo>
                <a:lnTo>
                  <a:pt x="3600" y="16691"/>
                </a:lnTo>
                <a:lnTo>
                  <a:pt x="3600" y="11782"/>
                </a:lnTo>
                <a:lnTo>
                  <a:pt x="17152" y="11782"/>
                </a:lnTo>
                <a:lnTo>
                  <a:pt x="20152" y="14236"/>
                </a:lnTo>
                <a:cubicBezTo>
                  <a:pt x="20152" y="14236"/>
                  <a:pt x="17152" y="16691"/>
                  <a:pt x="17152" y="16691"/>
                </a:cubicBezTo>
                <a:close/>
                <a:moveTo>
                  <a:pt x="11400" y="20618"/>
                </a:moveTo>
                <a:lnTo>
                  <a:pt x="10200" y="20618"/>
                </a:lnTo>
                <a:lnTo>
                  <a:pt x="10200" y="17673"/>
                </a:lnTo>
                <a:lnTo>
                  <a:pt x="11400" y="17673"/>
                </a:lnTo>
                <a:cubicBezTo>
                  <a:pt x="11400" y="17673"/>
                  <a:pt x="11400" y="20618"/>
                  <a:pt x="11400" y="20618"/>
                </a:cubicBezTo>
                <a:close/>
                <a:moveTo>
                  <a:pt x="11400" y="10800"/>
                </a:moveTo>
                <a:lnTo>
                  <a:pt x="10200" y="10800"/>
                </a:lnTo>
                <a:lnTo>
                  <a:pt x="10200" y="8836"/>
                </a:lnTo>
                <a:lnTo>
                  <a:pt x="11400" y="8836"/>
                </a:lnTo>
                <a:cubicBezTo>
                  <a:pt x="11400" y="8836"/>
                  <a:pt x="11400" y="10800"/>
                  <a:pt x="11400" y="10800"/>
                </a:cubicBezTo>
                <a:close/>
                <a:moveTo>
                  <a:pt x="4448" y="7855"/>
                </a:moveTo>
                <a:lnTo>
                  <a:pt x="1448" y="5400"/>
                </a:lnTo>
                <a:lnTo>
                  <a:pt x="4448" y="2945"/>
                </a:lnTo>
                <a:lnTo>
                  <a:pt x="18000" y="2945"/>
                </a:lnTo>
                <a:lnTo>
                  <a:pt x="18000" y="7855"/>
                </a:lnTo>
                <a:cubicBezTo>
                  <a:pt x="18000" y="7855"/>
                  <a:pt x="4448" y="7855"/>
                  <a:pt x="4448" y="7855"/>
                </a:cubicBezTo>
                <a:close/>
                <a:moveTo>
                  <a:pt x="10200" y="982"/>
                </a:moveTo>
                <a:lnTo>
                  <a:pt x="11400" y="982"/>
                </a:lnTo>
                <a:lnTo>
                  <a:pt x="11400" y="1964"/>
                </a:lnTo>
                <a:lnTo>
                  <a:pt x="10200" y="1964"/>
                </a:lnTo>
                <a:cubicBezTo>
                  <a:pt x="10200" y="1964"/>
                  <a:pt x="10200" y="982"/>
                  <a:pt x="10200" y="982"/>
                </a:cubicBezTo>
                <a:close/>
                <a:moveTo>
                  <a:pt x="21424" y="13889"/>
                </a:moveTo>
                <a:lnTo>
                  <a:pt x="17824" y="10944"/>
                </a:lnTo>
                <a:cubicBezTo>
                  <a:pt x="17715" y="10855"/>
                  <a:pt x="17565" y="10800"/>
                  <a:pt x="17400" y="10800"/>
                </a:cubicBezTo>
                <a:lnTo>
                  <a:pt x="12600" y="10800"/>
                </a:lnTo>
                <a:lnTo>
                  <a:pt x="12600" y="8836"/>
                </a:lnTo>
                <a:lnTo>
                  <a:pt x="18600" y="8836"/>
                </a:lnTo>
                <a:cubicBezTo>
                  <a:pt x="18932" y="8836"/>
                  <a:pt x="19200" y="8616"/>
                  <a:pt x="19200" y="8345"/>
                </a:cubicBezTo>
                <a:lnTo>
                  <a:pt x="19200" y="2455"/>
                </a:lnTo>
                <a:cubicBezTo>
                  <a:pt x="19200" y="2184"/>
                  <a:pt x="18932" y="1964"/>
                  <a:pt x="18600" y="1964"/>
                </a:cubicBezTo>
                <a:lnTo>
                  <a:pt x="12600" y="1964"/>
                </a:lnTo>
                <a:lnTo>
                  <a:pt x="12600" y="982"/>
                </a:lnTo>
                <a:cubicBezTo>
                  <a:pt x="12600" y="440"/>
                  <a:pt x="12063" y="0"/>
                  <a:pt x="11400" y="0"/>
                </a:cubicBezTo>
                <a:lnTo>
                  <a:pt x="10200" y="0"/>
                </a:lnTo>
                <a:cubicBezTo>
                  <a:pt x="9537" y="0"/>
                  <a:pt x="9000" y="440"/>
                  <a:pt x="9000" y="982"/>
                </a:cubicBezTo>
                <a:lnTo>
                  <a:pt x="9000" y="1964"/>
                </a:lnTo>
                <a:lnTo>
                  <a:pt x="4200" y="1964"/>
                </a:lnTo>
                <a:cubicBezTo>
                  <a:pt x="4034" y="1964"/>
                  <a:pt x="3885" y="2019"/>
                  <a:pt x="3776" y="2107"/>
                </a:cubicBezTo>
                <a:lnTo>
                  <a:pt x="176" y="5053"/>
                </a:lnTo>
                <a:cubicBezTo>
                  <a:pt x="67" y="5142"/>
                  <a:pt x="0" y="5265"/>
                  <a:pt x="0" y="5400"/>
                </a:cubicBezTo>
                <a:cubicBezTo>
                  <a:pt x="0" y="5536"/>
                  <a:pt x="67" y="5658"/>
                  <a:pt x="176" y="5747"/>
                </a:cubicBezTo>
                <a:lnTo>
                  <a:pt x="3776" y="8693"/>
                </a:lnTo>
                <a:cubicBezTo>
                  <a:pt x="3885" y="8782"/>
                  <a:pt x="4034" y="8836"/>
                  <a:pt x="4200" y="8836"/>
                </a:cubicBezTo>
                <a:lnTo>
                  <a:pt x="9000" y="8836"/>
                </a:lnTo>
                <a:lnTo>
                  <a:pt x="9000" y="10800"/>
                </a:lnTo>
                <a:lnTo>
                  <a:pt x="3000" y="10800"/>
                </a:lnTo>
                <a:cubicBezTo>
                  <a:pt x="2668" y="10800"/>
                  <a:pt x="2400" y="11020"/>
                  <a:pt x="2400" y="11291"/>
                </a:cubicBezTo>
                <a:lnTo>
                  <a:pt x="2400" y="17182"/>
                </a:lnTo>
                <a:cubicBezTo>
                  <a:pt x="2400" y="17453"/>
                  <a:pt x="2668" y="17673"/>
                  <a:pt x="3000" y="17673"/>
                </a:cubicBezTo>
                <a:lnTo>
                  <a:pt x="9000" y="17673"/>
                </a:lnTo>
                <a:lnTo>
                  <a:pt x="9000" y="20618"/>
                </a:lnTo>
                <a:cubicBezTo>
                  <a:pt x="9000" y="21160"/>
                  <a:pt x="9537" y="21600"/>
                  <a:pt x="10200" y="21600"/>
                </a:cubicBezTo>
                <a:lnTo>
                  <a:pt x="11400" y="21600"/>
                </a:lnTo>
                <a:cubicBezTo>
                  <a:pt x="12063" y="21600"/>
                  <a:pt x="12600" y="21160"/>
                  <a:pt x="12600" y="20618"/>
                </a:cubicBezTo>
                <a:lnTo>
                  <a:pt x="12600" y="17673"/>
                </a:lnTo>
                <a:lnTo>
                  <a:pt x="17400" y="17673"/>
                </a:lnTo>
                <a:cubicBezTo>
                  <a:pt x="17565" y="17673"/>
                  <a:pt x="17715" y="17618"/>
                  <a:pt x="17824" y="17529"/>
                </a:cubicBezTo>
                <a:lnTo>
                  <a:pt x="21424" y="14583"/>
                </a:lnTo>
                <a:cubicBezTo>
                  <a:pt x="21533" y="14495"/>
                  <a:pt x="21600" y="14372"/>
                  <a:pt x="21600" y="14236"/>
                </a:cubicBezTo>
                <a:cubicBezTo>
                  <a:pt x="21600" y="14101"/>
                  <a:pt x="21533" y="13978"/>
                  <a:pt x="21424" y="13889"/>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50" name="Shape 2950">
            <a:extLst>
              <a:ext uri="{FF2B5EF4-FFF2-40B4-BE49-F238E27FC236}">
                <a16:creationId xmlns:a16="http://schemas.microsoft.com/office/drawing/2014/main" id="{11B7FDD8-ACA8-2643-966F-53B1CAEA8B8E}"/>
              </a:ext>
            </a:extLst>
          </p:cNvPr>
          <p:cNvSpPr/>
          <p:nvPr/>
        </p:nvSpPr>
        <p:spPr>
          <a:xfrm>
            <a:off x="18949988" y="6578600"/>
            <a:ext cx="457200" cy="558800"/>
          </a:xfrm>
          <a:custGeom>
            <a:avLst/>
            <a:gdLst/>
            <a:ahLst/>
            <a:cxnLst>
              <a:cxn ang="0">
                <a:pos x="wd2" y="hd2"/>
              </a:cxn>
              <a:cxn ang="5400000">
                <a:pos x="wd2" y="hd2"/>
              </a:cxn>
              <a:cxn ang="10800000">
                <a:pos x="wd2" y="hd2"/>
              </a:cxn>
              <a:cxn ang="16200000">
                <a:pos x="wd2" y="hd2"/>
              </a:cxn>
            </a:cxnLst>
            <a:rect l="0" t="0" r="r" b="b"/>
            <a:pathLst>
              <a:path w="21600" h="21600" extrusionOk="0">
                <a:moveTo>
                  <a:pt x="4200" y="7855"/>
                </a:moveTo>
                <a:lnTo>
                  <a:pt x="7800" y="7855"/>
                </a:lnTo>
                <a:cubicBezTo>
                  <a:pt x="8132" y="7855"/>
                  <a:pt x="8400" y="7635"/>
                  <a:pt x="8400" y="7364"/>
                </a:cubicBezTo>
                <a:cubicBezTo>
                  <a:pt x="8400" y="7092"/>
                  <a:pt x="8132" y="6873"/>
                  <a:pt x="7800" y="6873"/>
                </a:cubicBezTo>
                <a:lnTo>
                  <a:pt x="4200" y="6873"/>
                </a:lnTo>
                <a:cubicBezTo>
                  <a:pt x="3868" y="6873"/>
                  <a:pt x="3600" y="7092"/>
                  <a:pt x="3600" y="7364"/>
                </a:cubicBezTo>
                <a:cubicBezTo>
                  <a:pt x="3600" y="7635"/>
                  <a:pt x="3868" y="7855"/>
                  <a:pt x="4200" y="7855"/>
                </a:cubicBezTo>
                <a:moveTo>
                  <a:pt x="4200" y="11782"/>
                </a:moveTo>
                <a:lnTo>
                  <a:pt x="16200" y="11782"/>
                </a:lnTo>
                <a:cubicBezTo>
                  <a:pt x="16532" y="11782"/>
                  <a:pt x="16800" y="11562"/>
                  <a:pt x="16800" y="11291"/>
                </a:cubicBezTo>
                <a:cubicBezTo>
                  <a:pt x="16800" y="11020"/>
                  <a:pt x="16532" y="10800"/>
                  <a:pt x="16200" y="10800"/>
                </a:cubicBezTo>
                <a:lnTo>
                  <a:pt x="4200" y="10800"/>
                </a:lnTo>
                <a:cubicBezTo>
                  <a:pt x="3868" y="10800"/>
                  <a:pt x="3600" y="11020"/>
                  <a:pt x="3600" y="11291"/>
                </a:cubicBezTo>
                <a:cubicBezTo>
                  <a:pt x="3600" y="11562"/>
                  <a:pt x="3868" y="11782"/>
                  <a:pt x="4200" y="11782"/>
                </a:cubicBezTo>
                <a:moveTo>
                  <a:pt x="4200" y="9818"/>
                </a:moveTo>
                <a:lnTo>
                  <a:pt x="11400" y="9818"/>
                </a:lnTo>
                <a:cubicBezTo>
                  <a:pt x="11732" y="9818"/>
                  <a:pt x="12000" y="9599"/>
                  <a:pt x="12000" y="9327"/>
                </a:cubicBezTo>
                <a:cubicBezTo>
                  <a:pt x="12000" y="9056"/>
                  <a:pt x="11732" y="8836"/>
                  <a:pt x="11400" y="8836"/>
                </a:cubicBezTo>
                <a:lnTo>
                  <a:pt x="4200" y="8836"/>
                </a:lnTo>
                <a:cubicBezTo>
                  <a:pt x="3868" y="8836"/>
                  <a:pt x="3600" y="9056"/>
                  <a:pt x="3600" y="9327"/>
                </a:cubicBezTo>
                <a:cubicBezTo>
                  <a:pt x="3600" y="9599"/>
                  <a:pt x="3868" y="9818"/>
                  <a:pt x="4200" y="9818"/>
                </a:cubicBezTo>
                <a:moveTo>
                  <a:pt x="4200" y="5891"/>
                </a:moveTo>
                <a:lnTo>
                  <a:pt x="15000" y="5891"/>
                </a:lnTo>
                <a:cubicBezTo>
                  <a:pt x="15332" y="5891"/>
                  <a:pt x="15600" y="5671"/>
                  <a:pt x="15600" y="5400"/>
                </a:cubicBezTo>
                <a:cubicBezTo>
                  <a:pt x="15600" y="5129"/>
                  <a:pt x="15332" y="4909"/>
                  <a:pt x="15000" y="4909"/>
                </a:cubicBezTo>
                <a:lnTo>
                  <a:pt x="4200" y="4909"/>
                </a:lnTo>
                <a:cubicBezTo>
                  <a:pt x="3868" y="4909"/>
                  <a:pt x="3600" y="5129"/>
                  <a:pt x="3600" y="5400"/>
                </a:cubicBezTo>
                <a:cubicBezTo>
                  <a:pt x="3600" y="5671"/>
                  <a:pt x="3868" y="5891"/>
                  <a:pt x="4200" y="5891"/>
                </a:cubicBezTo>
                <a:moveTo>
                  <a:pt x="20400" y="13745"/>
                </a:moveTo>
                <a:lnTo>
                  <a:pt x="1200" y="13745"/>
                </a:lnTo>
                <a:lnTo>
                  <a:pt x="1200" y="2945"/>
                </a:lnTo>
                <a:lnTo>
                  <a:pt x="20400" y="2945"/>
                </a:lnTo>
                <a:cubicBezTo>
                  <a:pt x="20400" y="2945"/>
                  <a:pt x="20400" y="13745"/>
                  <a:pt x="20400" y="13745"/>
                </a:cubicBezTo>
                <a:close/>
                <a:moveTo>
                  <a:pt x="11400" y="20618"/>
                </a:moveTo>
                <a:lnTo>
                  <a:pt x="10200" y="20618"/>
                </a:lnTo>
                <a:lnTo>
                  <a:pt x="10200" y="14727"/>
                </a:lnTo>
                <a:lnTo>
                  <a:pt x="11400" y="14727"/>
                </a:lnTo>
                <a:cubicBezTo>
                  <a:pt x="11400" y="14727"/>
                  <a:pt x="11400" y="20618"/>
                  <a:pt x="11400" y="20618"/>
                </a:cubicBezTo>
                <a:close/>
                <a:moveTo>
                  <a:pt x="10200" y="982"/>
                </a:moveTo>
                <a:lnTo>
                  <a:pt x="11400" y="982"/>
                </a:lnTo>
                <a:lnTo>
                  <a:pt x="11400" y="1964"/>
                </a:lnTo>
                <a:lnTo>
                  <a:pt x="10200" y="1964"/>
                </a:lnTo>
                <a:cubicBezTo>
                  <a:pt x="10200" y="1964"/>
                  <a:pt x="10200" y="982"/>
                  <a:pt x="10200" y="982"/>
                </a:cubicBezTo>
                <a:close/>
                <a:moveTo>
                  <a:pt x="20400" y="1964"/>
                </a:moveTo>
                <a:lnTo>
                  <a:pt x="12600" y="1964"/>
                </a:lnTo>
                <a:lnTo>
                  <a:pt x="12600" y="982"/>
                </a:lnTo>
                <a:cubicBezTo>
                  <a:pt x="12600" y="440"/>
                  <a:pt x="12062" y="0"/>
                  <a:pt x="11400" y="0"/>
                </a:cubicBezTo>
                <a:lnTo>
                  <a:pt x="10200" y="0"/>
                </a:lnTo>
                <a:cubicBezTo>
                  <a:pt x="9537" y="0"/>
                  <a:pt x="9000" y="440"/>
                  <a:pt x="9000" y="982"/>
                </a:cubicBezTo>
                <a:lnTo>
                  <a:pt x="9000" y="1964"/>
                </a:lnTo>
                <a:lnTo>
                  <a:pt x="1200" y="1964"/>
                </a:lnTo>
                <a:cubicBezTo>
                  <a:pt x="537" y="1964"/>
                  <a:pt x="0" y="2404"/>
                  <a:pt x="0" y="2945"/>
                </a:cubicBezTo>
                <a:lnTo>
                  <a:pt x="0" y="13745"/>
                </a:lnTo>
                <a:cubicBezTo>
                  <a:pt x="0" y="14287"/>
                  <a:pt x="537" y="14727"/>
                  <a:pt x="1200" y="14727"/>
                </a:cubicBezTo>
                <a:lnTo>
                  <a:pt x="9000" y="14727"/>
                </a:lnTo>
                <a:lnTo>
                  <a:pt x="9000" y="20618"/>
                </a:lnTo>
                <a:cubicBezTo>
                  <a:pt x="9000" y="21160"/>
                  <a:pt x="9537" y="21600"/>
                  <a:pt x="10200" y="21600"/>
                </a:cubicBezTo>
                <a:lnTo>
                  <a:pt x="11400" y="21600"/>
                </a:lnTo>
                <a:cubicBezTo>
                  <a:pt x="12062" y="21600"/>
                  <a:pt x="12600" y="21160"/>
                  <a:pt x="12600" y="20618"/>
                </a:cubicBezTo>
                <a:lnTo>
                  <a:pt x="12600" y="14727"/>
                </a:lnTo>
                <a:lnTo>
                  <a:pt x="20400" y="14727"/>
                </a:lnTo>
                <a:cubicBezTo>
                  <a:pt x="21062" y="14727"/>
                  <a:pt x="21600" y="14287"/>
                  <a:pt x="21600" y="13745"/>
                </a:cubicBezTo>
                <a:lnTo>
                  <a:pt x="21600" y="2945"/>
                </a:lnTo>
                <a:cubicBezTo>
                  <a:pt x="21600" y="2404"/>
                  <a:pt x="21062" y="1964"/>
                  <a:pt x="20400" y="1964"/>
                </a:cubicBezTo>
                <a:moveTo>
                  <a:pt x="17400" y="8836"/>
                </a:moveTo>
                <a:lnTo>
                  <a:pt x="13800" y="8836"/>
                </a:lnTo>
                <a:cubicBezTo>
                  <a:pt x="13468" y="8836"/>
                  <a:pt x="13200" y="9056"/>
                  <a:pt x="13200" y="9327"/>
                </a:cubicBezTo>
                <a:cubicBezTo>
                  <a:pt x="13200" y="9599"/>
                  <a:pt x="13468" y="9818"/>
                  <a:pt x="13800" y="9818"/>
                </a:cubicBezTo>
                <a:lnTo>
                  <a:pt x="17400" y="9818"/>
                </a:lnTo>
                <a:cubicBezTo>
                  <a:pt x="17732" y="9818"/>
                  <a:pt x="18000" y="9599"/>
                  <a:pt x="18000" y="9327"/>
                </a:cubicBezTo>
                <a:cubicBezTo>
                  <a:pt x="18000" y="9056"/>
                  <a:pt x="17732" y="8836"/>
                  <a:pt x="17400" y="8836"/>
                </a:cubicBezTo>
                <a:moveTo>
                  <a:pt x="9600" y="7364"/>
                </a:moveTo>
                <a:cubicBezTo>
                  <a:pt x="9600" y="7635"/>
                  <a:pt x="9868" y="7855"/>
                  <a:pt x="10200" y="7855"/>
                </a:cubicBezTo>
                <a:lnTo>
                  <a:pt x="17400" y="7855"/>
                </a:lnTo>
                <a:cubicBezTo>
                  <a:pt x="17732" y="7855"/>
                  <a:pt x="18000" y="7635"/>
                  <a:pt x="18000" y="7364"/>
                </a:cubicBezTo>
                <a:cubicBezTo>
                  <a:pt x="18000" y="7092"/>
                  <a:pt x="17732" y="6873"/>
                  <a:pt x="17400" y="6873"/>
                </a:cubicBezTo>
                <a:lnTo>
                  <a:pt x="10200" y="6873"/>
                </a:lnTo>
                <a:cubicBezTo>
                  <a:pt x="9868" y="6873"/>
                  <a:pt x="9600" y="7092"/>
                  <a:pt x="9600" y="7364"/>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51" name="Shape 2951">
            <a:extLst>
              <a:ext uri="{FF2B5EF4-FFF2-40B4-BE49-F238E27FC236}">
                <a16:creationId xmlns:a16="http://schemas.microsoft.com/office/drawing/2014/main" id="{5591CAB2-7F6E-DE4D-9157-9F9BD3B61AA0}"/>
              </a:ext>
            </a:extLst>
          </p:cNvPr>
          <p:cNvSpPr/>
          <p:nvPr/>
        </p:nvSpPr>
        <p:spPr>
          <a:xfrm>
            <a:off x="19965988" y="6629400"/>
            <a:ext cx="558800" cy="457200"/>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6" y="18796"/>
                  <a:pt x="1048" y="18735"/>
                </a:cubicBezTo>
                <a:cubicBezTo>
                  <a:pt x="1065" y="18712"/>
                  <a:pt x="1048" y="18729"/>
                  <a:pt x="1078" y="18673"/>
                </a:cubicBezTo>
                <a:lnTo>
                  <a:pt x="9915" y="1873"/>
                </a:lnTo>
                <a:cubicBezTo>
                  <a:pt x="9929" y="1843"/>
                  <a:pt x="9944" y="1813"/>
                  <a:pt x="9957" y="1783"/>
                </a:cubicBezTo>
                <a:cubicBezTo>
                  <a:pt x="9960" y="1778"/>
                  <a:pt x="10234" y="1200"/>
                  <a:pt x="10800" y="1200"/>
                </a:cubicBezTo>
                <a:cubicBezTo>
                  <a:pt x="11366" y="1200"/>
                  <a:pt x="11588" y="1654"/>
                  <a:pt x="11617" y="1719"/>
                </a:cubicBezTo>
                <a:cubicBezTo>
                  <a:pt x="11641" y="1792"/>
                  <a:pt x="11650" y="1806"/>
                  <a:pt x="11685" y="1873"/>
                </a:cubicBezTo>
                <a:lnTo>
                  <a:pt x="20522" y="18673"/>
                </a:lnTo>
                <a:cubicBezTo>
                  <a:pt x="20535" y="18697"/>
                  <a:pt x="20548" y="18720"/>
                  <a:pt x="20562" y="18743"/>
                </a:cubicBezTo>
                <a:cubicBezTo>
                  <a:pt x="20576" y="18785"/>
                  <a:pt x="20618" y="18928"/>
                  <a:pt x="20618" y="19200"/>
                </a:cubicBezTo>
                <a:cubicBezTo>
                  <a:pt x="20618" y="19862"/>
                  <a:pt x="20178" y="20400"/>
                  <a:pt x="19636" y="20400"/>
                </a:cubicBezTo>
                <a:moveTo>
                  <a:pt x="21348" y="18023"/>
                </a:moveTo>
                <a:lnTo>
                  <a:pt x="12511" y="1223"/>
                </a:lnTo>
                <a:cubicBezTo>
                  <a:pt x="12511" y="1223"/>
                  <a:pt x="12057" y="0"/>
                  <a:pt x="10800" y="0"/>
                </a:cubicBezTo>
                <a:cubicBezTo>
                  <a:pt x="9616" y="0"/>
                  <a:pt x="9089" y="1223"/>
                  <a:pt x="9089" y="1223"/>
                </a:cubicBezTo>
                <a:lnTo>
                  <a:pt x="252" y="18023"/>
                </a:lnTo>
                <a:cubicBezTo>
                  <a:pt x="252" y="18023"/>
                  <a:pt x="0" y="18421"/>
                  <a:pt x="0" y="19200"/>
                </a:cubicBezTo>
                <a:cubicBezTo>
                  <a:pt x="0" y="20525"/>
                  <a:pt x="879" y="21600"/>
                  <a:pt x="1964" y="21600"/>
                </a:cubicBezTo>
                <a:lnTo>
                  <a:pt x="19636" y="21600"/>
                </a:lnTo>
                <a:cubicBezTo>
                  <a:pt x="20721" y="21600"/>
                  <a:pt x="21600" y="20525"/>
                  <a:pt x="21600" y="19200"/>
                </a:cubicBezTo>
                <a:cubicBezTo>
                  <a:pt x="21600" y="18362"/>
                  <a:pt x="21348" y="18023"/>
                  <a:pt x="21348" y="18023"/>
                </a:cubicBezTo>
                <a:moveTo>
                  <a:pt x="13255" y="8400"/>
                </a:moveTo>
                <a:lnTo>
                  <a:pt x="10309" y="8400"/>
                </a:lnTo>
                <a:cubicBezTo>
                  <a:pt x="10038" y="8400"/>
                  <a:pt x="9818" y="8668"/>
                  <a:pt x="9818" y="9000"/>
                </a:cubicBezTo>
                <a:cubicBezTo>
                  <a:pt x="9818" y="9332"/>
                  <a:pt x="10038" y="9600"/>
                  <a:pt x="10309" y="9600"/>
                </a:cubicBezTo>
                <a:lnTo>
                  <a:pt x="11821" y="9600"/>
                </a:lnTo>
                <a:cubicBezTo>
                  <a:pt x="10310" y="11177"/>
                  <a:pt x="7852" y="14224"/>
                  <a:pt x="7852" y="17384"/>
                </a:cubicBezTo>
                <a:lnTo>
                  <a:pt x="7857" y="17384"/>
                </a:lnTo>
                <a:cubicBezTo>
                  <a:pt x="7857" y="17389"/>
                  <a:pt x="7855" y="17394"/>
                  <a:pt x="7855" y="17400"/>
                </a:cubicBezTo>
                <a:cubicBezTo>
                  <a:pt x="7855" y="17732"/>
                  <a:pt x="8074" y="18000"/>
                  <a:pt x="8345" y="18000"/>
                </a:cubicBezTo>
                <a:cubicBezTo>
                  <a:pt x="8617" y="18000"/>
                  <a:pt x="8836" y="17732"/>
                  <a:pt x="8836" y="17400"/>
                </a:cubicBezTo>
                <a:cubicBezTo>
                  <a:pt x="8836" y="17394"/>
                  <a:pt x="8833" y="17389"/>
                  <a:pt x="8833" y="17384"/>
                </a:cubicBezTo>
                <a:cubicBezTo>
                  <a:pt x="8833" y="14516"/>
                  <a:pt x="11431" y="11542"/>
                  <a:pt x="12764" y="10204"/>
                </a:cubicBezTo>
                <a:lnTo>
                  <a:pt x="12764" y="12600"/>
                </a:lnTo>
                <a:cubicBezTo>
                  <a:pt x="12764" y="12932"/>
                  <a:pt x="12983" y="13200"/>
                  <a:pt x="13255" y="13200"/>
                </a:cubicBezTo>
                <a:cubicBezTo>
                  <a:pt x="13526" y="13200"/>
                  <a:pt x="13745" y="12932"/>
                  <a:pt x="13745" y="12600"/>
                </a:cubicBezTo>
                <a:lnTo>
                  <a:pt x="13745" y="9000"/>
                </a:lnTo>
                <a:cubicBezTo>
                  <a:pt x="13745" y="8668"/>
                  <a:pt x="13526" y="8400"/>
                  <a:pt x="13255" y="84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52" name="Shape 2952">
            <a:extLst>
              <a:ext uri="{FF2B5EF4-FFF2-40B4-BE49-F238E27FC236}">
                <a16:creationId xmlns:a16="http://schemas.microsoft.com/office/drawing/2014/main" id="{140F5613-D28D-B343-9D3F-4BAF781D5023}"/>
              </a:ext>
            </a:extLst>
          </p:cNvPr>
          <p:cNvSpPr/>
          <p:nvPr/>
        </p:nvSpPr>
        <p:spPr>
          <a:xfrm>
            <a:off x="21032788" y="6578600"/>
            <a:ext cx="557212"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3745"/>
                </a:moveTo>
                <a:lnTo>
                  <a:pt x="982" y="13745"/>
                </a:lnTo>
                <a:lnTo>
                  <a:pt x="982" y="12764"/>
                </a:lnTo>
                <a:lnTo>
                  <a:pt x="20618" y="12764"/>
                </a:lnTo>
                <a:cubicBezTo>
                  <a:pt x="20618" y="12764"/>
                  <a:pt x="20618" y="13745"/>
                  <a:pt x="20618" y="13745"/>
                </a:cubicBezTo>
                <a:close/>
                <a:moveTo>
                  <a:pt x="17673" y="15015"/>
                </a:moveTo>
                <a:lnTo>
                  <a:pt x="16691" y="15997"/>
                </a:lnTo>
                <a:lnTo>
                  <a:pt x="16691" y="14727"/>
                </a:lnTo>
                <a:lnTo>
                  <a:pt x="17673" y="14727"/>
                </a:lnTo>
                <a:cubicBezTo>
                  <a:pt x="17673" y="14727"/>
                  <a:pt x="17673" y="15015"/>
                  <a:pt x="17673" y="15015"/>
                </a:cubicBezTo>
                <a:close/>
                <a:moveTo>
                  <a:pt x="17673" y="17960"/>
                </a:moveTo>
                <a:lnTo>
                  <a:pt x="16894" y="17182"/>
                </a:lnTo>
                <a:lnTo>
                  <a:pt x="17673" y="16403"/>
                </a:lnTo>
                <a:cubicBezTo>
                  <a:pt x="17673" y="16403"/>
                  <a:pt x="17673" y="17960"/>
                  <a:pt x="17673" y="17960"/>
                </a:cubicBezTo>
                <a:close/>
                <a:moveTo>
                  <a:pt x="16691" y="19924"/>
                </a:moveTo>
                <a:lnTo>
                  <a:pt x="16691" y="18367"/>
                </a:lnTo>
                <a:lnTo>
                  <a:pt x="17469" y="19145"/>
                </a:lnTo>
                <a:cubicBezTo>
                  <a:pt x="17469" y="19145"/>
                  <a:pt x="16691" y="19924"/>
                  <a:pt x="16691" y="19924"/>
                </a:cubicBezTo>
                <a:close/>
                <a:moveTo>
                  <a:pt x="4909" y="15997"/>
                </a:moveTo>
                <a:lnTo>
                  <a:pt x="3927" y="15015"/>
                </a:lnTo>
                <a:lnTo>
                  <a:pt x="3927" y="14727"/>
                </a:lnTo>
                <a:lnTo>
                  <a:pt x="4909" y="14727"/>
                </a:lnTo>
                <a:cubicBezTo>
                  <a:pt x="4909" y="14727"/>
                  <a:pt x="4909" y="15997"/>
                  <a:pt x="4909" y="15997"/>
                </a:cubicBezTo>
                <a:close/>
                <a:moveTo>
                  <a:pt x="3927" y="17960"/>
                </a:moveTo>
                <a:lnTo>
                  <a:pt x="3927" y="16403"/>
                </a:lnTo>
                <a:lnTo>
                  <a:pt x="4706" y="17182"/>
                </a:lnTo>
                <a:cubicBezTo>
                  <a:pt x="4706" y="17182"/>
                  <a:pt x="3927" y="17960"/>
                  <a:pt x="3927" y="17960"/>
                </a:cubicBezTo>
                <a:close/>
                <a:moveTo>
                  <a:pt x="4909" y="19924"/>
                </a:moveTo>
                <a:lnTo>
                  <a:pt x="4131" y="19145"/>
                </a:lnTo>
                <a:lnTo>
                  <a:pt x="4909" y="18367"/>
                </a:lnTo>
                <a:cubicBezTo>
                  <a:pt x="4909" y="18367"/>
                  <a:pt x="4909" y="19924"/>
                  <a:pt x="4909" y="19924"/>
                </a:cubicBezTo>
                <a:close/>
                <a:moveTo>
                  <a:pt x="1964" y="1964"/>
                </a:moveTo>
                <a:lnTo>
                  <a:pt x="19636" y="1964"/>
                </a:lnTo>
                <a:lnTo>
                  <a:pt x="19636" y="11782"/>
                </a:lnTo>
                <a:lnTo>
                  <a:pt x="1964" y="11782"/>
                </a:lnTo>
                <a:cubicBezTo>
                  <a:pt x="1964" y="11782"/>
                  <a:pt x="1964" y="1964"/>
                  <a:pt x="1964" y="1964"/>
                </a:cubicBezTo>
                <a:close/>
                <a:moveTo>
                  <a:pt x="20618" y="11782"/>
                </a:moveTo>
                <a:lnTo>
                  <a:pt x="20618" y="1964"/>
                </a:lnTo>
                <a:cubicBezTo>
                  <a:pt x="20618" y="1422"/>
                  <a:pt x="20178" y="982"/>
                  <a:pt x="19636" y="982"/>
                </a:cubicBezTo>
                <a:lnTo>
                  <a:pt x="17673" y="982"/>
                </a:lnTo>
                <a:lnTo>
                  <a:pt x="17673" y="491"/>
                </a:lnTo>
                <a:cubicBezTo>
                  <a:pt x="17673" y="220"/>
                  <a:pt x="17453" y="0"/>
                  <a:pt x="17182" y="0"/>
                </a:cubicBezTo>
                <a:cubicBezTo>
                  <a:pt x="16910" y="0"/>
                  <a:pt x="16691" y="220"/>
                  <a:pt x="16691" y="491"/>
                </a:cubicBezTo>
                <a:lnTo>
                  <a:pt x="16691" y="982"/>
                </a:lnTo>
                <a:lnTo>
                  <a:pt x="4909" y="982"/>
                </a:lnTo>
                <a:lnTo>
                  <a:pt x="4909" y="491"/>
                </a:lnTo>
                <a:cubicBezTo>
                  <a:pt x="4909" y="220"/>
                  <a:pt x="4690" y="0"/>
                  <a:pt x="4418" y="0"/>
                </a:cubicBezTo>
                <a:cubicBezTo>
                  <a:pt x="4147" y="0"/>
                  <a:pt x="3927" y="220"/>
                  <a:pt x="3927" y="491"/>
                </a:cubicBezTo>
                <a:lnTo>
                  <a:pt x="3927" y="982"/>
                </a:lnTo>
                <a:lnTo>
                  <a:pt x="1964" y="982"/>
                </a:lnTo>
                <a:cubicBezTo>
                  <a:pt x="1422" y="982"/>
                  <a:pt x="982" y="1422"/>
                  <a:pt x="982" y="1964"/>
                </a:cubicBezTo>
                <a:lnTo>
                  <a:pt x="982" y="11782"/>
                </a:lnTo>
                <a:cubicBezTo>
                  <a:pt x="440" y="11782"/>
                  <a:pt x="0" y="12222"/>
                  <a:pt x="0" y="12764"/>
                </a:cubicBezTo>
                <a:lnTo>
                  <a:pt x="0" y="13745"/>
                </a:lnTo>
                <a:cubicBezTo>
                  <a:pt x="0" y="14287"/>
                  <a:pt x="440" y="14727"/>
                  <a:pt x="982" y="14727"/>
                </a:cubicBezTo>
                <a:lnTo>
                  <a:pt x="2945" y="14727"/>
                </a:lnTo>
                <a:lnTo>
                  <a:pt x="2945" y="21109"/>
                </a:lnTo>
                <a:cubicBezTo>
                  <a:pt x="2945" y="21380"/>
                  <a:pt x="3165" y="21600"/>
                  <a:pt x="3436" y="21600"/>
                </a:cubicBezTo>
                <a:cubicBezTo>
                  <a:pt x="3708" y="21600"/>
                  <a:pt x="3927" y="21380"/>
                  <a:pt x="3927" y="21109"/>
                </a:cubicBezTo>
                <a:lnTo>
                  <a:pt x="3927" y="20331"/>
                </a:lnTo>
                <a:lnTo>
                  <a:pt x="5053" y="21456"/>
                </a:lnTo>
                <a:cubicBezTo>
                  <a:pt x="5141" y="21545"/>
                  <a:pt x="5264" y="21600"/>
                  <a:pt x="5400" y="21600"/>
                </a:cubicBezTo>
                <a:cubicBezTo>
                  <a:pt x="5671" y="21600"/>
                  <a:pt x="5891" y="21380"/>
                  <a:pt x="5891" y="21109"/>
                </a:cubicBezTo>
                <a:lnTo>
                  <a:pt x="5891" y="14727"/>
                </a:lnTo>
                <a:lnTo>
                  <a:pt x="15709" y="14727"/>
                </a:lnTo>
                <a:lnTo>
                  <a:pt x="15709" y="21109"/>
                </a:lnTo>
                <a:cubicBezTo>
                  <a:pt x="15709" y="21380"/>
                  <a:pt x="15929" y="21600"/>
                  <a:pt x="16200" y="21600"/>
                </a:cubicBezTo>
                <a:cubicBezTo>
                  <a:pt x="16336" y="21600"/>
                  <a:pt x="16459" y="21545"/>
                  <a:pt x="16548" y="21456"/>
                </a:cubicBezTo>
                <a:lnTo>
                  <a:pt x="17673" y="20331"/>
                </a:lnTo>
                <a:lnTo>
                  <a:pt x="17673" y="21109"/>
                </a:lnTo>
                <a:cubicBezTo>
                  <a:pt x="17673" y="21380"/>
                  <a:pt x="17892" y="21600"/>
                  <a:pt x="18164" y="21600"/>
                </a:cubicBezTo>
                <a:cubicBezTo>
                  <a:pt x="18435" y="21600"/>
                  <a:pt x="18655" y="21380"/>
                  <a:pt x="18655" y="21109"/>
                </a:cubicBezTo>
                <a:lnTo>
                  <a:pt x="18655" y="14727"/>
                </a:lnTo>
                <a:lnTo>
                  <a:pt x="20618" y="14727"/>
                </a:lnTo>
                <a:cubicBezTo>
                  <a:pt x="21160" y="14727"/>
                  <a:pt x="21600" y="14287"/>
                  <a:pt x="21600" y="13745"/>
                </a:cubicBezTo>
                <a:lnTo>
                  <a:pt x="21600" y="12764"/>
                </a:lnTo>
                <a:cubicBezTo>
                  <a:pt x="21600" y="12222"/>
                  <a:pt x="21160" y="11782"/>
                  <a:pt x="20618" y="1178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53" name="Shape 2953">
            <a:extLst>
              <a:ext uri="{FF2B5EF4-FFF2-40B4-BE49-F238E27FC236}">
                <a16:creationId xmlns:a16="http://schemas.microsoft.com/office/drawing/2014/main" id="{7A724DBB-95B0-AC43-812B-D014AB6048DA}"/>
              </a:ext>
            </a:extLst>
          </p:cNvPr>
          <p:cNvSpPr/>
          <p:nvPr/>
        </p:nvSpPr>
        <p:spPr>
          <a:xfrm>
            <a:off x="22098000" y="657860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3745"/>
                </a:moveTo>
                <a:lnTo>
                  <a:pt x="982" y="13745"/>
                </a:lnTo>
                <a:lnTo>
                  <a:pt x="982" y="12764"/>
                </a:lnTo>
                <a:lnTo>
                  <a:pt x="20618" y="12764"/>
                </a:lnTo>
                <a:cubicBezTo>
                  <a:pt x="20618" y="12764"/>
                  <a:pt x="20618" y="13745"/>
                  <a:pt x="20618" y="13745"/>
                </a:cubicBezTo>
                <a:close/>
                <a:moveTo>
                  <a:pt x="17673" y="15015"/>
                </a:moveTo>
                <a:lnTo>
                  <a:pt x="16691" y="15997"/>
                </a:lnTo>
                <a:lnTo>
                  <a:pt x="16691" y="14727"/>
                </a:lnTo>
                <a:lnTo>
                  <a:pt x="17673" y="14727"/>
                </a:lnTo>
                <a:cubicBezTo>
                  <a:pt x="17673" y="14727"/>
                  <a:pt x="17673" y="15015"/>
                  <a:pt x="17673" y="15015"/>
                </a:cubicBezTo>
                <a:close/>
                <a:moveTo>
                  <a:pt x="17673" y="17960"/>
                </a:moveTo>
                <a:lnTo>
                  <a:pt x="16894" y="17182"/>
                </a:lnTo>
                <a:lnTo>
                  <a:pt x="17673" y="16403"/>
                </a:lnTo>
                <a:cubicBezTo>
                  <a:pt x="17673" y="16403"/>
                  <a:pt x="17673" y="17960"/>
                  <a:pt x="17673" y="17960"/>
                </a:cubicBezTo>
                <a:close/>
                <a:moveTo>
                  <a:pt x="16691" y="19924"/>
                </a:moveTo>
                <a:lnTo>
                  <a:pt x="16691" y="18367"/>
                </a:lnTo>
                <a:lnTo>
                  <a:pt x="17469" y="19145"/>
                </a:lnTo>
                <a:cubicBezTo>
                  <a:pt x="17469" y="19145"/>
                  <a:pt x="16691" y="19924"/>
                  <a:pt x="16691" y="19924"/>
                </a:cubicBezTo>
                <a:close/>
                <a:moveTo>
                  <a:pt x="4909" y="15997"/>
                </a:moveTo>
                <a:lnTo>
                  <a:pt x="3927" y="15015"/>
                </a:lnTo>
                <a:lnTo>
                  <a:pt x="3927" y="14727"/>
                </a:lnTo>
                <a:lnTo>
                  <a:pt x="4909" y="14727"/>
                </a:lnTo>
                <a:cubicBezTo>
                  <a:pt x="4909" y="14727"/>
                  <a:pt x="4909" y="15997"/>
                  <a:pt x="4909" y="15997"/>
                </a:cubicBezTo>
                <a:close/>
                <a:moveTo>
                  <a:pt x="3927" y="17960"/>
                </a:moveTo>
                <a:lnTo>
                  <a:pt x="3927" y="16403"/>
                </a:lnTo>
                <a:lnTo>
                  <a:pt x="4706" y="17182"/>
                </a:lnTo>
                <a:cubicBezTo>
                  <a:pt x="4706" y="17182"/>
                  <a:pt x="3927" y="17960"/>
                  <a:pt x="3927" y="17960"/>
                </a:cubicBezTo>
                <a:close/>
                <a:moveTo>
                  <a:pt x="4909" y="19924"/>
                </a:moveTo>
                <a:lnTo>
                  <a:pt x="4131" y="19145"/>
                </a:lnTo>
                <a:lnTo>
                  <a:pt x="4909" y="18367"/>
                </a:lnTo>
                <a:cubicBezTo>
                  <a:pt x="4909" y="18367"/>
                  <a:pt x="4909" y="19924"/>
                  <a:pt x="4909" y="19924"/>
                </a:cubicBezTo>
                <a:close/>
                <a:moveTo>
                  <a:pt x="1964" y="1964"/>
                </a:moveTo>
                <a:lnTo>
                  <a:pt x="19636" y="1964"/>
                </a:lnTo>
                <a:lnTo>
                  <a:pt x="19636" y="11782"/>
                </a:lnTo>
                <a:lnTo>
                  <a:pt x="1964" y="11782"/>
                </a:lnTo>
                <a:cubicBezTo>
                  <a:pt x="1964" y="11782"/>
                  <a:pt x="1964" y="1964"/>
                  <a:pt x="1964" y="1964"/>
                </a:cubicBezTo>
                <a:close/>
                <a:moveTo>
                  <a:pt x="20618" y="11782"/>
                </a:moveTo>
                <a:lnTo>
                  <a:pt x="20618" y="1964"/>
                </a:lnTo>
                <a:cubicBezTo>
                  <a:pt x="20618" y="1422"/>
                  <a:pt x="20178" y="982"/>
                  <a:pt x="19636" y="982"/>
                </a:cubicBezTo>
                <a:lnTo>
                  <a:pt x="17673" y="982"/>
                </a:lnTo>
                <a:lnTo>
                  <a:pt x="17673" y="491"/>
                </a:lnTo>
                <a:cubicBezTo>
                  <a:pt x="17673" y="220"/>
                  <a:pt x="17453" y="0"/>
                  <a:pt x="17182" y="0"/>
                </a:cubicBezTo>
                <a:cubicBezTo>
                  <a:pt x="16910" y="0"/>
                  <a:pt x="16691" y="220"/>
                  <a:pt x="16691" y="491"/>
                </a:cubicBezTo>
                <a:lnTo>
                  <a:pt x="16691" y="982"/>
                </a:lnTo>
                <a:lnTo>
                  <a:pt x="4909" y="982"/>
                </a:lnTo>
                <a:lnTo>
                  <a:pt x="4909" y="491"/>
                </a:lnTo>
                <a:cubicBezTo>
                  <a:pt x="4909" y="220"/>
                  <a:pt x="4690" y="0"/>
                  <a:pt x="4418" y="0"/>
                </a:cubicBezTo>
                <a:cubicBezTo>
                  <a:pt x="4147" y="0"/>
                  <a:pt x="3927" y="220"/>
                  <a:pt x="3927" y="491"/>
                </a:cubicBezTo>
                <a:lnTo>
                  <a:pt x="3927" y="982"/>
                </a:lnTo>
                <a:lnTo>
                  <a:pt x="1964" y="982"/>
                </a:lnTo>
                <a:cubicBezTo>
                  <a:pt x="1422" y="982"/>
                  <a:pt x="982" y="1422"/>
                  <a:pt x="982" y="1964"/>
                </a:cubicBezTo>
                <a:lnTo>
                  <a:pt x="982" y="11782"/>
                </a:lnTo>
                <a:cubicBezTo>
                  <a:pt x="440" y="11782"/>
                  <a:pt x="0" y="12222"/>
                  <a:pt x="0" y="12764"/>
                </a:cubicBezTo>
                <a:lnTo>
                  <a:pt x="0" y="13745"/>
                </a:lnTo>
                <a:cubicBezTo>
                  <a:pt x="0" y="14287"/>
                  <a:pt x="440" y="14727"/>
                  <a:pt x="982" y="14727"/>
                </a:cubicBezTo>
                <a:lnTo>
                  <a:pt x="2945" y="14727"/>
                </a:lnTo>
                <a:lnTo>
                  <a:pt x="2945" y="21109"/>
                </a:lnTo>
                <a:cubicBezTo>
                  <a:pt x="2945" y="21380"/>
                  <a:pt x="3165" y="21600"/>
                  <a:pt x="3436" y="21600"/>
                </a:cubicBezTo>
                <a:cubicBezTo>
                  <a:pt x="3708" y="21600"/>
                  <a:pt x="3927" y="21380"/>
                  <a:pt x="3927" y="21109"/>
                </a:cubicBezTo>
                <a:lnTo>
                  <a:pt x="3927" y="20331"/>
                </a:lnTo>
                <a:lnTo>
                  <a:pt x="5053" y="21456"/>
                </a:lnTo>
                <a:cubicBezTo>
                  <a:pt x="5141" y="21545"/>
                  <a:pt x="5264" y="21600"/>
                  <a:pt x="5400" y="21600"/>
                </a:cubicBezTo>
                <a:cubicBezTo>
                  <a:pt x="5671" y="21600"/>
                  <a:pt x="5891" y="21380"/>
                  <a:pt x="5891" y="21109"/>
                </a:cubicBezTo>
                <a:lnTo>
                  <a:pt x="5891" y="14727"/>
                </a:lnTo>
                <a:lnTo>
                  <a:pt x="15709" y="14727"/>
                </a:lnTo>
                <a:lnTo>
                  <a:pt x="15709" y="21109"/>
                </a:lnTo>
                <a:cubicBezTo>
                  <a:pt x="15709" y="21380"/>
                  <a:pt x="15929" y="21600"/>
                  <a:pt x="16200" y="21600"/>
                </a:cubicBezTo>
                <a:cubicBezTo>
                  <a:pt x="16336" y="21600"/>
                  <a:pt x="16458" y="21545"/>
                  <a:pt x="16548" y="21456"/>
                </a:cubicBezTo>
                <a:lnTo>
                  <a:pt x="17673" y="20331"/>
                </a:lnTo>
                <a:lnTo>
                  <a:pt x="17673" y="21109"/>
                </a:lnTo>
                <a:cubicBezTo>
                  <a:pt x="17673" y="21380"/>
                  <a:pt x="17892" y="21600"/>
                  <a:pt x="18164" y="21600"/>
                </a:cubicBezTo>
                <a:cubicBezTo>
                  <a:pt x="18435" y="21600"/>
                  <a:pt x="18655" y="21380"/>
                  <a:pt x="18655" y="21109"/>
                </a:cubicBezTo>
                <a:lnTo>
                  <a:pt x="18655" y="14727"/>
                </a:lnTo>
                <a:lnTo>
                  <a:pt x="20618" y="14727"/>
                </a:lnTo>
                <a:cubicBezTo>
                  <a:pt x="21160" y="14727"/>
                  <a:pt x="21600" y="14287"/>
                  <a:pt x="21600" y="13745"/>
                </a:cubicBezTo>
                <a:lnTo>
                  <a:pt x="21600" y="12764"/>
                </a:lnTo>
                <a:cubicBezTo>
                  <a:pt x="21600" y="12222"/>
                  <a:pt x="21160" y="11782"/>
                  <a:pt x="20618" y="11782"/>
                </a:cubicBezTo>
                <a:moveTo>
                  <a:pt x="12620" y="4072"/>
                </a:moveTo>
                <a:cubicBezTo>
                  <a:pt x="12531" y="3982"/>
                  <a:pt x="12408" y="3927"/>
                  <a:pt x="12273" y="3927"/>
                </a:cubicBezTo>
                <a:cubicBezTo>
                  <a:pt x="12001" y="3927"/>
                  <a:pt x="11782" y="4147"/>
                  <a:pt x="11782" y="4418"/>
                </a:cubicBezTo>
                <a:cubicBezTo>
                  <a:pt x="11782" y="4554"/>
                  <a:pt x="11837" y="4677"/>
                  <a:pt x="11926" y="4765"/>
                </a:cubicBezTo>
                <a:lnTo>
                  <a:pt x="13542" y="6382"/>
                </a:lnTo>
                <a:lnTo>
                  <a:pt x="6873" y="6382"/>
                </a:lnTo>
                <a:cubicBezTo>
                  <a:pt x="6601" y="6382"/>
                  <a:pt x="6382" y="6602"/>
                  <a:pt x="6382" y="6873"/>
                </a:cubicBezTo>
                <a:cubicBezTo>
                  <a:pt x="6382" y="7144"/>
                  <a:pt x="6601" y="7364"/>
                  <a:pt x="6873" y="7364"/>
                </a:cubicBezTo>
                <a:lnTo>
                  <a:pt x="13542" y="7364"/>
                </a:lnTo>
                <a:lnTo>
                  <a:pt x="11926" y="8980"/>
                </a:lnTo>
                <a:cubicBezTo>
                  <a:pt x="11837" y="9069"/>
                  <a:pt x="11782" y="9192"/>
                  <a:pt x="11782" y="9327"/>
                </a:cubicBezTo>
                <a:cubicBezTo>
                  <a:pt x="11782" y="9599"/>
                  <a:pt x="12001" y="9818"/>
                  <a:pt x="12273" y="9818"/>
                </a:cubicBezTo>
                <a:cubicBezTo>
                  <a:pt x="12408" y="9818"/>
                  <a:pt x="12531" y="9764"/>
                  <a:pt x="12620" y="9674"/>
                </a:cubicBezTo>
                <a:lnTo>
                  <a:pt x="15074" y="7220"/>
                </a:lnTo>
                <a:cubicBezTo>
                  <a:pt x="15163" y="7131"/>
                  <a:pt x="15218" y="7008"/>
                  <a:pt x="15218" y="6873"/>
                </a:cubicBezTo>
                <a:cubicBezTo>
                  <a:pt x="15218" y="6738"/>
                  <a:pt x="15163" y="6614"/>
                  <a:pt x="15074" y="6526"/>
                </a:cubicBezTo>
                <a:cubicBezTo>
                  <a:pt x="15074" y="6526"/>
                  <a:pt x="12620" y="4072"/>
                  <a:pt x="12620" y="4072"/>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54" name="Shape 2954">
            <a:extLst>
              <a:ext uri="{FF2B5EF4-FFF2-40B4-BE49-F238E27FC236}">
                <a16:creationId xmlns:a16="http://schemas.microsoft.com/office/drawing/2014/main" id="{B02F6871-B258-5B45-9118-D21A2BA29E1D}"/>
              </a:ext>
            </a:extLst>
          </p:cNvPr>
          <p:cNvSpPr>
            <a:spLocks noChangeArrowheads="1"/>
          </p:cNvSpPr>
          <p:nvPr/>
        </p:nvSpPr>
        <p:spPr bwMode="auto">
          <a:xfrm>
            <a:off x="11317288" y="5521325"/>
            <a:ext cx="15890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38090" tIns="38090" rIns="38090" bIns="38090" anchor="ctr">
            <a:spAutoFit/>
          </a:bodyPr>
          <a:lstStyle>
            <a:lvl1pPr algn="l">
              <a:defRPr sz="3000" b="1" cap="none" spc="-90">
                <a:solidFill>
                  <a:srgbClr val="1C1D21"/>
                </a:solidFill>
                <a:latin typeface="+mj-lt"/>
                <a:ea typeface="+mj-ea"/>
                <a:cs typeface="+mj-cs"/>
                <a:sym typeface="Karla"/>
              </a:defRPr>
            </a:lvl1pPr>
          </a:lstStyle>
          <a:p>
            <a:pPr defTabSz="1828434" eaLnBrk="1" fontAlgn="auto" hangingPunct="1">
              <a:spcBef>
                <a:spcPts val="0"/>
              </a:spcBef>
              <a:spcAft>
                <a:spcPts val="0"/>
              </a:spcAft>
              <a:defRPr/>
            </a:pPr>
            <a:r>
              <a:rPr sz="2999">
                <a:latin typeface="Arial" charset="0"/>
              </a:rPr>
              <a:t>Location</a:t>
            </a:r>
          </a:p>
        </p:txBody>
      </p:sp>
      <p:sp>
        <p:nvSpPr>
          <p:cNvPr id="2955" name="Shape 2955">
            <a:extLst>
              <a:ext uri="{FF2B5EF4-FFF2-40B4-BE49-F238E27FC236}">
                <a16:creationId xmlns:a16="http://schemas.microsoft.com/office/drawing/2014/main" id="{CAF002AE-13AA-E24C-846E-5E0973429219}"/>
              </a:ext>
            </a:extLst>
          </p:cNvPr>
          <p:cNvSpPr/>
          <p:nvPr/>
        </p:nvSpPr>
        <p:spPr>
          <a:xfrm>
            <a:off x="1758950" y="92789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10529" y="17673"/>
                  <a:pt x="10309" y="17892"/>
                  <a:pt x="10309" y="18164"/>
                </a:cubicBezTo>
                <a:lnTo>
                  <a:pt x="10309" y="21109"/>
                </a:lnTo>
                <a:cubicBezTo>
                  <a:pt x="10309" y="21380"/>
                  <a:pt x="10529" y="21600"/>
                  <a:pt x="10800" y="21600"/>
                </a:cubicBezTo>
                <a:cubicBezTo>
                  <a:pt x="11071" y="21600"/>
                  <a:pt x="11291" y="21380"/>
                  <a:pt x="11291" y="21109"/>
                </a:cubicBezTo>
                <a:lnTo>
                  <a:pt x="11291" y="18164"/>
                </a:lnTo>
                <a:cubicBezTo>
                  <a:pt x="11291" y="17892"/>
                  <a:pt x="11071" y="17673"/>
                  <a:pt x="10800" y="17673"/>
                </a:cubicBezTo>
                <a:moveTo>
                  <a:pt x="10800" y="15709"/>
                </a:moveTo>
                <a:cubicBezTo>
                  <a:pt x="8089" y="15709"/>
                  <a:pt x="5891" y="13511"/>
                  <a:pt x="5891" y="10800"/>
                </a:cubicBezTo>
                <a:cubicBezTo>
                  <a:pt x="5891" y="8088"/>
                  <a:pt x="8089" y="5891"/>
                  <a:pt x="10800" y="5891"/>
                </a:cubicBezTo>
                <a:cubicBezTo>
                  <a:pt x="13511" y="5891"/>
                  <a:pt x="15709" y="8088"/>
                  <a:pt x="15709" y="10800"/>
                </a:cubicBezTo>
                <a:cubicBezTo>
                  <a:pt x="15709" y="13511"/>
                  <a:pt x="13511" y="15709"/>
                  <a:pt x="10800" y="15709"/>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16354" y="15660"/>
                </a:moveTo>
                <a:cubicBezTo>
                  <a:pt x="16162" y="15468"/>
                  <a:pt x="15851" y="15468"/>
                  <a:pt x="15659" y="15660"/>
                </a:cubicBezTo>
                <a:cubicBezTo>
                  <a:pt x="15468" y="15851"/>
                  <a:pt x="15468" y="16163"/>
                  <a:pt x="15659" y="16354"/>
                </a:cubicBezTo>
                <a:lnTo>
                  <a:pt x="17742" y="18437"/>
                </a:lnTo>
                <a:cubicBezTo>
                  <a:pt x="17934" y="18629"/>
                  <a:pt x="18245" y="18629"/>
                  <a:pt x="18437" y="18437"/>
                </a:cubicBezTo>
                <a:cubicBezTo>
                  <a:pt x="18628" y="18245"/>
                  <a:pt x="18628" y="17934"/>
                  <a:pt x="18437" y="17743"/>
                </a:cubicBezTo>
                <a:cubicBezTo>
                  <a:pt x="18437" y="17743"/>
                  <a:pt x="16354" y="15660"/>
                  <a:pt x="16354" y="15660"/>
                </a:cubicBezTo>
                <a:close/>
                <a:moveTo>
                  <a:pt x="21109" y="10309"/>
                </a:moveTo>
                <a:lnTo>
                  <a:pt x="18164" y="10309"/>
                </a:lnTo>
                <a:cubicBezTo>
                  <a:pt x="17893" y="10309"/>
                  <a:pt x="17673" y="10529"/>
                  <a:pt x="17673" y="10800"/>
                </a:cubicBezTo>
                <a:cubicBezTo>
                  <a:pt x="17673" y="11071"/>
                  <a:pt x="17893" y="11291"/>
                  <a:pt x="18164" y="11291"/>
                </a:cubicBezTo>
                <a:lnTo>
                  <a:pt x="21109" y="11291"/>
                </a:lnTo>
                <a:cubicBezTo>
                  <a:pt x="21380" y="11291"/>
                  <a:pt x="21600" y="11071"/>
                  <a:pt x="21600" y="10800"/>
                </a:cubicBezTo>
                <a:cubicBezTo>
                  <a:pt x="21600" y="10529"/>
                  <a:pt x="21380" y="10309"/>
                  <a:pt x="21109" y="10309"/>
                </a:cubicBezTo>
                <a:moveTo>
                  <a:pt x="5246" y="15660"/>
                </a:moveTo>
                <a:lnTo>
                  <a:pt x="3163" y="17743"/>
                </a:lnTo>
                <a:cubicBezTo>
                  <a:pt x="2972" y="17934"/>
                  <a:pt x="2972" y="18245"/>
                  <a:pt x="3163" y="18437"/>
                </a:cubicBezTo>
                <a:cubicBezTo>
                  <a:pt x="3355" y="18629"/>
                  <a:pt x="3666" y="18629"/>
                  <a:pt x="3858" y="18437"/>
                </a:cubicBezTo>
                <a:lnTo>
                  <a:pt x="5941" y="16354"/>
                </a:lnTo>
                <a:cubicBezTo>
                  <a:pt x="6132" y="16163"/>
                  <a:pt x="6132" y="15851"/>
                  <a:pt x="5941" y="15660"/>
                </a:cubicBezTo>
                <a:cubicBezTo>
                  <a:pt x="5749" y="15468"/>
                  <a:pt x="5438" y="15468"/>
                  <a:pt x="5246" y="15660"/>
                </a:cubicBezTo>
                <a:moveTo>
                  <a:pt x="16354" y="5941"/>
                </a:moveTo>
                <a:lnTo>
                  <a:pt x="18437" y="3857"/>
                </a:lnTo>
                <a:cubicBezTo>
                  <a:pt x="18628" y="3666"/>
                  <a:pt x="18628" y="3355"/>
                  <a:pt x="18437" y="3163"/>
                </a:cubicBezTo>
                <a:cubicBezTo>
                  <a:pt x="18245" y="2971"/>
                  <a:pt x="17934" y="2971"/>
                  <a:pt x="17742" y="3163"/>
                </a:cubicBezTo>
                <a:lnTo>
                  <a:pt x="15659" y="5247"/>
                </a:lnTo>
                <a:cubicBezTo>
                  <a:pt x="15468" y="5437"/>
                  <a:pt x="15468" y="5749"/>
                  <a:pt x="15659" y="5941"/>
                </a:cubicBezTo>
                <a:cubicBezTo>
                  <a:pt x="15851" y="6132"/>
                  <a:pt x="16162" y="6132"/>
                  <a:pt x="16354" y="5941"/>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3927" y="10800"/>
                </a:moveTo>
                <a:cubicBezTo>
                  <a:pt x="3927" y="10529"/>
                  <a:pt x="3707" y="10309"/>
                  <a:pt x="3436" y="10309"/>
                </a:cubicBezTo>
                <a:lnTo>
                  <a:pt x="491" y="10309"/>
                </a:lnTo>
                <a:cubicBezTo>
                  <a:pt x="220" y="10309"/>
                  <a:pt x="0" y="10529"/>
                  <a:pt x="0" y="10800"/>
                </a:cubicBezTo>
                <a:cubicBezTo>
                  <a:pt x="0" y="11071"/>
                  <a:pt x="220" y="11291"/>
                  <a:pt x="491" y="11291"/>
                </a:cubicBezTo>
                <a:lnTo>
                  <a:pt x="3436" y="11291"/>
                </a:lnTo>
                <a:cubicBezTo>
                  <a:pt x="3707" y="11291"/>
                  <a:pt x="3927" y="11071"/>
                  <a:pt x="3927" y="10800"/>
                </a:cubicBezTo>
                <a:moveTo>
                  <a:pt x="5246" y="5941"/>
                </a:moveTo>
                <a:cubicBezTo>
                  <a:pt x="5438" y="6132"/>
                  <a:pt x="5749" y="6132"/>
                  <a:pt x="5941" y="5941"/>
                </a:cubicBezTo>
                <a:cubicBezTo>
                  <a:pt x="6132" y="5749"/>
                  <a:pt x="6132" y="5437"/>
                  <a:pt x="5941" y="5247"/>
                </a:cubicBezTo>
                <a:lnTo>
                  <a:pt x="3858" y="3163"/>
                </a:lnTo>
                <a:cubicBezTo>
                  <a:pt x="3666" y="2971"/>
                  <a:pt x="3355" y="2971"/>
                  <a:pt x="3163" y="3163"/>
                </a:cubicBezTo>
                <a:cubicBezTo>
                  <a:pt x="2972" y="3355"/>
                  <a:pt x="2972" y="3666"/>
                  <a:pt x="3163" y="3857"/>
                </a:cubicBezTo>
                <a:cubicBezTo>
                  <a:pt x="3163" y="3857"/>
                  <a:pt x="5246" y="5941"/>
                  <a:pt x="5246" y="5941"/>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56" name="Shape 2956">
            <a:extLst>
              <a:ext uri="{FF2B5EF4-FFF2-40B4-BE49-F238E27FC236}">
                <a16:creationId xmlns:a16="http://schemas.microsoft.com/office/drawing/2014/main" id="{D1D57750-1C59-DC43-A493-43611BCC3E72}"/>
              </a:ext>
            </a:extLst>
          </p:cNvPr>
          <p:cNvSpPr/>
          <p:nvPr/>
        </p:nvSpPr>
        <p:spPr>
          <a:xfrm>
            <a:off x="2825750" y="9278938"/>
            <a:ext cx="557213"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415"/>
                </a:moveTo>
                <a:lnTo>
                  <a:pt x="9040" y="18655"/>
                </a:lnTo>
                <a:lnTo>
                  <a:pt x="9327" y="18655"/>
                </a:lnTo>
                <a:cubicBezTo>
                  <a:pt x="9598" y="18655"/>
                  <a:pt x="9818" y="18435"/>
                  <a:pt x="9818" y="18164"/>
                </a:cubicBezTo>
                <a:lnTo>
                  <a:pt x="9818" y="15709"/>
                </a:lnTo>
                <a:lnTo>
                  <a:pt x="11782" y="15709"/>
                </a:lnTo>
                <a:lnTo>
                  <a:pt x="11782" y="18164"/>
                </a:lnTo>
                <a:cubicBezTo>
                  <a:pt x="11782" y="18435"/>
                  <a:pt x="12002" y="18655"/>
                  <a:pt x="12273" y="18655"/>
                </a:cubicBezTo>
                <a:lnTo>
                  <a:pt x="12560" y="18655"/>
                </a:lnTo>
                <a:cubicBezTo>
                  <a:pt x="12560" y="18655"/>
                  <a:pt x="10800" y="20415"/>
                  <a:pt x="10800" y="20415"/>
                </a:cubicBezTo>
                <a:close/>
                <a:moveTo>
                  <a:pt x="13745" y="17673"/>
                </a:moveTo>
                <a:lnTo>
                  <a:pt x="12764" y="17673"/>
                </a:lnTo>
                <a:lnTo>
                  <a:pt x="12764" y="15218"/>
                </a:lnTo>
                <a:cubicBezTo>
                  <a:pt x="12764" y="14947"/>
                  <a:pt x="12544" y="14727"/>
                  <a:pt x="12273" y="14727"/>
                </a:cubicBezTo>
                <a:lnTo>
                  <a:pt x="9327" y="14727"/>
                </a:lnTo>
                <a:cubicBezTo>
                  <a:pt x="9056" y="14727"/>
                  <a:pt x="8836" y="14947"/>
                  <a:pt x="8836" y="15218"/>
                </a:cubicBezTo>
                <a:lnTo>
                  <a:pt x="8836" y="17673"/>
                </a:lnTo>
                <a:lnTo>
                  <a:pt x="7855" y="17673"/>
                </a:lnTo>
                <a:cubicBezTo>
                  <a:pt x="7584" y="17673"/>
                  <a:pt x="7364" y="17892"/>
                  <a:pt x="7364" y="18164"/>
                </a:cubicBezTo>
                <a:cubicBezTo>
                  <a:pt x="7364" y="18299"/>
                  <a:pt x="7419" y="18422"/>
                  <a:pt x="7507" y="18511"/>
                </a:cubicBezTo>
                <a:lnTo>
                  <a:pt x="10453" y="21456"/>
                </a:lnTo>
                <a:cubicBezTo>
                  <a:pt x="10542" y="21545"/>
                  <a:pt x="10665" y="21600"/>
                  <a:pt x="10800" y="21600"/>
                </a:cubicBezTo>
                <a:cubicBezTo>
                  <a:pt x="10935" y="21600"/>
                  <a:pt x="11058" y="21545"/>
                  <a:pt x="11147" y="21456"/>
                </a:cubicBezTo>
                <a:lnTo>
                  <a:pt x="14093" y="18511"/>
                </a:lnTo>
                <a:cubicBezTo>
                  <a:pt x="14181" y="18422"/>
                  <a:pt x="14236" y="18299"/>
                  <a:pt x="14236" y="18164"/>
                </a:cubicBezTo>
                <a:cubicBezTo>
                  <a:pt x="14236" y="17892"/>
                  <a:pt x="14016" y="17673"/>
                  <a:pt x="13745" y="17673"/>
                </a:cubicBezTo>
                <a:moveTo>
                  <a:pt x="5891" y="10800"/>
                </a:moveTo>
                <a:cubicBezTo>
                  <a:pt x="5891" y="8088"/>
                  <a:pt x="8089" y="5891"/>
                  <a:pt x="10800" y="5891"/>
                </a:cubicBezTo>
                <a:cubicBezTo>
                  <a:pt x="13511" y="5891"/>
                  <a:pt x="15709" y="8088"/>
                  <a:pt x="15709" y="10800"/>
                </a:cubicBezTo>
                <a:cubicBezTo>
                  <a:pt x="15709" y="10800"/>
                  <a:pt x="5891" y="10800"/>
                  <a:pt x="5891" y="10800"/>
                </a:cubicBezTo>
                <a:close/>
                <a:moveTo>
                  <a:pt x="21109" y="10800"/>
                </a:moveTo>
                <a:lnTo>
                  <a:pt x="16691" y="10800"/>
                </a:lnTo>
                <a:cubicBezTo>
                  <a:pt x="16691" y="7547"/>
                  <a:pt x="14053" y="4909"/>
                  <a:pt x="10800" y="4909"/>
                </a:cubicBezTo>
                <a:cubicBezTo>
                  <a:pt x="7547" y="4909"/>
                  <a:pt x="4909" y="7547"/>
                  <a:pt x="4909" y="10800"/>
                </a:cubicBezTo>
                <a:lnTo>
                  <a:pt x="491" y="10800"/>
                </a:lnTo>
                <a:cubicBezTo>
                  <a:pt x="220" y="10800"/>
                  <a:pt x="0" y="11020"/>
                  <a:pt x="0" y="11291"/>
                </a:cubicBezTo>
                <a:cubicBezTo>
                  <a:pt x="0" y="11562"/>
                  <a:pt x="220" y="11782"/>
                  <a:pt x="491" y="11782"/>
                </a:cubicBezTo>
                <a:lnTo>
                  <a:pt x="21109" y="11782"/>
                </a:lnTo>
                <a:cubicBezTo>
                  <a:pt x="21380" y="11782"/>
                  <a:pt x="21600" y="11562"/>
                  <a:pt x="21600" y="11291"/>
                </a:cubicBezTo>
                <a:cubicBezTo>
                  <a:pt x="21600" y="11020"/>
                  <a:pt x="21380" y="10800"/>
                  <a:pt x="21109" y="10800"/>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16354" y="5940"/>
                </a:moveTo>
                <a:lnTo>
                  <a:pt x="18437" y="3857"/>
                </a:lnTo>
                <a:cubicBezTo>
                  <a:pt x="18628" y="3666"/>
                  <a:pt x="18628" y="3355"/>
                  <a:pt x="18437" y="3163"/>
                </a:cubicBezTo>
                <a:cubicBezTo>
                  <a:pt x="18245" y="2971"/>
                  <a:pt x="17934" y="2971"/>
                  <a:pt x="17742" y="3163"/>
                </a:cubicBezTo>
                <a:lnTo>
                  <a:pt x="15659" y="5247"/>
                </a:lnTo>
                <a:cubicBezTo>
                  <a:pt x="15468" y="5437"/>
                  <a:pt x="15468" y="5749"/>
                  <a:pt x="15659" y="5940"/>
                </a:cubicBezTo>
                <a:cubicBezTo>
                  <a:pt x="15851" y="6132"/>
                  <a:pt x="16162" y="6132"/>
                  <a:pt x="16354" y="5940"/>
                </a:cubicBezTo>
                <a:moveTo>
                  <a:pt x="5246" y="5940"/>
                </a:moveTo>
                <a:cubicBezTo>
                  <a:pt x="5438" y="6132"/>
                  <a:pt x="5749" y="6132"/>
                  <a:pt x="5941" y="5940"/>
                </a:cubicBezTo>
                <a:cubicBezTo>
                  <a:pt x="6132" y="5749"/>
                  <a:pt x="6132" y="5437"/>
                  <a:pt x="5941" y="5247"/>
                </a:cubicBezTo>
                <a:lnTo>
                  <a:pt x="3858" y="3163"/>
                </a:lnTo>
                <a:cubicBezTo>
                  <a:pt x="3666" y="2971"/>
                  <a:pt x="3355" y="2971"/>
                  <a:pt x="3163" y="3163"/>
                </a:cubicBezTo>
                <a:cubicBezTo>
                  <a:pt x="2972" y="3355"/>
                  <a:pt x="2972" y="3666"/>
                  <a:pt x="3163" y="3857"/>
                </a:cubicBezTo>
                <a:cubicBezTo>
                  <a:pt x="3163" y="3857"/>
                  <a:pt x="5246" y="5940"/>
                  <a:pt x="5246" y="5940"/>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57" name="Shape 2957">
            <a:extLst>
              <a:ext uri="{FF2B5EF4-FFF2-40B4-BE49-F238E27FC236}">
                <a16:creationId xmlns:a16="http://schemas.microsoft.com/office/drawing/2014/main" id="{C0085601-9DED-5140-A95F-3A0FDB0E8AF7}"/>
              </a:ext>
            </a:extLst>
          </p:cNvPr>
          <p:cNvSpPr/>
          <p:nvPr/>
        </p:nvSpPr>
        <p:spPr>
          <a:xfrm>
            <a:off x="3890963" y="92789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1185"/>
                </a:moveTo>
                <a:lnTo>
                  <a:pt x="12560" y="2945"/>
                </a:lnTo>
                <a:lnTo>
                  <a:pt x="12273" y="2945"/>
                </a:lnTo>
                <a:cubicBezTo>
                  <a:pt x="12002" y="2945"/>
                  <a:pt x="11782" y="3165"/>
                  <a:pt x="11782" y="3436"/>
                </a:cubicBezTo>
                <a:lnTo>
                  <a:pt x="11782" y="5891"/>
                </a:lnTo>
                <a:lnTo>
                  <a:pt x="9818" y="5891"/>
                </a:lnTo>
                <a:lnTo>
                  <a:pt x="9818" y="3436"/>
                </a:lnTo>
                <a:cubicBezTo>
                  <a:pt x="9818" y="3165"/>
                  <a:pt x="9598" y="2945"/>
                  <a:pt x="9327" y="2945"/>
                </a:cubicBezTo>
                <a:lnTo>
                  <a:pt x="9040" y="2945"/>
                </a:lnTo>
                <a:cubicBezTo>
                  <a:pt x="9040" y="2945"/>
                  <a:pt x="10800" y="1185"/>
                  <a:pt x="10800" y="1185"/>
                </a:cubicBezTo>
                <a:close/>
                <a:moveTo>
                  <a:pt x="7855" y="3927"/>
                </a:moveTo>
                <a:lnTo>
                  <a:pt x="8836" y="3927"/>
                </a:lnTo>
                <a:lnTo>
                  <a:pt x="8836" y="6382"/>
                </a:lnTo>
                <a:cubicBezTo>
                  <a:pt x="8836" y="6653"/>
                  <a:pt x="9056" y="6873"/>
                  <a:pt x="9327" y="6873"/>
                </a:cubicBezTo>
                <a:lnTo>
                  <a:pt x="12273" y="6873"/>
                </a:lnTo>
                <a:cubicBezTo>
                  <a:pt x="12544" y="6873"/>
                  <a:pt x="12764" y="6653"/>
                  <a:pt x="12764" y="6382"/>
                </a:cubicBezTo>
                <a:lnTo>
                  <a:pt x="12764" y="3927"/>
                </a:lnTo>
                <a:lnTo>
                  <a:pt x="13745" y="3927"/>
                </a:lnTo>
                <a:cubicBezTo>
                  <a:pt x="14016" y="3927"/>
                  <a:pt x="14236" y="3708"/>
                  <a:pt x="14236" y="3436"/>
                </a:cubicBezTo>
                <a:cubicBezTo>
                  <a:pt x="14236" y="3301"/>
                  <a:pt x="14181" y="3178"/>
                  <a:pt x="14093" y="3089"/>
                </a:cubicBezTo>
                <a:lnTo>
                  <a:pt x="11147" y="144"/>
                </a:lnTo>
                <a:cubicBezTo>
                  <a:pt x="11059" y="55"/>
                  <a:pt x="10935" y="0"/>
                  <a:pt x="10800" y="0"/>
                </a:cubicBezTo>
                <a:cubicBezTo>
                  <a:pt x="10665" y="0"/>
                  <a:pt x="10542" y="55"/>
                  <a:pt x="10452" y="144"/>
                </a:cubicBezTo>
                <a:lnTo>
                  <a:pt x="7507" y="3089"/>
                </a:lnTo>
                <a:cubicBezTo>
                  <a:pt x="7419" y="3178"/>
                  <a:pt x="7364" y="3301"/>
                  <a:pt x="7364" y="3436"/>
                </a:cubicBezTo>
                <a:cubicBezTo>
                  <a:pt x="7364" y="3708"/>
                  <a:pt x="7584" y="3927"/>
                  <a:pt x="7855" y="3927"/>
                </a:cubicBezTo>
                <a:moveTo>
                  <a:pt x="5246" y="15759"/>
                </a:moveTo>
                <a:cubicBezTo>
                  <a:pt x="5438" y="15950"/>
                  <a:pt x="5749" y="15950"/>
                  <a:pt x="5941" y="15759"/>
                </a:cubicBezTo>
                <a:cubicBezTo>
                  <a:pt x="6132" y="15567"/>
                  <a:pt x="6132" y="15256"/>
                  <a:pt x="5941" y="15064"/>
                </a:cubicBezTo>
                <a:lnTo>
                  <a:pt x="3858" y="12981"/>
                </a:lnTo>
                <a:cubicBezTo>
                  <a:pt x="3666" y="12790"/>
                  <a:pt x="3355" y="12790"/>
                  <a:pt x="3163" y="12981"/>
                </a:cubicBezTo>
                <a:cubicBezTo>
                  <a:pt x="2971" y="13173"/>
                  <a:pt x="2971" y="13484"/>
                  <a:pt x="3163" y="13675"/>
                </a:cubicBezTo>
                <a:cubicBezTo>
                  <a:pt x="3163" y="13675"/>
                  <a:pt x="5246" y="15759"/>
                  <a:pt x="5246" y="15759"/>
                </a:cubicBezTo>
                <a:close/>
                <a:moveTo>
                  <a:pt x="10309" y="10309"/>
                </a:moveTo>
                <a:lnTo>
                  <a:pt x="10309" y="13255"/>
                </a:lnTo>
                <a:cubicBezTo>
                  <a:pt x="10309" y="13526"/>
                  <a:pt x="10529" y="13745"/>
                  <a:pt x="10800" y="13745"/>
                </a:cubicBezTo>
                <a:cubicBezTo>
                  <a:pt x="11071" y="13745"/>
                  <a:pt x="11291" y="13526"/>
                  <a:pt x="11291" y="13255"/>
                </a:cubicBezTo>
                <a:lnTo>
                  <a:pt x="11291" y="10309"/>
                </a:lnTo>
                <a:cubicBezTo>
                  <a:pt x="11291" y="10038"/>
                  <a:pt x="11071" y="9818"/>
                  <a:pt x="10800" y="9818"/>
                </a:cubicBezTo>
                <a:cubicBezTo>
                  <a:pt x="10529" y="9818"/>
                  <a:pt x="10309" y="10038"/>
                  <a:pt x="10309" y="10309"/>
                </a:cubicBezTo>
                <a:moveTo>
                  <a:pt x="16354" y="15759"/>
                </a:moveTo>
                <a:lnTo>
                  <a:pt x="18437" y="13675"/>
                </a:lnTo>
                <a:cubicBezTo>
                  <a:pt x="18628" y="13484"/>
                  <a:pt x="18628" y="13173"/>
                  <a:pt x="18437" y="12981"/>
                </a:cubicBezTo>
                <a:cubicBezTo>
                  <a:pt x="18245" y="12790"/>
                  <a:pt x="17934" y="12790"/>
                  <a:pt x="17742" y="12981"/>
                </a:cubicBezTo>
                <a:lnTo>
                  <a:pt x="15659" y="15064"/>
                </a:lnTo>
                <a:cubicBezTo>
                  <a:pt x="15468" y="15256"/>
                  <a:pt x="15468" y="15567"/>
                  <a:pt x="15659" y="15759"/>
                </a:cubicBezTo>
                <a:cubicBezTo>
                  <a:pt x="15851" y="15950"/>
                  <a:pt x="16162" y="15950"/>
                  <a:pt x="16354" y="15759"/>
                </a:cubicBezTo>
                <a:moveTo>
                  <a:pt x="5891" y="20618"/>
                </a:moveTo>
                <a:cubicBezTo>
                  <a:pt x="5891" y="17907"/>
                  <a:pt x="8089" y="15709"/>
                  <a:pt x="10800" y="15709"/>
                </a:cubicBezTo>
                <a:cubicBezTo>
                  <a:pt x="13511" y="15709"/>
                  <a:pt x="15709" y="17907"/>
                  <a:pt x="15709" y="20618"/>
                </a:cubicBezTo>
                <a:cubicBezTo>
                  <a:pt x="15709" y="20618"/>
                  <a:pt x="5891" y="20618"/>
                  <a:pt x="5891" y="20618"/>
                </a:cubicBezTo>
                <a:close/>
                <a:moveTo>
                  <a:pt x="21109" y="20618"/>
                </a:moveTo>
                <a:lnTo>
                  <a:pt x="16691" y="20618"/>
                </a:lnTo>
                <a:cubicBezTo>
                  <a:pt x="16691" y="17365"/>
                  <a:pt x="14053" y="14727"/>
                  <a:pt x="10800" y="14727"/>
                </a:cubicBezTo>
                <a:cubicBezTo>
                  <a:pt x="7547" y="14727"/>
                  <a:pt x="4909" y="17365"/>
                  <a:pt x="4909" y="20618"/>
                </a:cubicBezTo>
                <a:lnTo>
                  <a:pt x="491" y="20618"/>
                </a:lnTo>
                <a:cubicBezTo>
                  <a:pt x="220" y="20618"/>
                  <a:pt x="0" y="20838"/>
                  <a:pt x="0" y="21109"/>
                </a:cubicBezTo>
                <a:cubicBezTo>
                  <a:pt x="0" y="21380"/>
                  <a:pt x="220" y="21600"/>
                  <a:pt x="491" y="21600"/>
                </a:cubicBezTo>
                <a:lnTo>
                  <a:pt x="21109" y="21600"/>
                </a:lnTo>
                <a:cubicBezTo>
                  <a:pt x="21380" y="21600"/>
                  <a:pt x="21600" y="21380"/>
                  <a:pt x="21600" y="21109"/>
                </a:cubicBezTo>
                <a:cubicBezTo>
                  <a:pt x="21600" y="20838"/>
                  <a:pt x="21380" y="20618"/>
                  <a:pt x="21109" y="20618"/>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58" name="Shape 2958">
            <a:extLst>
              <a:ext uri="{FF2B5EF4-FFF2-40B4-BE49-F238E27FC236}">
                <a16:creationId xmlns:a16="http://schemas.microsoft.com/office/drawing/2014/main" id="{0BADA1E5-C786-244A-B978-8844ACBE8342}"/>
              </a:ext>
            </a:extLst>
          </p:cNvPr>
          <p:cNvSpPr/>
          <p:nvPr/>
        </p:nvSpPr>
        <p:spPr>
          <a:xfrm>
            <a:off x="4957763" y="92789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1600" y="1964"/>
                </a:moveTo>
                <a:lnTo>
                  <a:pt x="19636" y="1964"/>
                </a:lnTo>
                <a:lnTo>
                  <a:pt x="18900" y="0"/>
                </a:lnTo>
                <a:lnTo>
                  <a:pt x="18164" y="1964"/>
                </a:lnTo>
                <a:lnTo>
                  <a:pt x="16200" y="1964"/>
                </a:lnTo>
                <a:lnTo>
                  <a:pt x="17795" y="3191"/>
                </a:lnTo>
                <a:lnTo>
                  <a:pt x="17059" y="5400"/>
                </a:lnTo>
                <a:lnTo>
                  <a:pt x="18900" y="4050"/>
                </a:lnTo>
                <a:lnTo>
                  <a:pt x="20741" y="5400"/>
                </a:lnTo>
                <a:lnTo>
                  <a:pt x="20005" y="3191"/>
                </a:lnTo>
                <a:cubicBezTo>
                  <a:pt x="20005" y="3191"/>
                  <a:pt x="21600" y="1964"/>
                  <a:pt x="21600" y="1964"/>
                </a:cubicBezTo>
                <a:close/>
                <a:moveTo>
                  <a:pt x="10800" y="20616"/>
                </a:moveTo>
                <a:cubicBezTo>
                  <a:pt x="5386" y="20616"/>
                  <a:pt x="982" y="16203"/>
                  <a:pt x="982" y="10777"/>
                </a:cubicBezTo>
                <a:cubicBezTo>
                  <a:pt x="982" y="6434"/>
                  <a:pt x="3745" y="2741"/>
                  <a:pt x="7690" y="1441"/>
                </a:cubicBezTo>
                <a:cubicBezTo>
                  <a:pt x="6837" y="3102"/>
                  <a:pt x="6382" y="4957"/>
                  <a:pt x="6382" y="6841"/>
                </a:cubicBezTo>
                <a:cubicBezTo>
                  <a:pt x="6382" y="13004"/>
                  <a:pt x="11118" y="18079"/>
                  <a:pt x="17134" y="18604"/>
                </a:cubicBezTo>
                <a:cubicBezTo>
                  <a:pt x="15361" y="19863"/>
                  <a:pt x="13065" y="20616"/>
                  <a:pt x="10800" y="20616"/>
                </a:cubicBezTo>
                <a:moveTo>
                  <a:pt x="7364" y="6841"/>
                </a:moveTo>
                <a:cubicBezTo>
                  <a:pt x="7364" y="4248"/>
                  <a:pt x="8276" y="1870"/>
                  <a:pt x="9794" y="5"/>
                </a:cubicBezTo>
                <a:cubicBezTo>
                  <a:pt x="4302" y="514"/>
                  <a:pt x="0" y="5140"/>
                  <a:pt x="0" y="10777"/>
                </a:cubicBezTo>
                <a:cubicBezTo>
                  <a:pt x="0" y="16755"/>
                  <a:pt x="4836" y="21600"/>
                  <a:pt x="10800" y="21600"/>
                </a:cubicBezTo>
                <a:cubicBezTo>
                  <a:pt x="14176" y="21600"/>
                  <a:pt x="17656" y="20045"/>
                  <a:pt x="19636" y="17613"/>
                </a:cubicBezTo>
                <a:cubicBezTo>
                  <a:pt x="19305" y="17644"/>
                  <a:pt x="18503" y="17665"/>
                  <a:pt x="18164" y="17665"/>
                </a:cubicBezTo>
                <a:cubicBezTo>
                  <a:pt x="12199" y="17665"/>
                  <a:pt x="7364" y="12819"/>
                  <a:pt x="7364" y="6841"/>
                </a:cubicBezTo>
                <a:moveTo>
                  <a:pt x="17673" y="10309"/>
                </a:moveTo>
                <a:lnTo>
                  <a:pt x="17137" y="11737"/>
                </a:lnTo>
                <a:lnTo>
                  <a:pt x="15709" y="11737"/>
                </a:lnTo>
                <a:lnTo>
                  <a:pt x="16869" y="12629"/>
                </a:lnTo>
                <a:lnTo>
                  <a:pt x="16334" y="14236"/>
                </a:lnTo>
                <a:lnTo>
                  <a:pt x="17673" y="13255"/>
                </a:lnTo>
                <a:lnTo>
                  <a:pt x="19011" y="14236"/>
                </a:lnTo>
                <a:lnTo>
                  <a:pt x="18476" y="12629"/>
                </a:lnTo>
                <a:lnTo>
                  <a:pt x="19636" y="11737"/>
                </a:lnTo>
                <a:lnTo>
                  <a:pt x="18208" y="11737"/>
                </a:lnTo>
                <a:cubicBezTo>
                  <a:pt x="18208" y="11737"/>
                  <a:pt x="17673" y="10309"/>
                  <a:pt x="17673" y="10309"/>
                </a:cubicBezTo>
                <a:close/>
                <a:moveTo>
                  <a:pt x="11425" y="9327"/>
                </a:moveTo>
                <a:lnTo>
                  <a:pt x="12764" y="8345"/>
                </a:lnTo>
                <a:lnTo>
                  <a:pt x="14102" y="9327"/>
                </a:lnTo>
                <a:lnTo>
                  <a:pt x="13567" y="7721"/>
                </a:lnTo>
                <a:lnTo>
                  <a:pt x="14727" y="6828"/>
                </a:lnTo>
                <a:lnTo>
                  <a:pt x="13299" y="6828"/>
                </a:lnTo>
                <a:lnTo>
                  <a:pt x="12764" y="5400"/>
                </a:lnTo>
                <a:lnTo>
                  <a:pt x="12228" y="6828"/>
                </a:lnTo>
                <a:lnTo>
                  <a:pt x="10800" y="6828"/>
                </a:lnTo>
                <a:lnTo>
                  <a:pt x="11960" y="7721"/>
                </a:lnTo>
                <a:cubicBezTo>
                  <a:pt x="11960" y="7721"/>
                  <a:pt x="11425" y="9327"/>
                  <a:pt x="11425" y="9327"/>
                </a:cubicBezTo>
                <a:close/>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59" name="Shape 2959">
            <a:extLst>
              <a:ext uri="{FF2B5EF4-FFF2-40B4-BE49-F238E27FC236}">
                <a16:creationId xmlns:a16="http://schemas.microsoft.com/office/drawing/2014/main" id="{C52E8F5B-0339-CC4E-B612-C29B0D28A4C1}"/>
              </a:ext>
            </a:extLst>
          </p:cNvPr>
          <p:cNvSpPr/>
          <p:nvPr/>
        </p:nvSpPr>
        <p:spPr>
          <a:xfrm>
            <a:off x="6024563" y="92789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7855" y="8836"/>
                </a:moveTo>
                <a:cubicBezTo>
                  <a:pt x="6770" y="8836"/>
                  <a:pt x="5891" y="7957"/>
                  <a:pt x="5891" y="6873"/>
                </a:cubicBezTo>
                <a:cubicBezTo>
                  <a:pt x="5891" y="5788"/>
                  <a:pt x="6770" y="4909"/>
                  <a:pt x="7855" y="4909"/>
                </a:cubicBezTo>
                <a:cubicBezTo>
                  <a:pt x="8939" y="4909"/>
                  <a:pt x="9818" y="5788"/>
                  <a:pt x="9818" y="6873"/>
                </a:cubicBezTo>
                <a:cubicBezTo>
                  <a:pt x="9818" y="7957"/>
                  <a:pt x="8939" y="8836"/>
                  <a:pt x="7855" y="8836"/>
                </a:cubicBezTo>
                <a:moveTo>
                  <a:pt x="7855" y="3927"/>
                </a:moveTo>
                <a:cubicBezTo>
                  <a:pt x="6228" y="3927"/>
                  <a:pt x="4909" y="5247"/>
                  <a:pt x="4909" y="6873"/>
                </a:cubicBezTo>
                <a:cubicBezTo>
                  <a:pt x="4909" y="8500"/>
                  <a:pt x="6228" y="9818"/>
                  <a:pt x="7855" y="9818"/>
                </a:cubicBezTo>
                <a:cubicBezTo>
                  <a:pt x="9481" y="9818"/>
                  <a:pt x="10800" y="8500"/>
                  <a:pt x="10800" y="6873"/>
                </a:cubicBezTo>
                <a:cubicBezTo>
                  <a:pt x="10800" y="5247"/>
                  <a:pt x="9481" y="3927"/>
                  <a:pt x="7855" y="3927"/>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2273" y="10800"/>
                </a:moveTo>
                <a:cubicBezTo>
                  <a:pt x="12002" y="10800"/>
                  <a:pt x="11782" y="11020"/>
                  <a:pt x="11782" y="11291"/>
                </a:cubicBezTo>
                <a:cubicBezTo>
                  <a:pt x="11782" y="11562"/>
                  <a:pt x="12002" y="11782"/>
                  <a:pt x="12273" y="11782"/>
                </a:cubicBezTo>
                <a:cubicBezTo>
                  <a:pt x="12544" y="11782"/>
                  <a:pt x="12764" y="11562"/>
                  <a:pt x="12764" y="11291"/>
                </a:cubicBezTo>
                <a:cubicBezTo>
                  <a:pt x="12764" y="11020"/>
                  <a:pt x="12544" y="10800"/>
                  <a:pt x="12273" y="10800"/>
                </a:cubicBezTo>
                <a:moveTo>
                  <a:pt x="9327" y="15709"/>
                </a:moveTo>
                <a:cubicBezTo>
                  <a:pt x="9056" y="15709"/>
                  <a:pt x="8836" y="15490"/>
                  <a:pt x="8836" y="15218"/>
                </a:cubicBezTo>
                <a:cubicBezTo>
                  <a:pt x="8836" y="14947"/>
                  <a:pt x="9056" y="14727"/>
                  <a:pt x="9327" y="14727"/>
                </a:cubicBezTo>
                <a:cubicBezTo>
                  <a:pt x="9598" y="14727"/>
                  <a:pt x="9818" y="14947"/>
                  <a:pt x="9818" y="15218"/>
                </a:cubicBezTo>
                <a:cubicBezTo>
                  <a:pt x="9818" y="15490"/>
                  <a:pt x="9598" y="15709"/>
                  <a:pt x="9327" y="15709"/>
                </a:cubicBezTo>
                <a:moveTo>
                  <a:pt x="9327" y="13745"/>
                </a:moveTo>
                <a:cubicBezTo>
                  <a:pt x="8514" y="13745"/>
                  <a:pt x="7855" y="14405"/>
                  <a:pt x="7855" y="15218"/>
                </a:cubicBezTo>
                <a:cubicBezTo>
                  <a:pt x="7855" y="16032"/>
                  <a:pt x="8514" y="16691"/>
                  <a:pt x="9327" y="16691"/>
                </a:cubicBezTo>
                <a:cubicBezTo>
                  <a:pt x="10141" y="16691"/>
                  <a:pt x="10800" y="16032"/>
                  <a:pt x="10800" y="15218"/>
                </a:cubicBezTo>
                <a:cubicBezTo>
                  <a:pt x="10800" y="14405"/>
                  <a:pt x="10141" y="13745"/>
                  <a:pt x="9327" y="13745"/>
                </a:cubicBezTo>
                <a:moveTo>
                  <a:pt x="4909" y="11782"/>
                </a:moveTo>
                <a:cubicBezTo>
                  <a:pt x="4367" y="11782"/>
                  <a:pt x="3927" y="12222"/>
                  <a:pt x="3927" y="12764"/>
                </a:cubicBezTo>
                <a:cubicBezTo>
                  <a:pt x="3927" y="13305"/>
                  <a:pt x="4367" y="13745"/>
                  <a:pt x="4909" y="13745"/>
                </a:cubicBezTo>
                <a:cubicBezTo>
                  <a:pt x="5451" y="13745"/>
                  <a:pt x="5891" y="13305"/>
                  <a:pt x="5891" y="12764"/>
                </a:cubicBezTo>
                <a:cubicBezTo>
                  <a:pt x="5891" y="12222"/>
                  <a:pt x="5451" y="11782"/>
                  <a:pt x="4909" y="11782"/>
                </a:cubicBezTo>
                <a:moveTo>
                  <a:pt x="14236" y="16691"/>
                </a:moveTo>
                <a:cubicBezTo>
                  <a:pt x="13966" y="16691"/>
                  <a:pt x="13745" y="16911"/>
                  <a:pt x="13745" y="17182"/>
                </a:cubicBezTo>
                <a:cubicBezTo>
                  <a:pt x="13745" y="17453"/>
                  <a:pt x="13966" y="17673"/>
                  <a:pt x="14236" y="17673"/>
                </a:cubicBezTo>
                <a:cubicBezTo>
                  <a:pt x="14507" y="17673"/>
                  <a:pt x="14727" y="17453"/>
                  <a:pt x="14727" y="17182"/>
                </a:cubicBezTo>
                <a:cubicBezTo>
                  <a:pt x="14727" y="16911"/>
                  <a:pt x="14507" y="16691"/>
                  <a:pt x="14236" y="16691"/>
                </a:cubicBezTo>
                <a:moveTo>
                  <a:pt x="16691" y="11782"/>
                </a:moveTo>
                <a:cubicBezTo>
                  <a:pt x="16149" y="11782"/>
                  <a:pt x="15709" y="11342"/>
                  <a:pt x="15709" y="10800"/>
                </a:cubicBezTo>
                <a:cubicBezTo>
                  <a:pt x="15709" y="10258"/>
                  <a:pt x="16149" y="9818"/>
                  <a:pt x="16691" y="9818"/>
                </a:cubicBezTo>
                <a:cubicBezTo>
                  <a:pt x="17233" y="9818"/>
                  <a:pt x="17673" y="10258"/>
                  <a:pt x="17673" y="10800"/>
                </a:cubicBezTo>
                <a:cubicBezTo>
                  <a:pt x="17673" y="11342"/>
                  <a:pt x="17233" y="11782"/>
                  <a:pt x="16691" y="11782"/>
                </a:cubicBezTo>
                <a:moveTo>
                  <a:pt x="16691" y="8836"/>
                </a:moveTo>
                <a:cubicBezTo>
                  <a:pt x="15606" y="8836"/>
                  <a:pt x="14727" y="9716"/>
                  <a:pt x="14727" y="10800"/>
                </a:cubicBezTo>
                <a:cubicBezTo>
                  <a:pt x="14727" y="11884"/>
                  <a:pt x="15606" y="12764"/>
                  <a:pt x="16691" y="12764"/>
                </a:cubicBezTo>
                <a:cubicBezTo>
                  <a:pt x="17775" y="12764"/>
                  <a:pt x="18655" y="11884"/>
                  <a:pt x="18655" y="10800"/>
                </a:cubicBezTo>
                <a:cubicBezTo>
                  <a:pt x="18655" y="9716"/>
                  <a:pt x="17775" y="8836"/>
                  <a:pt x="16691" y="8836"/>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60" name="Shape 2960">
            <a:extLst>
              <a:ext uri="{FF2B5EF4-FFF2-40B4-BE49-F238E27FC236}">
                <a16:creationId xmlns:a16="http://schemas.microsoft.com/office/drawing/2014/main" id="{9DA45372-8F18-004F-B0BB-23C78A63CF1C}"/>
              </a:ext>
            </a:extLst>
          </p:cNvPr>
          <p:cNvSpPr/>
          <p:nvPr/>
        </p:nvSpPr>
        <p:spPr>
          <a:xfrm>
            <a:off x="7091363" y="9355138"/>
            <a:ext cx="558800" cy="406400"/>
          </a:xfrm>
          <a:custGeom>
            <a:avLst/>
            <a:gdLst/>
            <a:ahLst/>
            <a:cxnLst>
              <a:cxn ang="0">
                <a:pos x="wd2" y="hd2"/>
              </a:cxn>
              <a:cxn ang="5400000">
                <a:pos x="wd2" y="hd2"/>
              </a:cxn>
              <a:cxn ang="10800000">
                <a:pos x="wd2" y="hd2"/>
              </a:cxn>
              <a:cxn ang="16200000">
                <a:pos x="wd2" y="hd2"/>
              </a:cxn>
            </a:cxnLst>
            <a:rect l="0" t="0" r="r" b="b"/>
            <a:pathLst>
              <a:path w="21016" h="21600" extrusionOk="0">
                <a:moveTo>
                  <a:pt x="17140" y="11946"/>
                </a:moveTo>
                <a:cubicBezTo>
                  <a:pt x="15736" y="13192"/>
                  <a:pt x="13853" y="14375"/>
                  <a:pt x="11542" y="15211"/>
                </a:cubicBezTo>
                <a:cubicBezTo>
                  <a:pt x="9755" y="15857"/>
                  <a:pt x="7947" y="16197"/>
                  <a:pt x="6315" y="16197"/>
                </a:cubicBezTo>
                <a:cubicBezTo>
                  <a:pt x="5843" y="16197"/>
                  <a:pt x="5401" y="16158"/>
                  <a:pt x="4974" y="16102"/>
                </a:cubicBezTo>
                <a:cubicBezTo>
                  <a:pt x="4247" y="14590"/>
                  <a:pt x="3822" y="12766"/>
                  <a:pt x="3822" y="10800"/>
                </a:cubicBezTo>
                <a:cubicBezTo>
                  <a:pt x="3822" y="5581"/>
                  <a:pt x="6815" y="1350"/>
                  <a:pt x="10508" y="1350"/>
                </a:cubicBezTo>
                <a:cubicBezTo>
                  <a:pt x="14201" y="1350"/>
                  <a:pt x="17194" y="5581"/>
                  <a:pt x="17194" y="10800"/>
                </a:cubicBezTo>
                <a:cubicBezTo>
                  <a:pt x="17194" y="11189"/>
                  <a:pt x="17172" y="11570"/>
                  <a:pt x="17140" y="11946"/>
                </a:cubicBezTo>
                <a:moveTo>
                  <a:pt x="10508" y="20250"/>
                </a:moveTo>
                <a:cubicBezTo>
                  <a:pt x="8681" y="20250"/>
                  <a:pt x="7028" y="19212"/>
                  <a:pt x="5821" y="17534"/>
                </a:cubicBezTo>
                <a:cubicBezTo>
                  <a:pt x="5984" y="17541"/>
                  <a:pt x="6147" y="17547"/>
                  <a:pt x="6315" y="17547"/>
                </a:cubicBezTo>
                <a:cubicBezTo>
                  <a:pt x="7976" y="17547"/>
                  <a:pt x="9848" y="17215"/>
                  <a:pt x="11778" y="16518"/>
                </a:cubicBezTo>
                <a:cubicBezTo>
                  <a:pt x="13697" y="15824"/>
                  <a:pt x="15425" y="14854"/>
                  <a:pt x="16859" y="13742"/>
                </a:cubicBezTo>
                <a:cubicBezTo>
                  <a:pt x="15984" y="17519"/>
                  <a:pt x="13473" y="20250"/>
                  <a:pt x="10508" y="20250"/>
                </a:cubicBezTo>
                <a:moveTo>
                  <a:pt x="20938" y="6356"/>
                </a:moveTo>
                <a:cubicBezTo>
                  <a:pt x="20592" y="4617"/>
                  <a:pt x="19141" y="3452"/>
                  <a:pt x="17072" y="2964"/>
                </a:cubicBezTo>
                <a:cubicBezTo>
                  <a:pt x="17380" y="3481"/>
                  <a:pt x="17660" y="4034"/>
                  <a:pt x="17905" y="4620"/>
                </a:cubicBezTo>
                <a:cubicBezTo>
                  <a:pt x="19058" y="5088"/>
                  <a:pt x="19838" y="5815"/>
                  <a:pt x="20018" y="6721"/>
                </a:cubicBezTo>
                <a:cubicBezTo>
                  <a:pt x="20123" y="7246"/>
                  <a:pt x="20033" y="7861"/>
                  <a:pt x="19752" y="8549"/>
                </a:cubicBezTo>
                <a:cubicBezTo>
                  <a:pt x="19449" y="9292"/>
                  <a:pt x="18904" y="10122"/>
                  <a:pt x="18143" y="10958"/>
                </a:cubicBezTo>
                <a:cubicBezTo>
                  <a:pt x="18144" y="10905"/>
                  <a:pt x="18149" y="10853"/>
                  <a:pt x="18149" y="10800"/>
                </a:cubicBezTo>
                <a:cubicBezTo>
                  <a:pt x="18149" y="4835"/>
                  <a:pt x="14728" y="0"/>
                  <a:pt x="10508" y="0"/>
                </a:cubicBezTo>
                <a:cubicBezTo>
                  <a:pt x="6288" y="0"/>
                  <a:pt x="2867" y="4835"/>
                  <a:pt x="2867" y="10800"/>
                </a:cubicBezTo>
                <a:cubicBezTo>
                  <a:pt x="2867" y="12627"/>
                  <a:pt x="3190" y="14345"/>
                  <a:pt x="3756" y="15853"/>
                </a:cubicBezTo>
                <a:cubicBezTo>
                  <a:pt x="2245" y="15418"/>
                  <a:pt x="1209" y="14595"/>
                  <a:pt x="997" y="13528"/>
                </a:cubicBezTo>
                <a:cubicBezTo>
                  <a:pt x="893" y="13003"/>
                  <a:pt x="982" y="12389"/>
                  <a:pt x="1263" y="11700"/>
                </a:cubicBezTo>
                <a:cubicBezTo>
                  <a:pt x="1416" y="11327"/>
                  <a:pt x="1650" y="10926"/>
                  <a:pt x="1922" y="10518"/>
                </a:cubicBezTo>
                <a:cubicBezTo>
                  <a:pt x="1933" y="9817"/>
                  <a:pt x="1982" y="9128"/>
                  <a:pt x="2074" y="8461"/>
                </a:cubicBezTo>
                <a:cubicBezTo>
                  <a:pt x="528" y="10248"/>
                  <a:pt x="-261" y="12188"/>
                  <a:pt x="78" y="13893"/>
                </a:cubicBezTo>
                <a:cubicBezTo>
                  <a:pt x="452" y="15777"/>
                  <a:pt x="2118" y="16988"/>
                  <a:pt x="4465" y="17394"/>
                </a:cubicBezTo>
                <a:cubicBezTo>
                  <a:pt x="5863" y="19948"/>
                  <a:pt x="8046" y="21600"/>
                  <a:pt x="10508" y="21600"/>
                </a:cubicBezTo>
                <a:cubicBezTo>
                  <a:pt x="14255" y="21600"/>
                  <a:pt x="17365" y="17785"/>
                  <a:pt x="18017" y="12755"/>
                </a:cubicBezTo>
                <a:cubicBezTo>
                  <a:pt x="20167" y="10724"/>
                  <a:pt x="21339" y="8374"/>
                  <a:pt x="20938" y="6356"/>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61" name="Shape 2961">
            <a:extLst>
              <a:ext uri="{FF2B5EF4-FFF2-40B4-BE49-F238E27FC236}">
                <a16:creationId xmlns:a16="http://schemas.microsoft.com/office/drawing/2014/main" id="{F6430907-2F7E-5E48-BA42-D0508C37C9D8}"/>
              </a:ext>
            </a:extLst>
          </p:cNvPr>
          <p:cNvSpPr/>
          <p:nvPr/>
        </p:nvSpPr>
        <p:spPr>
          <a:xfrm>
            <a:off x="8234363" y="9278938"/>
            <a:ext cx="4064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581" y="20618"/>
                  <a:pt x="1350" y="17422"/>
                  <a:pt x="1350" y="13478"/>
                </a:cubicBezTo>
                <a:cubicBezTo>
                  <a:pt x="1350" y="8836"/>
                  <a:pt x="10125" y="1166"/>
                  <a:pt x="10800" y="1166"/>
                </a:cubicBezTo>
                <a:cubicBezTo>
                  <a:pt x="11475" y="1166"/>
                  <a:pt x="20250" y="8836"/>
                  <a:pt x="20250" y="13478"/>
                </a:cubicBezTo>
                <a:cubicBezTo>
                  <a:pt x="20250" y="17422"/>
                  <a:pt x="16019" y="20618"/>
                  <a:pt x="10800" y="20618"/>
                </a:cubicBezTo>
                <a:moveTo>
                  <a:pt x="10800" y="0"/>
                </a:moveTo>
                <a:cubicBezTo>
                  <a:pt x="9450" y="0"/>
                  <a:pt x="0" y="8345"/>
                  <a:pt x="0" y="13745"/>
                </a:cubicBezTo>
                <a:cubicBezTo>
                  <a:pt x="0" y="18083"/>
                  <a:pt x="4836" y="21600"/>
                  <a:pt x="10800" y="21600"/>
                </a:cubicBezTo>
                <a:cubicBezTo>
                  <a:pt x="16765" y="21600"/>
                  <a:pt x="21600" y="18083"/>
                  <a:pt x="21600" y="13745"/>
                </a:cubicBezTo>
                <a:cubicBezTo>
                  <a:pt x="21600" y="8345"/>
                  <a:pt x="12150" y="0"/>
                  <a:pt x="10800" y="0"/>
                </a:cubicBezTo>
                <a:moveTo>
                  <a:pt x="10800" y="18655"/>
                </a:moveTo>
                <a:cubicBezTo>
                  <a:pt x="7072" y="18655"/>
                  <a:pt x="4050" y="16456"/>
                  <a:pt x="4050" y="13745"/>
                </a:cubicBezTo>
                <a:cubicBezTo>
                  <a:pt x="4050" y="13474"/>
                  <a:pt x="3748" y="13255"/>
                  <a:pt x="3375" y="13255"/>
                </a:cubicBezTo>
                <a:cubicBezTo>
                  <a:pt x="3002" y="13255"/>
                  <a:pt x="2700" y="13474"/>
                  <a:pt x="2700" y="13745"/>
                </a:cubicBezTo>
                <a:cubicBezTo>
                  <a:pt x="2700" y="16999"/>
                  <a:pt x="6327" y="19636"/>
                  <a:pt x="10800" y="19636"/>
                </a:cubicBezTo>
                <a:cubicBezTo>
                  <a:pt x="11173" y="19636"/>
                  <a:pt x="11475" y="19417"/>
                  <a:pt x="11475" y="19145"/>
                </a:cubicBezTo>
                <a:cubicBezTo>
                  <a:pt x="11475" y="18875"/>
                  <a:pt x="11173" y="18655"/>
                  <a:pt x="10800" y="1865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62" name="Shape 2962">
            <a:extLst>
              <a:ext uri="{FF2B5EF4-FFF2-40B4-BE49-F238E27FC236}">
                <a16:creationId xmlns:a16="http://schemas.microsoft.com/office/drawing/2014/main" id="{767B96CC-ED14-3643-8F06-9E8315211485}"/>
              </a:ext>
            </a:extLst>
          </p:cNvPr>
          <p:cNvSpPr/>
          <p:nvPr/>
        </p:nvSpPr>
        <p:spPr>
          <a:xfrm>
            <a:off x="9224963" y="9278938"/>
            <a:ext cx="557212" cy="558800"/>
          </a:xfrm>
          <a:custGeom>
            <a:avLst/>
            <a:gdLst/>
            <a:ahLst/>
            <a:cxnLst>
              <a:cxn ang="0">
                <a:pos x="wd2" y="hd2"/>
              </a:cxn>
              <a:cxn ang="5400000">
                <a:pos x="wd2" y="hd2"/>
              </a:cxn>
              <a:cxn ang="10800000">
                <a:pos x="wd2" y="hd2"/>
              </a:cxn>
              <a:cxn ang="16200000">
                <a:pos x="wd2" y="hd2"/>
              </a:cxn>
            </a:cxnLst>
            <a:rect l="0" t="0" r="r" b="b"/>
            <a:pathLst>
              <a:path w="21600" h="21600" extrusionOk="0">
                <a:moveTo>
                  <a:pt x="13745" y="3927"/>
                </a:moveTo>
                <a:cubicBezTo>
                  <a:pt x="13204" y="3927"/>
                  <a:pt x="12764" y="4367"/>
                  <a:pt x="12764" y="4909"/>
                </a:cubicBezTo>
                <a:cubicBezTo>
                  <a:pt x="12764" y="5451"/>
                  <a:pt x="13204" y="5891"/>
                  <a:pt x="13745" y="5891"/>
                </a:cubicBezTo>
                <a:cubicBezTo>
                  <a:pt x="14287" y="5891"/>
                  <a:pt x="14727" y="5451"/>
                  <a:pt x="14727" y="4909"/>
                </a:cubicBezTo>
                <a:cubicBezTo>
                  <a:pt x="14727" y="4367"/>
                  <a:pt x="14287" y="3927"/>
                  <a:pt x="13745" y="3927"/>
                </a:cubicBezTo>
                <a:moveTo>
                  <a:pt x="16691" y="7855"/>
                </a:moveTo>
                <a:cubicBezTo>
                  <a:pt x="16149" y="7855"/>
                  <a:pt x="15709" y="8295"/>
                  <a:pt x="15709" y="8836"/>
                </a:cubicBezTo>
                <a:cubicBezTo>
                  <a:pt x="15709" y="9378"/>
                  <a:pt x="16149" y="9818"/>
                  <a:pt x="16691" y="9818"/>
                </a:cubicBezTo>
                <a:cubicBezTo>
                  <a:pt x="17233" y="9818"/>
                  <a:pt x="17673" y="9378"/>
                  <a:pt x="17673" y="8836"/>
                </a:cubicBezTo>
                <a:cubicBezTo>
                  <a:pt x="17673" y="8295"/>
                  <a:pt x="17233" y="7855"/>
                  <a:pt x="16691" y="7855"/>
                </a:cubicBezTo>
                <a:moveTo>
                  <a:pt x="7855" y="4909"/>
                </a:moveTo>
                <a:cubicBezTo>
                  <a:pt x="7313" y="4909"/>
                  <a:pt x="6873" y="5349"/>
                  <a:pt x="6873" y="5891"/>
                </a:cubicBezTo>
                <a:cubicBezTo>
                  <a:pt x="6873" y="6433"/>
                  <a:pt x="7313" y="6873"/>
                  <a:pt x="7855" y="6873"/>
                </a:cubicBezTo>
                <a:cubicBezTo>
                  <a:pt x="8396" y="6873"/>
                  <a:pt x="8836" y="6433"/>
                  <a:pt x="8836" y="5891"/>
                </a:cubicBezTo>
                <a:cubicBezTo>
                  <a:pt x="8836" y="5349"/>
                  <a:pt x="8396" y="4909"/>
                  <a:pt x="7855" y="4909"/>
                </a:cubicBezTo>
                <a:moveTo>
                  <a:pt x="3927" y="7855"/>
                </a:moveTo>
                <a:cubicBezTo>
                  <a:pt x="3385" y="7855"/>
                  <a:pt x="2945" y="8295"/>
                  <a:pt x="2945" y="8836"/>
                </a:cubicBezTo>
                <a:cubicBezTo>
                  <a:pt x="2945" y="9378"/>
                  <a:pt x="3385" y="9818"/>
                  <a:pt x="3927" y="9818"/>
                </a:cubicBezTo>
                <a:cubicBezTo>
                  <a:pt x="4469" y="9818"/>
                  <a:pt x="4909" y="9378"/>
                  <a:pt x="4909" y="8836"/>
                </a:cubicBezTo>
                <a:cubicBezTo>
                  <a:pt x="4909" y="8295"/>
                  <a:pt x="4469" y="7855"/>
                  <a:pt x="3927" y="7855"/>
                </a:cubicBezTo>
                <a:moveTo>
                  <a:pt x="1008" y="10800"/>
                </a:moveTo>
                <a:cubicBezTo>
                  <a:pt x="1278" y="5878"/>
                  <a:pt x="5552" y="1964"/>
                  <a:pt x="10800" y="1964"/>
                </a:cubicBezTo>
                <a:cubicBezTo>
                  <a:pt x="16048" y="1964"/>
                  <a:pt x="20322" y="5878"/>
                  <a:pt x="20592" y="10800"/>
                </a:cubicBezTo>
                <a:cubicBezTo>
                  <a:pt x="20592" y="10800"/>
                  <a:pt x="1008" y="10800"/>
                  <a:pt x="1008" y="10800"/>
                </a:cubicBezTo>
                <a:close/>
                <a:moveTo>
                  <a:pt x="11291" y="1005"/>
                </a:moveTo>
                <a:lnTo>
                  <a:pt x="11291" y="491"/>
                </a:lnTo>
                <a:cubicBezTo>
                  <a:pt x="11291" y="220"/>
                  <a:pt x="11071" y="0"/>
                  <a:pt x="10800" y="0"/>
                </a:cubicBezTo>
                <a:cubicBezTo>
                  <a:pt x="10529" y="0"/>
                  <a:pt x="10309" y="220"/>
                  <a:pt x="10309" y="491"/>
                </a:cubicBezTo>
                <a:lnTo>
                  <a:pt x="10309" y="1005"/>
                </a:lnTo>
                <a:cubicBezTo>
                  <a:pt x="4574" y="1252"/>
                  <a:pt x="0" y="5756"/>
                  <a:pt x="0" y="11291"/>
                </a:cubicBezTo>
                <a:cubicBezTo>
                  <a:pt x="0" y="11562"/>
                  <a:pt x="220" y="11782"/>
                  <a:pt x="491" y="11782"/>
                </a:cubicBezTo>
                <a:lnTo>
                  <a:pt x="10309" y="11782"/>
                </a:lnTo>
                <a:lnTo>
                  <a:pt x="10309" y="18655"/>
                </a:lnTo>
                <a:cubicBezTo>
                  <a:pt x="10309" y="19739"/>
                  <a:pt x="9430" y="20618"/>
                  <a:pt x="8345" y="20618"/>
                </a:cubicBezTo>
                <a:cubicBezTo>
                  <a:pt x="7261" y="20618"/>
                  <a:pt x="6382" y="19739"/>
                  <a:pt x="6382" y="18655"/>
                </a:cubicBezTo>
                <a:cubicBezTo>
                  <a:pt x="6382" y="18383"/>
                  <a:pt x="6162" y="18164"/>
                  <a:pt x="5891" y="18164"/>
                </a:cubicBezTo>
                <a:cubicBezTo>
                  <a:pt x="5620" y="18164"/>
                  <a:pt x="5400" y="18383"/>
                  <a:pt x="5400" y="18655"/>
                </a:cubicBezTo>
                <a:cubicBezTo>
                  <a:pt x="5400" y="20281"/>
                  <a:pt x="6719" y="21600"/>
                  <a:pt x="8345" y="21600"/>
                </a:cubicBezTo>
                <a:cubicBezTo>
                  <a:pt x="9804" y="21600"/>
                  <a:pt x="11007" y="20537"/>
                  <a:pt x="11242" y="19145"/>
                </a:cubicBezTo>
                <a:lnTo>
                  <a:pt x="11291" y="19145"/>
                </a:lnTo>
                <a:lnTo>
                  <a:pt x="11291" y="11782"/>
                </a:lnTo>
                <a:lnTo>
                  <a:pt x="21109" y="11782"/>
                </a:lnTo>
                <a:cubicBezTo>
                  <a:pt x="21380" y="11782"/>
                  <a:pt x="21600" y="11562"/>
                  <a:pt x="21600" y="11291"/>
                </a:cubicBezTo>
                <a:cubicBezTo>
                  <a:pt x="21600" y="5756"/>
                  <a:pt x="17026" y="1252"/>
                  <a:pt x="11291" y="1005"/>
                </a:cubicBezTo>
                <a:moveTo>
                  <a:pt x="10800" y="6873"/>
                </a:moveTo>
                <a:cubicBezTo>
                  <a:pt x="10258" y="6873"/>
                  <a:pt x="9818" y="7313"/>
                  <a:pt x="9818" y="7855"/>
                </a:cubicBezTo>
                <a:cubicBezTo>
                  <a:pt x="9818" y="8396"/>
                  <a:pt x="10258" y="8836"/>
                  <a:pt x="10800" y="8836"/>
                </a:cubicBezTo>
                <a:cubicBezTo>
                  <a:pt x="11342" y="8836"/>
                  <a:pt x="11782" y="8396"/>
                  <a:pt x="11782" y="7855"/>
                </a:cubicBezTo>
                <a:cubicBezTo>
                  <a:pt x="11782" y="7313"/>
                  <a:pt x="11342" y="6873"/>
                  <a:pt x="10800" y="687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63" name="Shape 2963">
            <a:extLst>
              <a:ext uri="{FF2B5EF4-FFF2-40B4-BE49-F238E27FC236}">
                <a16:creationId xmlns:a16="http://schemas.microsoft.com/office/drawing/2014/main" id="{286BE25F-9F2E-8F4B-BBE4-BB398F7CBE32}"/>
              </a:ext>
            </a:extLst>
          </p:cNvPr>
          <p:cNvSpPr/>
          <p:nvPr/>
        </p:nvSpPr>
        <p:spPr>
          <a:xfrm>
            <a:off x="10290175" y="9405938"/>
            <a:ext cx="558800" cy="304800"/>
          </a:xfrm>
          <a:custGeom>
            <a:avLst/>
            <a:gdLst/>
            <a:ahLst/>
            <a:cxnLst>
              <a:cxn ang="0">
                <a:pos x="wd2" y="hd2"/>
              </a:cxn>
              <a:cxn ang="5400000">
                <a:pos x="wd2" y="hd2"/>
              </a:cxn>
              <a:cxn ang="10800000">
                <a:pos x="wd2" y="hd2"/>
              </a:cxn>
              <a:cxn ang="16200000">
                <a:pos x="wd2" y="hd2"/>
              </a:cxn>
            </a:cxnLst>
            <a:rect l="0" t="0" r="r" b="b"/>
            <a:pathLst>
              <a:path w="21600" h="21600" extrusionOk="0">
                <a:moveTo>
                  <a:pt x="18632" y="19800"/>
                </a:moveTo>
                <a:cubicBezTo>
                  <a:pt x="18391" y="11772"/>
                  <a:pt x="14982" y="5400"/>
                  <a:pt x="10800" y="5400"/>
                </a:cubicBezTo>
                <a:cubicBezTo>
                  <a:pt x="6618" y="5400"/>
                  <a:pt x="3209" y="11772"/>
                  <a:pt x="2968" y="19800"/>
                </a:cubicBezTo>
                <a:lnTo>
                  <a:pt x="1005" y="19800"/>
                </a:lnTo>
                <a:cubicBezTo>
                  <a:pt x="1251" y="9783"/>
                  <a:pt x="5535" y="1800"/>
                  <a:pt x="10800" y="1800"/>
                </a:cubicBezTo>
                <a:cubicBezTo>
                  <a:pt x="16065" y="1800"/>
                  <a:pt x="20349" y="9783"/>
                  <a:pt x="20595" y="19800"/>
                </a:cubicBezTo>
                <a:cubicBezTo>
                  <a:pt x="20595" y="19800"/>
                  <a:pt x="18632" y="19800"/>
                  <a:pt x="18632" y="19800"/>
                </a:cubicBezTo>
                <a:close/>
                <a:moveTo>
                  <a:pt x="15687" y="19800"/>
                </a:moveTo>
                <a:cubicBezTo>
                  <a:pt x="15461" y="14755"/>
                  <a:pt x="13360" y="10800"/>
                  <a:pt x="10800" y="10800"/>
                </a:cubicBezTo>
                <a:cubicBezTo>
                  <a:pt x="8240" y="10800"/>
                  <a:pt x="6139" y="14755"/>
                  <a:pt x="5913" y="19800"/>
                </a:cubicBezTo>
                <a:lnTo>
                  <a:pt x="3950" y="19800"/>
                </a:lnTo>
                <a:cubicBezTo>
                  <a:pt x="4187" y="12767"/>
                  <a:pt x="7159" y="7200"/>
                  <a:pt x="10800" y="7200"/>
                </a:cubicBezTo>
                <a:cubicBezTo>
                  <a:pt x="14441" y="7200"/>
                  <a:pt x="17413" y="12767"/>
                  <a:pt x="17650" y="19800"/>
                </a:cubicBezTo>
                <a:cubicBezTo>
                  <a:pt x="17650" y="19800"/>
                  <a:pt x="15687" y="19800"/>
                  <a:pt x="15687" y="19800"/>
                </a:cubicBezTo>
                <a:close/>
                <a:moveTo>
                  <a:pt x="12724" y="19800"/>
                </a:moveTo>
                <a:cubicBezTo>
                  <a:pt x="12542" y="17747"/>
                  <a:pt x="11750" y="16200"/>
                  <a:pt x="10800" y="16200"/>
                </a:cubicBezTo>
                <a:cubicBezTo>
                  <a:pt x="9850" y="16200"/>
                  <a:pt x="9058" y="17747"/>
                  <a:pt x="8876" y="19800"/>
                </a:cubicBezTo>
                <a:lnTo>
                  <a:pt x="6899" y="19800"/>
                </a:lnTo>
                <a:cubicBezTo>
                  <a:pt x="7115" y="15751"/>
                  <a:pt x="8779" y="12600"/>
                  <a:pt x="10800" y="12600"/>
                </a:cubicBezTo>
                <a:cubicBezTo>
                  <a:pt x="12821" y="12600"/>
                  <a:pt x="14485" y="15751"/>
                  <a:pt x="14701" y="19800"/>
                </a:cubicBezTo>
                <a:cubicBezTo>
                  <a:pt x="14701" y="19800"/>
                  <a:pt x="12724" y="19800"/>
                  <a:pt x="12724" y="19800"/>
                </a:cubicBezTo>
                <a:close/>
                <a:moveTo>
                  <a:pt x="10800" y="0"/>
                </a:moveTo>
                <a:cubicBezTo>
                  <a:pt x="4835" y="0"/>
                  <a:pt x="0" y="9268"/>
                  <a:pt x="0" y="20700"/>
                </a:cubicBezTo>
                <a:cubicBezTo>
                  <a:pt x="0" y="21197"/>
                  <a:pt x="220" y="21600"/>
                  <a:pt x="491" y="21600"/>
                </a:cubicBezTo>
                <a:lnTo>
                  <a:pt x="9327" y="21600"/>
                </a:lnTo>
                <a:cubicBezTo>
                  <a:pt x="9599" y="21600"/>
                  <a:pt x="9818" y="21197"/>
                  <a:pt x="9818" y="20700"/>
                </a:cubicBezTo>
                <a:cubicBezTo>
                  <a:pt x="9818" y="19209"/>
                  <a:pt x="10258" y="18000"/>
                  <a:pt x="10800" y="18000"/>
                </a:cubicBezTo>
                <a:cubicBezTo>
                  <a:pt x="11342" y="18000"/>
                  <a:pt x="11782" y="19209"/>
                  <a:pt x="11782" y="20700"/>
                </a:cubicBezTo>
                <a:cubicBezTo>
                  <a:pt x="11782" y="21197"/>
                  <a:pt x="12001" y="21600"/>
                  <a:pt x="12273" y="21600"/>
                </a:cubicBezTo>
                <a:lnTo>
                  <a:pt x="21109" y="21600"/>
                </a:lnTo>
                <a:cubicBezTo>
                  <a:pt x="21380" y="21600"/>
                  <a:pt x="21600" y="21197"/>
                  <a:pt x="21600" y="20700"/>
                </a:cubicBezTo>
                <a:cubicBezTo>
                  <a:pt x="21600" y="9268"/>
                  <a:pt x="16765"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64" name="Shape 2964">
            <a:extLst>
              <a:ext uri="{FF2B5EF4-FFF2-40B4-BE49-F238E27FC236}">
                <a16:creationId xmlns:a16="http://schemas.microsoft.com/office/drawing/2014/main" id="{F1573E46-9247-1941-8DB6-2BFF29302777}"/>
              </a:ext>
            </a:extLst>
          </p:cNvPr>
          <p:cNvSpPr/>
          <p:nvPr/>
        </p:nvSpPr>
        <p:spPr>
          <a:xfrm>
            <a:off x="11356975" y="9355138"/>
            <a:ext cx="558800" cy="406400"/>
          </a:xfrm>
          <a:custGeom>
            <a:avLst/>
            <a:gdLst/>
            <a:ahLst/>
            <a:cxnLst>
              <a:cxn ang="0">
                <a:pos x="wd2" y="hd2"/>
              </a:cxn>
              <a:cxn ang="5400000">
                <a:pos x="wd2" y="hd2"/>
              </a:cxn>
              <a:cxn ang="10800000">
                <a:pos x="wd2" y="hd2"/>
              </a:cxn>
              <a:cxn ang="16200000">
                <a:pos x="wd2" y="hd2"/>
              </a:cxn>
            </a:cxnLst>
            <a:rect l="0" t="0" r="r" b="b"/>
            <a:pathLst>
              <a:path w="21600" h="21600" extrusionOk="0">
                <a:moveTo>
                  <a:pt x="16691" y="20250"/>
                </a:moveTo>
                <a:lnTo>
                  <a:pt x="4418" y="20250"/>
                </a:lnTo>
                <a:cubicBezTo>
                  <a:pt x="2524" y="20250"/>
                  <a:pt x="982" y="18130"/>
                  <a:pt x="982" y="15525"/>
                </a:cubicBezTo>
                <a:cubicBezTo>
                  <a:pt x="982" y="13489"/>
                  <a:pt x="1926" y="11690"/>
                  <a:pt x="3333" y="11045"/>
                </a:cubicBezTo>
                <a:lnTo>
                  <a:pt x="4165" y="10664"/>
                </a:lnTo>
                <a:lnTo>
                  <a:pt x="3982" y="9484"/>
                </a:lnTo>
                <a:cubicBezTo>
                  <a:pt x="3946" y="9247"/>
                  <a:pt x="3927" y="9008"/>
                  <a:pt x="3927" y="8775"/>
                </a:cubicBezTo>
                <a:cubicBezTo>
                  <a:pt x="3927" y="6914"/>
                  <a:pt x="5028" y="5400"/>
                  <a:pt x="6382" y="5400"/>
                </a:cubicBezTo>
                <a:cubicBezTo>
                  <a:pt x="6662" y="5400"/>
                  <a:pt x="6942" y="5470"/>
                  <a:pt x="7215" y="5605"/>
                </a:cubicBezTo>
                <a:lnTo>
                  <a:pt x="8019" y="6006"/>
                </a:lnTo>
                <a:lnTo>
                  <a:pt x="8418" y="4965"/>
                </a:lnTo>
                <a:cubicBezTo>
                  <a:pt x="9272" y="2735"/>
                  <a:pt x="10937" y="1350"/>
                  <a:pt x="12764" y="1350"/>
                </a:cubicBezTo>
                <a:cubicBezTo>
                  <a:pt x="15470" y="1350"/>
                  <a:pt x="17673" y="4378"/>
                  <a:pt x="17673" y="8100"/>
                </a:cubicBezTo>
                <a:cubicBezTo>
                  <a:pt x="17673" y="8218"/>
                  <a:pt x="17666" y="8333"/>
                  <a:pt x="17660" y="8449"/>
                </a:cubicBezTo>
                <a:lnTo>
                  <a:pt x="17655" y="8565"/>
                </a:lnTo>
                <a:lnTo>
                  <a:pt x="17610" y="9515"/>
                </a:lnTo>
                <a:lnTo>
                  <a:pt x="18245" y="9892"/>
                </a:lnTo>
                <a:cubicBezTo>
                  <a:pt x="19687" y="10747"/>
                  <a:pt x="20618" y="12693"/>
                  <a:pt x="20618" y="14850"/>
                </a:cubicBezTo>
                <a:cubicBezTo>
                  <a:pt x="20618" y="17828"/>
                  <a:pt x="18856" y="20250"/>
                  <a:pt x="16691" y="20250"/>
                </a:cubicBezTo>
                <a:moveTo>
                  <a:pt x="18634" y="8652"/>
                </a:moveTo>
                <a:cubicBezTo>
                  <a:pt x="18643" y="8469"/>
                  <a:pt x="18655" y="8287"/>
                  <a:pt x="18655" y="8100"/>
                </a:cubicBezTo>
                <a:cubicBezTo>
                  <a:pt x="18655" y="3627"/>
                  <a:pt x="16017" y="0"/>
                  <a:pt x="12764" y="0"/>
                </a:cubicBezTo>
                <a:cubicBezTo>
                  <a:pt x="10499" y="0"/>
                  <a:pt x="8536" y="1759"/>
                  <a:pt x="7550" y="4336"/>
                </a:cubicBezTo>
                <a:cubicBezTo>
                  <a:pt x="7185" y="4154"/>
                  <a:pt x="6793" y="4050"/>
                  <a:pt x="6382" y="4050"/>
                </a:cubicBezTo>
                <a:cubicBezTo>
                  <a:pt x="4484" y="4050"/>
                  <a:pt x="2945" y="6165"/>
                  <a:pt x="2945" y="8775"/>
                </a:cubicBezTo>
                <a:cubicBezTo>
                  <a:pt x="2945" y="9114"/>
                  <a:pt x="2973" y="9445"/>
                  <a:pt x="3022" y="9764"/>
                </a:cubicBezTo>
                <a:cubicBezTo>
                  <a:pt x="1267" y="10569"/>
                  <a:pt x="0" y="12841"/>
                  <a:pt x="0" y="15525"/>
                </a:cubicBezTo>
                <a:cubicBezTo>
                  <a:pt x="0" y="18880"/>
                  <a:pt x="1978" y="21600"/>
                  <a:pt x="4418" y="21600"/>
                </a:cubicBezTo>
                <a:lnTo>
                  <a:pt x="16691" y="21600"/>
                </a:lnTo>
                <a:cubicBezTo>
                  <a:pt x="19401" y="21600"/>
                  <a:pt x="21600" y="18578"/>
                  <a:pt x="21600" y="14850"/>
                </a:cubicBezTo>
                <a:cubicBezTo>
                  <a:pt x="21600" y="12072"/>
                  <a:pt x="20378" y="9687"/>
                  <a:pt x="18634" y="8652"/>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65" name="Shape 2965">
            <a:extLst>
              <a:ext uri="{FF2B5EF4-FFF2-40B4-BE49-F238E27FC236}">
                <a16:creationId xmlns:a16="http://schemas.microsoft.com/office/drawing/2014/main" id="{C4477DD7-6875-5D48-BC97-2C18BF3B6827}"/>
              </a:ext>
            </a:extLst>
          </p:cNvPr>
          <p:cNvSpPr/>
          <p:nvPr/>
        </p:nvSpPr>
        <p:spPr>
          <a:xfrm>
            <a:off x="1758950" y="10471150"/>
            <a:ext cx="558800" cy="330200"/>
          </a:xfrm>
          <a:custGeom>
            <a:avLst/>
            <a:gdLst/>
            <a:ahLst/>
            <a:cxnLst>
              <a:cxn ang="0">
                <a:pos x="wd2" y="hd2"/>
              </a:cxn>
              <a:cxn ang="5400000">
                <a:pos x="wd2" y="hd2"/>
              </a:cxn>
              <a:cxn ang="10800000">
                <a:pos x="wd2" y="hd2"/>
              </a:cxn>
              <a:cxn ang="16200000">
                <a:pos x="wd2" y="hd2"/>
              </a:cxn>
            </a:cxnLst>
            <a:rect l="0" t="0" r="r" b="b"/>
            <a:pathLst>
              <a:path w="21600" h="21600" extrusionOk="0">
                <a:moveTo>
                  <a:pt x="17673" y="19938"/>
                </a:moveTo>
                <a:lnTo>
                  <a:pt x="3927" y="19938"/>
                </a:lnTo>
                <a:cubicBezTo>
                  <a:pt x="2303" y="19938"/>
                  <a:pt x="982" y="17703"/>
                  <a:pt x="982" y="14954"/>
                </a:cubicBezTo>
                <a:cubicBezTo>
                  <a:pt x="982" y="12638"/>
                  <a:pt x="1912" y="10647"/>
                  <a:pt x="3244" y="10110"/>
                </a:cubicBezTo>
                <a:cubicBezTo>
                  <a:pt x="3634" y="9954"/>
                  <a:pt x="3929" y="9410"/>
                  <a:pt x="3988" y="8739"/>
                </a:cubicBezTo>
                <a:cubicBezTo>
                  <a:pt x="4343" y="4704"/>
                  <a:pt x="6427" y="1662"/>
                  <a:pt x="8836" y="1662"/>
                </a:cubicBezTo>
                <a:cubicBezTo>
                  <a:pt x="10501" y="1662"/>
                  <a:pt x="12038" y="3081"/>
                  <a:pt x="12948" y="5461"/>
                </a:cubicBezTo>
                <a:cubicBezTo>
                  <a:pt x="13103" y="5866"/>
                  <a:pt x="13354" y="6137"/>
                  <a:pt x="13636" y="6203"/>
                </a:cubicBezTo>
                <a:cubicBezTo>
                  <a:pt x="13682" y="6215"/>
                  <a:pt x="13727" y="6219"/>
                  <a:pt x="13773" y="6219"/>
                </a:cubicBezTo>
                <a:cubicBezTo>
                  <a:pt x="14009" y="6219"/>
                  <a:pt x="14238" y="6076"/>
                  <a:pt x="14419" y="5809"/>
                </a:cubicBezTo>
                <a:cubicBezTo>
                  <a:pt x="14777" y="5278"/>
                  <a:pt x="15236" y="4985"/>
                  <a:pt x="15709" y="4985"/>
                </a:cubicBezTo>
                <a:cubicBezTo>
                  <a:pt x="16792" y="4985"/>
                  <a:pt x="17673" y="6476"/>
                  <a:pt x="17671" y="8326"/>
                </a:cubicBezTo>
                <a:lnTo>
                  <a:pt x="17667" y="8447"/>
                </a:lnTo>
                <a:cubicBezTo>
                  <a:pt x="17646" y="9234"/>
                  <a:pt x="17953" y="9937"/>
                  <a:pt x="18404" y="10132"/>
                </a:cubicBezTo>
                <a:cubicBezTo>
                  <a:pt x="19708" y="10697"/>
                  <a:pt x="20618" y="12680"/>
                  <a:pt x="20618" y="14954"/>
                </a:cubicBezTo>
                <a:cubicBezTo>
                  <a:pt x="20618" y="17703"/>
                  <a:pt x="19297" y="19938"/>
                  <a:pt x="17673" y="19938"/>
                </a:cubicBezTo>
                <a:moveTo>
                  <a:pt x="18648" y="8523"/>
                </a:moveTo>
                <a:cubicBezTo>
                  <a:pt x="18650" y="8451"/>
                  <a:pt x="18655" y="8381"/>
                  <a:pt x="18655" y="8308"/>
                </a:cubicBezTo>
                <a:cubicBezTo>
                  <a:pt x="18655" y="5556"/>
                  <a:pt x="17335" y="3323"/>
                  <a:pt x="15709" y="3323"/>
                </a:cubicBezTo>
                <a:cubicBezTo>
                  <a:pt x="14967" y="3323"/>
                  <a:pt x="14290" y="3791"/>
                  <a:pt x="13773" y="4558"/>
                </a:cubicBezTo>
                <a:cubicBezTo>
                  <a:pt x="12724" y="1819"/>
                  <a:pt x="10909" y="0"/>
                  <a:pt x="8836" y="0"/>
                </a:cubicBezTo>
                <a:cubicBezTo>
                  <a:pt x="5880" y="0"/>
                  <a:pt x="3439" y="3690"/>
                  <a:pt x="3017" y="8494"/>
                </a:cubicBezTo>
                <a:cubicBezTo>
                  <a:pt x="1288" y="9190"/>
                  <a:pt x="0" y="11814"/>
                  <a:pt x="0" y="14954"/>
                </a:cubicBezTo>
                <a:cubicBezTo>
                  <a:pt x="0" y="18624"/>
                  <a:pt x="1758" y="21600"/>
                  <a:pt x="3927" y="21600"/>
                </a:cubicBezTo>
                <a:lnTo>
                  <a:pt x="17673" y="21600"/>
                </a:lnTo>
                <a:cubicBezTo>
                  <a:pt x="19842" y="21600"/>
                  <a:pt x="21600" y="18624"/>
                  <a:pt x="21600" y="14954"/>
                </a:cubicBezTo>
                <a:cubicBezTo>
                  <a:pt x="21600" y="11855"/>
                  <a:pt x="20344" y="9259"/>
                  <a:pt x="18648" y="8523"/>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66" name="Shape 2966">
            <a:extLst>
              <a:ext uri="{FF2B5EF4-FFF2-40B4-BE49-F238E27FC236}">
                <a16:creationId xmlns:a16="http://schemas.microsoft.com/office/drawing/2014/main" id="{8C8F97D8-641C-9E43-BB41-FAF94B0D7ED8}"/>
              </a:ext>
            </a:extLst>
          </p:cNvPr>
          <p:cNvSpPr/>
          <p:nvPr/>
        </p:nvSpPr>
        <p:spPr>
          <a:xfrm>
            <a:off x="2825750" y="10396538"/>
            <a:ext cx="557213" cy="455612"/>
          </a:xfrm>
          <a:custGeom>
            <a:avLst/>
            <a:gdLst/>
            <a:ahLst/>
            <a:cxnLst>
              <a:cxn ang="0">
                <a:pos x="wd2" y="hd2"/>
              </a:cxn>
              <a:cxn ang="5400000">
                <a:pos x="wd2" y="hd2"/>
              </a:cxn>
              <a:cxn ang="10800000">
                <a:pos x="wd2" y="hd2"/>
              </a:cxn>
              <a:cxn ang="16200000">
                <a:pos x="wd2" y="hd2"/>
              </a:cxn>
            </a:cxnLst>
            <a:rect l="0" t="0" r="r" b="b"/>
            <a:pathLst>
              <a:path w="21600" h="21600" extrusionOk="0">
                <a:moveTo>
                  <a:pt x="17673" y="20400"/>
                </a:moveTo>
                <a:lnTo>
                  <a:pt x="3927" y="20400"/>
                </a:lnTo>
                <a:cubicBezTo>
                  <a:pt x="2303" y="20400"/>
                  <a:pt x="982" y="18785"/>
                  <a:pt x="982" y="16800"/>
                </a:cubicBezTo>
                <a:cubicBezTo>
                  <a:pt x="982" y="15128"/>
                  <a:pt x="1912" y="13690"/>
                  <a:pt x="3244" y="13302"/>
                </a:cubicBezTo>
                <a:cubicBezTo>
                  <a:pt x="3634" y="13189"/>
                  <a:pt x="3929" y="12796"/>
                  <a:pt x="3988" y="12312"/>
                </a:cubicBezTo>
                <a:cubicBezTo>
                  <a:pt x="4343" y="9397"/>
                  <a:pt x="6427" y="7200"/>
                  <a:pt x="8836" y="7200"/>
                </a:cubicBezTo>
                <a:cubicBezTo>
                  <a:pt x="10501" y="7200"/>
                  <a:pt x="11547" y="7626"/>
                  <a:pt x="12457" y="9344"/>
                </a:cubicBezTo>
                <a:cubicBezTo>
                  <a:pt x="12612" y="9636"/>
                  <a:pt x="13354" y="10432"/>
                  <a:pt x="13636" y="10480"/>
                </a:cubicBezTo>
                <a:cubicBezTo>
                  <a:pt x="13682" y="10488"/>
                  <a:pt x="13773" y="10492"/>
                  <a:pt x="13773" y="10492"/>
                </a:cubicBezTo>
                <a:cubicBezTo>
                  <a:pt x="14009" y="10492"/>
                  <a:pt x="14238" y="10388"/>
                  <a:pt x="14419" y="10195"/>
                </a:cubicBezTo>
                <a:cubicBezTo>
                  <a:pt x="14777" y="9812"/>
                  <a:pt x="15236" y="9600"/>
                  <a:pt x="15709" y="9600"/>
                </a:cubicBezTo>
                <a:cubicBezTo>
                  <a:pt x="16792" y="9600"/>
                  <a:pt x="17673" y="10677"/>
                  <a:pt x="17671" y="12013"/>
                </a:cubicBezTo>
                <a:lnTo>
                  <a:pt x="17667" y="12101"/>
                </a:lnTo>
                <a:cubicBezTo>
                  <a:pt x="17646" y="12669"/>
                  <a:pt x="17953" y="13177"/>
                  <a:pt x="18404" y="13318"/>
                </a:cubicBezTo>
                <a:cubicBezTo>
                  <a:pt x="19708" y="13726"/>
                  <a:pt x="20618" y="15158"/>
                  <a:pt x="20618" y="16800"/>
                </a:cubicBezTo>
                <a:cubicBezTo>
                  <a:pt x="20618" y="18785"/>
                  <a:pt x="19297" y="20400"/>
                  <a:pt x="17673" y="20400"/>
                </a:cubicBezTo>
                <a:moveTo>
                  <a:pt x="15709" y="1200"/>
                </a:moveTo>
                <a:cubicBezTo>
                  <a:pt x="18420" y="1200"/>
                  <a:pt x="20618" y="3887"/>
                  <a:pt x="20618" y="7200"/>
                </a:cubicBezTo>
                <a:cubicBezTo>
                  <a:pt x="20618" y="9162"/>
                  <a:pt x="19844" y="10898"/>
                  <a:pt x="18654" y="11992"/>
                </a:cubicBezTo>
                <a:cubicBezTo>
                  <a:pt x="18651" y="10008"/>
                  <a:pt x="17334" y="8400"/>
                  <a:pt x="15709" y="8400"/>
                </a:cubicBezTo>
                <a:cubicBezTo>
                  <a:pt x="14967" y="8400"/>
                  <a:pt x="14290" y="8738"/>
                  <a:pt x="13773" y="9292"/>
                </a:cubicBezTo>
                <a:cubicBezTo>
                  <a:pt x="13082" y="7989"/>
                  <a:pt x="12054" y="6984"/>
                  <a:pt x="10843" y="6443"/>
                </a:cubicBezTo>
                <a:cubicBezTo>
                  <a:pt x="11149" y="3488"/>
                  <a:pt x="13208" y="1200"/>
                  <a:pt x="15709" y="1200"/>
                </a:cubicBezTo>
                <a:moveTo>
                  <a:pt x="19575" y="12625"/>
                </a:moveTo>
                <a:cubicBezTo>
                  <a:pt x="20814" y="11304"/>
                  <a:pt x="21600" y="9367"/>
                  <a:pt x="21600" y="7200"/>
                </a:cubicBezTo>
                <a:cubicBezTo>
                  <a:pt x="21600" y="3224"/>
                  <a:pt x="18962" y="0"/>
                  <a:pt x="15709" y="0"/>
                </a:cubicBezTo>
                <a:cubicBezTo>
                  <a:pt x="12754" y="0"/>
                  <a:pt x="10314" y="2663"/>
                  <a:pt x="9890" y="6130"/>
                </a:cubicBezTo>
                <a:cubicBezTo>
                  <a:pt x="9547" y="6053"/>
                  <a:pt x="9198" y="6000"/>
                  <a:pt x="8836" y="6000"/>
                </a:cubicBezTo>
                <a:cubicBezTo>
                  <a:pt x="5880" y="6000"/>
                  <a:pt x="3439" y="8665"/>
                  <a:pt x="3017" y="12135"/>
                </a:cubicBezTo>
                <a:cubicBezTo>
                  <a:pt x="1288" y="12638"/>
                  <a:pt x="0" y="14532"/>
                  <a:pt x="0" y="16800"/>
                </a:cubicBezTo>
                <a:cubicBezTo>
                  <a:pt x="0" y="19451"/>
                  <a:pt x="1758" y="21600"/>
                  <a:pt x="3927" y="21600"/>
                </a:cubicBezTo>
                <a:lnTo>
                  <a:pt x="17673" y="21600"/>
                </a:lnTo>
                <a:cubicBezTo>
                  <a:pt x="19842" y="21600"/>
                  <a:pt x="21600" y="19451"/>
                  <a:pt x="21600" y="16800"/>
                </a:cubicBezTo>
                <a:cubicBezTo>
                  <a:pt x="21600" y="14997"/>
                  <a:pt x="20778" y="13443"/>
                  <a:pt x="19575" y="1262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67" name="Shape 2967">
            <a:extLst>
              <a:ext uri="{FF2B5EF4-FFF2-40B4-BE49-F238E27FC236}">
                <a16:creationId xmlns:a16="http://schemas.microsoft.com/office/drawing/2014/main" id="{CF12842D-7915-6F4C-ACB5-4A8443C1FF67}"/>
              </a:ext>
            </a:extLst>
          </p:cNvPr>
          <p:cNvSpPr/>
          <p:nvPr/>
        </p:nvSpPr>
        <p:spPr>
          <a:xfrm>
            <a:off x="3890963" y="10371138"/>
            <a:ext cx="558800" cy="506412"/>
          </a:xfrm>
          <a:custGeom>
            <a:avLst/>
            <a:gdLst/>
            <a:ahLst/>
            <a:cxnLst>
              <a:cxn ang="0">
                <a:pos x="wd2" y="hd2"/>
              </a:cxn>
              <a:cxn ang="5400000">
                <a:pos x="wd2" y="hd2"/>
              </a:cxn>
              <a:cxn ang="10800000">
                <a:pos x="wd2" y="hd2"/>
              </a:cxn>
              <a:cxn ang="16200000">
                <a:pos x="wd2" y="hd2"/>
              </a:cxn>
            </a:cxnLst>
            <a:rect l="0" t="0" r="r" b="b"/>
            <a:pathLst>
              <a:path w="21600" h="21600" extrusionOk="0">
                <a:moveTo>
                  <a:pt x="14727" y="19440"/>
                </a:moveTo>
                <a:cubicBezTo>
                  <a:pt x="14727" y="20036"/>
                  <a:pt x="15167" y="20520"/>
                  <a:pt x="15709" y="20520"/>
                </a:cubicBezTo>
                <a:cubicBezTo>
                  <a:pt x="16251" y="20520"/>
                  <a:pt x="16691" y="20036"/>
                  <a:pt x="16691" y="19440"/>
                </a:cubicBezTo>
                <a:cubicBezTo>
                  <a:pt x="16691" y="18360"/>
                  <a:pt x="15709" y="17280"/>
                  <a:pt x="15709" y="17280"/>
                </a:cubicBezTo>
                <a:cubicBezTo>
                  <a:pt x="15709" y="17280"/>
                  <a:pt x="14727" y="18360"/>
                  <a:pt x="14727" y="19440"/>
                </a:cubicBezTo>
                <a:moveTo>
                  <a:pt x="4909" y="20520"/>
                </a:moveTo>
                <a:cubicBezTo>
                  <a:pt x="4909" y="21117"/>
                  <a:pt x="5349" y="21600"/>
                  <a:pt x="5891" y="21600"/>
                </a:cubicBezTo>
                <a:cubicBezTo>
                  <a:pt x="6433" y="21600"/>
                  <a:pt x="6873" y="21117"/>
                  <a:pt x="6873" y="20520"/>
                </a:cubicBezTo>
                <a:cubicBezTo>
                  <a:pt x="6873" y="19440"/>
                  <a:pt x="5891" y="18360"/>
                  <a:pt x="5891" y="18360"/>
                </a:cubicBezTo>
                <a:cubicBezTo>
                  <a:pt x="5891" y="18360"/>
                  <a:pt x="4909" y="19440"/>
                  <a:pt x="4909" y="20520"/>
                </a:cubicBezTo>
                <a:moveTo>
                  <a:pt x="9818" y="17280"/>
                </a:moveTo>
                <a:cubicBezTo>
                  <a:pt x="9818" y="17876"/>
                  <a:pt x="10258" y="18360"/>
                  <a:pt x="10800" y="18360"/>
                </a:cubicBezTo>
                <a:cubicBezTo>
                  <a:pt x="11342" y="18360"/>
                  <a:pt x="11782" y="17876"/>
                  <a:pt x="11782" y="17280"/>
                </a:cubicBezTo>
                <a:cubicBezTo>
                  <a:pt x="11782" y="16200"/>
                  <a:pt x="10800" y="15120"/>
                  <a:pt x="10800" y="15120"/>
                </a:cubicBezTo>
                <a:cubicBezTo>
                  <a:pt x="10800" y="15120"/>
                  <a:pt x="9818" y="16200"/>
                  <a:pt x="9818" y="17280"/>
                </a:cubicBezTo>
                <a:moveTo>
                  <a:pt x="17673" y="12960"/>
                </a:moveTo>
                <a:lnTo>
                  <a:pt x="3927" y="12960"/>
                </a:lnTo>
                <a:cubicBezTo>
                  <a:pt x="2303" y="12960"/>
                  <a:pt x="982" y="11507"/>
                  <a:pt x="982" y="9720"/>
                </a:cubicBezTo>
                <a:cubicBezTo>
                  <a:pt x="982" y="8215"/>
                  <a:pt x="1912" y="6920"/>
                  <a:pt x="3244" y="6572"/>
                </a:cubicBezTo>
                <a:cubicBezTo>
                  <a:pt x="3634" y="6470"/>
                  <a:pt x="3929" y="6117"/>
                  <a:pt x="3988" y="5681"/>
                </a:cubicBezTo>
                <a:cubicBezTo>
                  <a:pt x="4343" y="3058"/>
                  <a:pt x="6427" y="1080"/>
                  <a:pt x="8836" y="1080"/>
                </a:cubicBezTo>
                <a:cubicBezTo>
                  <a:pt x="10501" y="1080"/>
                  <a:pt x="11547" y="1463"/>
                  <a:pt x="12457" y="3010"/>
                </a:cubicBezTo>
                <a:cubicBezTo>
                  <a:pt x="12612" y="3273"/>
                  <a:pt x="13354" y="3989"/>
                  <a:pt x="13636" y="4032"/>
                </a:cubicBezTo>
                <a:cubicBezTo>
                  <a:pt x="13682" y="4039"/>
                  <a:pt x="13773" y="4043"/>
                  <a:pt x="13773" y="4043"/>
                </a:cubicBezTo>
                <a:cubicBezTo>
                  <a:pt x="14009" y="4043"/>
                  <a:pt x="14238" y="3949"/>
                  <a:pt x="14419" y="3776"/>
                </a:cubicBezTo>
                <a:cubicBezTo>
                  <a:pt x="14777" y="3431"/>
                  <a:pt x="15236" y="3240"/>
                  <a:pt x="15709" y="3240"/>
                </a:cubicBezTo>
                <a:cubicBezTo>
                  <a:pt x="16792" y="3240"/>
                  <a:pt x="17673" y="4209"/>
                  <a:pt x="17671" y="5412"/>
                </a:cubicBezTo>
                <a:lnTo>
                  <a:pt x="17667" y="5491"/>
                </a:lnTo>
                <a:cubicBezTo>
                  <a:pt x="17646" y="6002"/>
                  <a:pt x="17953" y="6459"/>
                  <a:pt x="18404" y="6586"/>
                </a:cubicBezTo>
                <a:cubicBezTo>
                  <a:pt x="19708" y="6954"/>
                  <a:pt x="20618" y="8242"/>
                  <a:pt x="20618" y="9720"/>
                </a:cubicBezTo>
                <a:cubicBezTo>
                  <a:pt x="20618" y="11507"/>
                  <a:pt x="19297" y="12960"/>
                  <a:pt x="17673" y="12960"/>
                </a:cubicBezTo>
                <a:moveTo>
                  <a:pt x="18648" y="5540"/>
                </a:moveTo>
                <a:cubicBezTo>
                  <a:pt x="18650" y="5493"/>
                  <a:pt x="18655" y="5447"/>
                  <a:pt x="18655" y="5400"/>
                </a:cubicBezTo>
                <a:cubicBezTo>
                  <a:pt x="18655" y="3611"/>
                  <a:pt x="17335" y="2160"/>
                  <a:pt x="15709" y="2160"/>
                </a:cubicBezTo>
                <a:cubicBezTo>
                  <a:pt x="14967" y="2160"/>
                  <a:pt x="14290" y="2464"/>
                  <a:pt x="13773" y="2963"/>
                </a:cubicBezTo>
                <a:cubicBezTo>
                  <a:pt x="12724" y="1182"/>
                  <a:pt x="10909" y="0"/>
                  <a:pt x="8836" y="0"/>
                </a:cubicBezTo>
                <a:cubicBezTo>
                  <a:pt x="5880" y="0"/>
                  <a:pt x="3439" y="2398"/>
                  <a:pt x="3017" y="5521"/>
                </a:cubicBezTo>
                <a:cubicBezTo>
                  <a:pt x="1288" y="5974"/>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68" name="Shape 2968">
            <a:extLst>
              <a:ext uri="{FF2B5EF4-FFF2-40B4-BE49-F238E27FC236}">
                <a16:creationId xmlns:a16="http://schemas.microsoft.com/office/drawing/2014/main" id="{91CA0982-FB3E-C747-BD2F-7E9600FA515A}"/>
              </a:ext>
            </a:extLst>
          </p:cNvPr>
          <p:cNvSpPr/>
          <p:nvPr/>
        </p:nvSpPr>
        <p:spPr>
          <a:xfrm>
            <a:off x="4957763" y="10396538"/>
            <a:ext cx="558800" cy="455612"/>
          </a:xfrm>
          <a:custGeom>
            <a:avLst/>
            <a:gdLst/>
            <a:ahLst/>
            <a:cxnLst>
              <a:cxn ang="0">
                <a:pos x="wd2" y="hd2"/>
              </a:cxn>
              <a:cxn ang="5400000">
                <a:pos x="wd2" y="hd2"/>
              </a:cxn>
              <a:cxn ang="10800000">
                <a:pos x="wd2" y="hd2"/>
              </a:cxn>
              <a:cxn ang="16200000">
                <a:pos x="wd2" y="hd2"/>
              </a:cxn>
            </a:cxnLst>
            <a:rect l="0" t="0" r="r" b="b"/>
            <a:pathLst>
              <a:path w="21600" h="21600" extrusionOk="0">
                <a:moveTo>
                  <a:pt x="17673" y="14400"/>
                </a:moveTo>
                <a:lnTo>
                  <a:pt x="3927" y="14400"/>
                </a:lnTo>
                <a:cubicBezTo>
                  <a:pt x="2303" y="14400"/>
                  <a:pt x="982" y="12785"/>
                  <a:pt x="982" y="10800"/>
                </a:cubicBezTo>
                <a:cubicBezTo>
                  <a:pt x="982" y="9128"/>
                  <a:pt x="1912" y="7690"/>
                  <a:pt x="3244" y="7302"/>
                </a:cubicBezTo>
                <a:cubicBezTo>
                  <a:pt x="3634" y="7189"/>
                  <a:pt x="3929" y="6796"/>
                  <a:pt x="3988" y="6312"/>
                </a:cubicBezTo>
                <a:cubicBezTo>
                  <a:pt x="4343" y="3397"/>
                  <a:pt x="6427" y="1200"/>
                  <a:pt x="8836" y="1200"/>
                </a:cubicBezTo>
                <a:cubicBezTo>
                  <a:pt x="10501" y="1200"/>
                  <a:pt x="11547" y="1626"/>
                  <a:pt x="12457" y="3344"/>
                </a:cubicBezTo>
                <a:cubicBezTo>
                  <a:pt x="12612" y="3636"/>
                  <a:pt x="13354" y="4432"/>
                  <a:pt x="13636" y="4480"/>
                </a:cubicBezTo>
                <a:cubicBezTo>
                  <a:pt x="13682" y="4488"/>
                  <a:pt x="13773" y="4492"/>
                  <a:pt x="13773" y="4492"/>
                </a:cubicBezTo>
                <a:cubicBezTo>
                  <a:pt x="14009" y="4492"/>
                  <a:pt x="14238" y="4388"/>
                  <a:pt x="14419" y="4195"/>
                </a:cubicBezTo>
                <a:cubicBezTo>
                  <a:pt x="14777" y="3812"/>
                  <a:pt x="15236" y="3600"/>
                  <a:pt x="15709" y="3600"/>
                </a:cubicBezTo>
                <a:cubicBezTo>
                  <a:pt x="16792" y="3600"/>
                  <a:pt x="17673" y="4676"/>
                  <a:pt x="17671" y="6013"/>
                </a:cubicBezTo>
                <a:lnTo>
                  <a:pt x="17667" y="6101"/>
                </a:lnTo>
                <a:cubicBezTo>
                  <a:pt x="17646" y="6669"/>
                  <a:pt x="17953" y="7177"/>
                  <a:pt x="18404" y="7318"/>
                </a:cubicBezTo>
                <a:cubicBezTo>
                  <a:pt x="19708" y="7726"/>
                  <a:pt x="20618" y="9158"/>
                  <a:pt x="20618" y="10800"/>
                </a:cubicBezTo>
                <a:cubicBezTo>
                  <a:pt x="20618" y="12785"/>
                  <a:pt x="19297" y="14400"/>
                  <a:pt x="17673" y="14400"/>
                </a:cubicBezTo>
                <a:moveTo>
                  <a:pt x="18648" y="6156"/>
                </a:moveTo>
                <a:cubicBezTo>
                  <a:pt x="18650" y="6104"/>
                  <a:pt x="18655" y="6053"/>
                  <a:pt x="18655" y="6000"/>
                </a:cubicBezTo>
                <a:cubicBezTo>
                  <a:pt x="18655" y="4012"/>
                  <a:pt x="17335" y="2400"/>
                  <a:pt x="15709" y="2400"/>
                </a:cubicBezTo>
                <a:cubicBezTo>
                  <a:pt x="14967" y="2400"/>
                  <a:pt x="14290" y="2738"/>
                  <a:pt x="13773" y="3292"/>
                </a:cubicBezTo>
                <a:cubicBezTo>
                  <a:pt x="12724" y="1314"/>
                  <a:pt x="10909" y="0"/>
                  <a:pt x="8836" y="0"/>
                </a:cubicBezTo>
                <a:cubicBezTo>
                  <a:pt x="5880" y="0"/>
                  <a:pt x="3439" y="2665"/>
                  <a:pt x="3017" y="6135"/>
                </a:cubicBezTo>
                <a:cubicBezTo>
                  <a:pt x="1288" y="6638"/>
                  <a:pt x="0" y="8532"/>
                  <a:pt x="0" y="10800"/>
                </a:cubicBezTo>
                <a:cubicBezTo>
                  <a:pt x="0" y="13451"/>
                  <a:pt x="1758" y="15600"/>
                  <a:pt x="3927" y="15600"/>
                </a:cubicBezTo>
                <a:lnTo>
                  <a:pt x="17673" y="15600"/>
                </a:lnTo>
                <a:cubicBezTo>
                  <a:pt x="19842" y="15600"/>
                  <a:pt x="21600" y="13451"/>
                  <a:pt x="21600" y="10800"/>
                </a:cubicBezTo>
                <a:cubicBezTo>
                  <a:pt x="21600" y="8562"/>
                  <a:pt x="20344" y="6687"/>
                  <a:pt x="18648" y="6156"/>
                </a:cubicBezTo>
                <a:moveTo>
                  <a:pt x="15218" y="16800"/>
                </a:moveTo>
                <a:cubicBezTo>
                  <a:pt x="15083" y="16800"/>
                  <a:pt x="14960" y="16867"/>
                  <a:pt x="14871" y="16976"/>
                </a:cubicBezTo>
                <a:lnTo>
                  <a:pt x="11926" y="20575"/>
                </a:lnTo>
                <a:cubicBezTo>
                  <a:pt x="11837" y="20685"/>
                  <a:pt x="11782" y="20835"/>
                  <a:pt x="11782" y="21000"/>
                </a:cubicBezTo>
                <a:cubicBezTo>
                  <a:pt x="11782" y="21332"/>
                  <a:pt x="12002" y="21600"/>
                  <a:pt x="12273" y="21600"/>
                </a:cubicBezTo>
                <a:cubicBezTo>
                  <a:pt x="12408" y="21600"/>
                  <a:pt x="12531" y="21533"/>
                  <a:pt x="12620" y="21424"/>
                </a:cubicBezTo>
                <a:lnTo>
                  <a:pt x="15565" y="17824"/>
                </a:lnTo>
                <a:cubicBezTo>
                  <a:pt x="15654" y="17716"/>
                  <a:pt x="15709" y="17566"/>
                  <a:pt x="15709" y="17400"/>
                </a:cubicBezTo>
                <a:cubicBezTo>
                  <a:pt x="15709" y="17069"/>
                  <a:pt x="15489" y="16800"/>
                  <a:pt x="15218" y="16800"/>
                </a:cubicBezTo>
                <a:moveTo>
                  <a:pt x="12764" y="17400"/>
                </a:moveTo>
                <a:cubicBezTo>
                  <a:pt x="12764" y="17069"/>
                  <a:pt x="12544" y="16800"/>
                  <a:pt x="12273" y="16800"/>
                </a:cubicBezTo>
                <a:cubicBezTo>
                  <a:pt x="12137" y="16800"/>
                  <a:pt x="12015" y="16867"/>
                  <a:pt x="11925" y="16976"/>
                </a:cubicBezTo>
                <a:lnTo>
                  <a:pt x="8981" y="20575"/>
                </a:lnTo>
                <a:cubicBezTo>
                  <a:pt x="8891" y="20685"/>
                  <a:pt x="8836" y="20835"/>
                  <a:pt x="8836" y="21000"/>
                </a:cubicBezTo>
                <a:cubicBezTo>
                  <a:pt x="8836" y="21332"/>
                  <a:pt x="9056" y="21600"/>
                  <a:pt x="9327" y="21600"/>
                </a:cubicBezTo>
                <a:cubicBezTo>
                  <a:pt x="9463" y="21600"/>
                  <a:pt x="9585" y="21533"/>
                  <a:pt x="9674" y="21424"/>
                </a:cubicBezTo>
                <a:lnTo>
                  <a:pt x="12620" y="17824"/>
                </a:lnTo>
                <a:cubicBezTo>
                  <a:pt x="12709" y="17716"/>
                  <a:pt x="12764" y="17566"/>
                  <a:pt x="12764" y="17400"/>
                </a:cubicBezTo>
                <a:moveTo>
                  <a:pt x="6873" y="17400"/>
                </a:moveTo>
                <a:cubicBezTo>
                  <a:pt x="6873" y="17069"/>
                  <a:pt x="6653" y="16800"/>
                  <a:pt x="6382" y="16800"/>
                </a:cubicBezTo>
                <a:cubicBezTo>
                  <a:pt x="6246" y="16800"/>
                  <a:pt x="6124" y="16867"/>
                  <a:pt x="6034" y="16976"/>
                </a:cubicBezTo>
                <a:lnTo>
                  <a:pt x="3090" y="20575"/>
                </a:lnTo>
                <a:cubicBezTo>
                  <a:pt x="3000" y="20685"/>
                  <a:pt x="2945" y="20835"/>
                  <a:pt x="2945" y="21000"/>
                </a:cubicBezTo>
                <a:cubicBezTo>
                  <a:pt x="2945" y="21332"/>
                  <a:pt x="3166" y="21600"/>
                  <a:pt x="3436" y="21600"/>
                </a:cubicBezTo>
                <a:cubicBezTo>
                  <a:pt x="3572" y="21600"/>
                  <a:pt x="3695" y="21533"/>
                  <a:pt x="3783" y="21424"/>
                </a:cubicBezTo>
                <a:lnTo>
                  <a:pt x="6729" y="17824"/>
                </a:lnTo>
                <a:cubicBezTo>
                  <a:pt x="6818" y="17716"/>
                  <a:pt x="6873" y="17566"/>
                  <a:pt x="6873" y="17400"/>
                </a:cubicBezTo>
                <a:moveTo>
                  <a:pt x="9818" y="17400"/>
                </a:moveTo>
                <a:cubicBezTo>
                  <a:pt x="9818" y="17069"/>
                  <a:pt x="9598" y="16800"/>
                  <a:pt x="9327" y="16800"/>
                </a:cubicBezTo>
                <a:cubicBezTo>
                  <a:pt x="9192" y="16800"/>
                  <a:pt x="9069" y="16867"/>
                  <a:pt x="8980" y="16976"/>
                </a:cubicBezTo>
                <a:lnTo>
                  <a:pt x="6035" y="20575"/>
                </a:lnTo>
                <a:cubicBezTo>
                  <a:pt x="5946" y="20685"/>
                  <a:pt x="5891" y="20835"/>
                  <a:pt x="5891" y="21000"/>
                </a:cubicBezTo>
                <a:cubicBezTo>
                  <a:pt x="5891" y="21332"/>
                  <a:pt x="6111" y="21600"/>
                  <a:pt x="6382" y="21600"/>
                </a:cubicBezTo>
                <a:cubicBezTo>
                  <a:pt x="6517" y="21600"/>
                  <a:pt x="6640" y="21533"/>
                  <a:pt x="6729" y="21424"/>
                </a:cubicBezTo>
                <a:lnTo>
                  <a:pt x="9674" y="17824"/>
                </a:lnTo>
                <a:cubicBezTo>
                  <a:pt x="9763" y="17716"/>
                  <a:pt x="9818" y="17566"/>
                  <a:pt x="9818" y="1740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69" name="Shape 2969">
            <a:extLst>
              <a:ext uri="{FF2B5EF4-FFF2-40B4-BE49-F238E27FC236}">
                <a16:creationId xmlns:a16="http://schemas.microsoft.com/office/drawing/2014/main" id="{3DF2F4F6-FEDB-9F49-9D1F-307BF78D70B1}"/>
              </a:ext>
            </a:extLst>
          </p:cNvPr>
          <p:cNvSpPr/>
          <p:nvPr/>
        </p:nvSpPr>
        <p:spPr>
          <a:xfrm>
            <a:off x="6024563" y="10371138"/>
            <a:ext cx="558800" cy="506412"/>
          </a:xfrm>
          <a:custGeom>
            <a:avLst/>
            <a:gdLst/>
            <a:ahLst/>
            <a:cxnLst>
              <a:cxn ang="0">
                <a:pos x="wd2" y="hd2"/>
              </a:cxn>
              <a:cxn ang="5400000">
                <a:pos x="wd2" y="hd2"/>
              </a:cxn>
              <a:cxn ang="10800000">
                <a:pos x="wd2" y="hd2"/>
              </a:cxn>
              <a:cxn ang="16200000">
                <a:pos x="wd2" y="hd2"/>
              </a:cxn>
            </a:cxnLst>
            <a:rect l="0" t="0" r="r" b="b"/>
            <a:pathLst>
              <a:path w="21600" h="21600" extrusionOk="0">
                <a:moveTo>
                  <a:pt x="18164" y="15120"/>
                </a:moveTo>
                <a:cubicBezTo>
                  <a:pt x="17893" y="15120"/>
                  <a:pt x="17673" y="15362"/>
                  <a:pt x="17673" y="15660"/>
                </a:cubicBezTo>
                <a:lnTo>
                  <a:pt x="17673" y="17820"/>
                </a:lnTo>
                <a:cubicBezTo>
                  <a:pt x="17673" y="18118"/>
                  <a:pt x="17893" y="18360"/>
                  <a:pt x="18164" y="18360"/>
                </a:cubicBezTo>
                <a:cubicBezTo>
                  <a:pt x="18434" y="18360"/>
                  <a:pt x="18655" y="18118"/>
                  <a:pt x="18655" y="17820"/>
                </a:cubicBezTo>
                <a:lnTo>
                  <a:pt x="18655" y="15660"/>
                </a:lnTo>
                <a:cubicBezTo>
                  <a:pt x="18655" y="15362"/>
                  <a:pt x="18434" y="15120"/>
                  <a:pt x="18164" y="15120"/>
                </a:cubicBezTo>
                <a:moveTo>
                  <a:pt x="15218" y="15120"/>
                </a:moveTo>
                <a:cubicBezTo>
                  <a:pt x="14947" y="15120"/>
                  <a:pt x="14727" y="15362"/>
                  <a:pt x="14727" y="15660"/>
                </a:cubicBezTo>
                <a:lnTo>
                  <a:pt x="14727" y="18900"/>
                </a:lnTo>
                <a:cubicBezTo>
                  <a:pt x="14727" y="19198"/>
                  <a:pt x="14947" y="19440"/>
                  <a:pt x="15218" y="19440"/>
                </a:cubicBezTo>
                <a:cubicBezTo>
                  <a:pt x="15489" y="19440"/>
                  <a:pt x="15709" y="19198"/>
                  <a:pt x="15709" y="18900"/>
                </a:cubicBezTo>
                <a:lnTo>
                  <a:pt x="15709" y="15660"/>
                </a:lnTo>
                <a:cubicBezTo>
                  <a:pt x="15709" y="15362"/>
                  <a:pt x="15489" y="15120"/>
                  <a:pt x="15218" y="15120"/>
                </a:cubicBezTo>
                <a:moveTo>
                  <a:pt x="17673" y="12960"/>
                </a:moveTo>
                <a:lnTo>
                  <a:pt x="3927" y="12960"/>
                </a:lnTo>
                <a:cubicBezTo>
                  <a:pt x="2303" y="12960"/>
                  <a:pt x="982" y="11507"/>
                  <a:pt x="982" y="9720"/>
                </a:cubicBezTo>
                <a:cubicBezTo>
                  <a:pt x="982" y="8215"/>
                  <a:pt x="1912" y="6920"/>
                  <a:pt x="3244" y="6572"/>
                </a:cubicBezTo>
                <a:cubicBezTo>
                  <a:pt x="3634" y="6470"/>
                  <a:pt x="3929" y="6117"/>
                  <a:pt x="3988" y="5681"/>
                </a:cubicBezTo>
                <a:cubicBezTo>
                  <a:pt x="4343" y="3058"/>
                  <a:pt x="6427" y="1080"/>
                  <a:pt x="8836" y="1080"/>
                </a:cubicBezTo>
                <a:cubicBezTo>
                  <a:pt x="10501" y="1080"/>
                  <a:pt x="11547" y="1463"/>
                  <a:pt x="12457" y="3010"/>
                </a:cubicBezTo>
                <a:cubicBezTo>
                  <a:pt x="12612" y="3273"/>
                  <a:pt x="13354" y="3989"/>
                  <a:pt x="13636" y="4032"/>
                </a:cubicBezTo>
                <a:cubicBezTo>
                  <a:pt x="13682" y="4039"/>
                  <a:pt x="13773" y="4043"/>
                  <a:pt x="13773" y="4043"/>
                </a:cubicBezTo>
                <a:cubicBezTo>
                  <a:pt x="14009" y="4043"/>
                  <a:pt x="14238" y="3949"/>
                  <a:pt x="14419" y="3776"/>
                </a:cubicBezTo>
                <a:cubicBezTo>
                  <a:pt x="14777" y="3431"/>
                  <a:pt x="15236" y="3240"/>
                  <a:pt x="15709" y="3240"/>
                </a:cubicBezTo>
                <a:cubicBezTo>
                  <a:pt x="16792" y="3240"/>
                  <a:pt x="17673" y="4209"/>
                  <a:pt x="17671" y="5412"/>
                </a:cubicBezTo>
                <a:lnTo>
                  <a:pt x="17667" y="5491"/>
                </a:lnTo>
                <a:cubicBezTo>
                  <a:pt x="17646" y="6002"/>
                  <a:pt x="17953" y="6459"/>
                  <a:pt x="18404" y="6586"/>
                </a:cubicBezTo>
                <a:cubicBezTo>
                  <a:pt x="19708" y="6954"/>
                  <a:pt x="20618" y="8242"/>
                  <a:pt x="20618" y="9720"/>
                </a:cubicBezTo>
                <a:cubicBezTo>
                  <a:pt x="20618" y="11507"/>
                  <a:pt x="19297" y="12960"/>
                  <a:pt x="17673" y="12960"/>
                </a:cubicBezTo>
                <a:moveTo>
                  <a:pt x="18648" y="5540"/>
                </a:moveTo>
                <a:cubicBezTo>
                  <a:pt x="18650" y="5493"/>
                  <a:pt x="18655" y="5447"/>
                  <a:pt x="18655" y="5400"/>
                </a:cubicBezTo>
                <a:cubicBezTo>
                  <a:pt x="18655" y="3611"/>
                  <a:pt x="17335" y="2160"/>
                  <a:pt x="15709" y="2160"/>
                </a:cubicBezTo>
                <a:cubicBezTo>
                  <a:pt x="14967" y="2160"/>
                  <a:pt x="14290" y="2464"/>
                  <a:pt x="13773" y="2963"/>
                </a:cubicBezTo>
                <a:cubicBezTo>
                  <a:pt x="12724" y="1182"/>
                  <a:pt x="10909" y="0"/>
                  <a:pt x="8836" y="0"/>
                </a:cubicBezTo>
                <a:cubicBezTo>
                  <a:pt x="5880" y="0"/>
                  <a:pt x="3439" y="2398"/>
                  <a:pt x="3017" y="5521"/>
                </a:cubicBezTo>
                <a:cubicBezTo>
                  <a:pt x="1288" y="5974"/>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moveTo>
                  <a:pt x="6382" y="16200"/>
                </a:moveTo>
                <a:cubicBezTo>
                  <a:pt x="6111" y="16200"/>
                  <a:pt x="5891" y="16442"/>
                  <a:pt x="5891" y="16740"/>
                </a:cubicBezTo>
                <a:lnTo>
                  <a:pt x="5891" y="18900"/>
                </a:lnTo>
                <a:cubicBezTo>
                  <a:pt x="5891" y="19198"/>
                  <a:pt x="6111" y="19440"/>
                  <a:pt x="6382" y="19440"/>
                </a:cubicBezTo>
                <a:cubicBezTo>
                  <a:pt x="6653" y="19440"/>
                  <a:pt x="6873" y="19198"/>
                  <a:pt x="6873" y="18900"/>
                </a:cubicBezTo>
                <a:lnTo>
                  <a:pt x="6873" y="16740"/>
                </a:lnTo>
                <a:cubicBezTo>
                  <a:pt x="6873" y="16442"/>
                  <a:pt x="6653" y="16200"/>
                  <a:pt x="6382" y="16200"/>
                </a:cubicBezTo>
                <a:moveTo>
                  <a:pt x="3436" y="15120"/>
                </a:moveTo>
                <a:cubicBezTo>
                  <a:pt x="3166" y="15120"/>
                  <a:pt x="2945" y="15362"/>
                  <a:pt x="2945" y="15660"/>
                </a:cubicBezTo>
                <a:lnTo>
                  <a:pt x="2945" y="18900"/>
                </a:lnTo>
                <a:cubicBezTo>
                  <a:pt x="2945" y="19198"/>
                  <a:pt x="3166" y="19440"/>
                  <a:pt x="3436" y="19440"/>
                </a:cubicBezTo>
                <a:cubicBezTo>
                  <a:pt x="3707" y="19440"/>
                  <a:pt x="3927" y="19198"/>
                  <a:pt x="3927" y="18900"/>
                </a:cubicBezTo>
                <a:lnTo>
                  <a:pt x="3927" y="15660"/>
                </a:lnTo>
                <a:cubicBezTo>
                  <a:pt x="3927" y="15362"/>
                  <a:pt x="3707" y="15120"/>
                  <a:pt x="3436" y="15120"/>
                </a:cubicBezTo>
                <a:moveTo>
                  <a:pt x="12273" y="16200"/>
                </a:moveTo>
                <a:cubicBezTo>
                  <a:pt x="12002" y="16200"/>
                  <a:pt x="11782" y="16442"/>
                  <a:pt x="11782" y="16740"/>
                </a:cubicBezTo>
                <a:lnTo>
                  <a:pt x="11782" y="19980"/>
                </a:lnTo>
                <a:cubicBezTo>
                  <a:pt x="11782" y="20278"/>
                  <a:pt x="12002" y="20520"/>
                  <a:pt x="12273" y="20520"/>
                </a:cubicBezTo>
                <a:cubicBezTo>
                  <a:pt x="12544" y="20520"/>
                  <a:pt x="12764" y="20278"/>
                  <a:pt x="12764" y="19980"/>
                </a:cubicBezTo>
                <a:lnTo>
                  <a:pt x="12764" y="16740"/>
                </a:lnTo>
                <a:cubicBezTo>
                  <a:pt x="12764" y="16442"/>
                  <a:pt x="12544" y="16200"/>
                  <a:pt x="12273" y="16200"/>
                </a:cubicBezTo>
                <a:moveTo>
                  <a:pt x="9327" y="17280"/>
                </a:moveTo>
                <a:cubicBezTo>
                  <a:pt x="9056" y="17280"/>
                  <a:pt x="8836" y="17522"/>
                  <a:pt x="8836" y="17820"/>
                </a:cubicBezTo>
                <a:lnTo>
                  <a:pt x="8836" y="21060"/>
                </a:lnTo>
                <a:cubicBezTo>
                  <a:pt x="8836" y="21358"/>
                  <a:pt x="9056" y="21600"/>
                  <a:pt x="9327" y="21600"/>
                </a:cubicBezTo>
                <a:cubicBezTo>
                  <a:pt x="9598" y="21600"/>
                  <a:pt x="9818" y="21358"/>
                  <a:pt x="9818" y="21060"/>
                </a:cubicBezTo>
                <a:lnTo>
                  <a:pt x="9818" y="17820"/>
                </a:lnTo>
                <a:cubicBezTo>
                  <a:pt x="9818" y="17522"/>
                  <a:pt x="9598" y="17280"/>
                  <a:pt x="9327" y="1728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70" name="Shape 2970">
            <a:extLst>
              <a:ext uri="{FF2B5EF4-FFF2-40B4-BE49-F238E27FC236}">
                <a16:creationId xmlns:a16="http://schemas.microsoft.com/office/drawing/2014/main" id="{E7A2B19C-4949-224B-B6EF-E903D4A93D2F}"/>
              </a:ext>
            </a:extLst>
          </p:cNvPr>
          <p:cNvSpPr/>
          <p:nvPr/>
        </p:nvSpPr>
        <p:spPr>
          <a:xfrm>
            <a:off x="7091363" y="10345738"/>
            <a:ext cx="558800" cy="557212"/>
          </a:xfrm>
          <a:custGeom>
            <a:avLst/>
            <a:gdLst/>
            <a:ahLst/>
            <a:cxnLst>
              <a:cxn ang="0">
                <a:pos x="wd2" y="hd2"/>
              </a:cxn>
              <a:cxn ang="5400000">
                <a:pos x="wd2" y="hd2"/>
              </a:cxn>
              <a:cxn ang="10800000">
                <a:pos x="wd2" y="hd2"/>
              </a:cxn>
              <a:cxn ang="16200000">
                <a:pos x="wd2" y="hd2"/>
              </a:cxn>
            </a:cxnLst>
            <a:rect l="0" t="0" r="r" b="b"/>
            <a:pathLst>
              <a:path w="21600" h="21600" extrusionOk="0">
                <a:moveTo>
                  <a:pt x="15709" y="19636"/>
                </a:moveTo>
                <a:cubicBezTo>
                  <a:pt x="15167" y="19636"/>
                  <a:pt x="14727" y="20076"/>
                  <a:pt x="14727" y="20618"/>
                </a:cubicBezTo>
                <a:cubicBezTo>
                  <a:pt x="14727" y="21160"/>
                  <a:pt x="15167" y="21600"/>
                  <a:pt x="15709" y="21600"/>
                </a:cubicBezTo>
                <a:cubicBezTo>
                  <a:pt x="16251" y="21600"/>
                  <a:pt x="16691" y="21160"/>
                  <a:pt x="16691" y="20618"/>
                </a:cubicBezTo>
                <a:cubicBezTo>
                  <a:pt x="16691" y="20076"/>
                  <a:pt x="16251" y="19636"/>
                  <a:pt x="15709" y="19636"/>
                </a:cubicBezTo>
                <a:moveTo>
                  <a:pt x="18655" y="16691"/>
                </a:moveTo>
                <a:cubicBezTo>
                  <a:pt x="18113" y="16691"/>
                  <a:pt x="17673" y="17131"/>
                  <a:pt x="17673" y="17673"/>
                </a:cubicBezTo>
                <a:cubicBezTo>
                  <a:pt x="17673" y="18215"/>
                  <a:pt x="18113" y="18655"/>
                  <a:pt x="18655" y="18655"/>
                </a:cubicBezTo>
                <a:cubicBezTo>
                  <a:pt x="19196" y="18655"/>
                  <a:pt x="19636" y="18215"/>
                  <a:pt x="19636" y="17673"/>
                </a:cubicBezTo>
                <a:cubicBezTo>
                  <a:pt x="19636" y="17131"/>
                  <a:pt x="19196" y="16691"/>
                  <a:pt x="18655" y="16691"/>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0"/>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6"/>
                  <a:pt x="17671" y="4920"/>
                </a:cubicBezTo>
                <a:lnTo>
                  <a:pt x="17667" y="4992"/>
                </a:lnTo>
                <a:cubicBezTo>
                  <a:pt x="17646" y="5457"/>
                  <a:pt x="17954" y="5872"/>
                  <a:pt x="18404" y="5987"/>
                </a:cubicBezTo>
                <a:cubicBezTo>
                  <a:pt x="19708" y="6321"/>
                  <a:pt x="20618" y="7493"/>
                  <a:pt x="20618" y="8836"/>
                </a:cubicBezTo>
                <a:cubicBezTo>
                  <a:pt x="20618" y="10461"/>
                  <a:pt x="19297" y="11782"/>
                  <a:pt x="17673" y="11782"/>
                </a:cubicBezTo>
                <a:moveTo>
                  <a:pt x="18648" y="5036"/>
                </a:moveTo>
                <a:cubicBezTo>
                  <a:pt x="18650" y="4994"/>
                  <a:pt x="18655" y="4952"/>
                  <a:pt x="18655" y="4909"/>
                </a:cubicBezTo>
                <a:cubicBezTo>
                  <a:pt x="18655" y="3283"/>
                  <a:pt x="17335" y="1964"/>
                  <a:pt x="15709" y="1964"/>
                </a:cubicBezTo>
                <a:cubicBezTo>
                  <a:pt x="14967" y="1964"/>
                  <a:pt x="14291" y="2240"/>
                  <a:pt x="13772" y="2693"/>
                </a:cubicBezTo>
                <a:cubicBezTo>
                  <a:pt x="12724" y="1075"/>
                  <a:pt x="10909" y="0"/>
                  <a:pt x="8836" y="0"/>
                </a:cubicBezTo>
                <a:cubicBezTo>
                  <a:pt x="5879" y="0"/>
                  <a:pt x="3439" y="2180"/>
                  <a:pt x="3017"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6"/>
                </a:cubicBezTo>
                <a:moveTo>
                  <a:pt x="15709" y="15709"/>
                </a:moveTo>
                <a:cubicBezTo>
                  <a:pt x="15709" y="15167"/>
                  <a:pt x="15269" y="14727"/>
                  <a:pt x="14727" y="14727"/>
                </a:cubicBezTo>
                <a:cubicBezTo>
                  <a:pt x="14186" y="14727"/>
                  <a:pt x="13745" y="15167"/>
                  <a:pt x="13745" y="15709"/>
                </a:cubicBezTo>
                <a:cubicBezTo>
                  <a:pt x="13745" y="16252"/>
                  <a:pt x="14186" y="16691"/>
                  <a:pt x="14727" y="16691"/>
                </a:cubicBezTo>
                <a:cubicBezTo>
                  <a:pt x="15269" y="16691"/>
                  <a:pt x="15709" y="16252"/>
                  <a:pt x="15709" y="15709"/>
                </a:cubicBezTo>
                <a:moveTo>
                  <a:pt x="10800" y="17673"/>
                </a:moveTo>
                <a:cubicBezTo>
                  <a:pt x="10258" y="17673"/>
                  <a:pt x="9818" y="18113"/>
                  <a:pt x="9818" y="18655"/>
                </a:cubicBezTo>
                <a:cubicBezTo>
                  <a:pt x="9818" y="19196"/>
                  <a:pt x="10258" y="19636"/>
                  <a:pt x="10800" y="19636"/>
                </a:cubicBezTo>
                <a:cubicBezTo>
                  <a:pt x="11342" y="19636"/>
                  <a:pt x="11782" y="19196"/>
                  <a:pt x="11782" y="18655"/>
                </a:cubicBezTo>
                <a:cubicBezTo>
                  <a:pt x="11782" y="18113"/>
                  <a:pt x="11342" y="17673"/>
                  <a:pt x="10800" y="17673"/>
                </a:cubicBezTo>
                <a:moveTo>
                  <a:pt x="2945" y="15709"/>
                </a:moveTo>
                <a:cubicBezTo>
                  <a:pt x="2404" y="15709"/>
                  <a:pt x="1964" y="16149"/>
                  <a:pt x="1964" y="16691"/>
                </a:cubicBezTo>
                <a:cubicBezTo>
                  <a:pt x="1964" y="17233"/>
                  <a:pt x="2404" y="17673"/>
                  <a:pt x="2945" y="17673"/>
                </a:cubicBezTo>
                <a:cubicBezTo>
                  <a:pt x="3487" y="17673"/>
                  <a:pt x="3927" y="17233"/>
                  <a:pt x="3927" y="16691"/>
                </a:cubicBezTo>
                <a:cubicBezTo>
                  <a:pt x="3927" y="16149"/>
                  <a:pt x="3487" y="15709"/>
                  <a:pt x="2945" y="15709"/>
                </a:cubicBezTo>
                <a:moveTo>
                  <a:pt x="4909" y="18655"/>
                </a:moveTo>
                <a:cubicBezTo>
                  <a:pt x="4367" y="18655"/>
                  <a:pt x="3927" y="19095"/>
                  <a:pt x="3927" y="19636"/>
                </a:cubicBezTo>
                <a:cubicBezTo>
                  <a:pt x="3927" y="20179"/>
                  <a:pt x="4367" y="20618"/>
                  <a:pt x="4909" y="20618"/>
                </a:cubicBezTo>
                <a:cubicBezTo>
                  <a:pt x="5451" y="20618"/>
                  <a:pt x="5891" y="20179"/>
                  <a:pt x="5891" y="19636"/>
                </a:cubicBezTo>
                <a:cubicBezTo>
                  <a:pt x="5891" y="19095"/>
                  <a:pt x="5451" y="18655"/>
                  <a:pt x="4909" y="18655"/>
                </a:cubicBezTo>
                <a:moveTo>
                  <a:pt x="7855" y="13745"/>
                </a:moveTo>
                <a:cubicBezTo>
                  <a:pt x="7313" y="13745"/>
                  <a:pt x="6873" y="14186"/>
                  <a:pt x="6873" y="14727"/>
                </a:cubicBezTo>
                <a:cubicBezTo>
                  <a:pt x="6873" y="15270"/>
                  <a:pt x="7313" y="15709"/>
                  <a:pt x="7855" y="15709"/>
                </a:cubicBezTo>
                <a:cubicBezTo>
                  <a:pt x="8396" y="15709"/>
                  <a:pt x="8836" y="15270"/>
                  <a:pt x="8836" y="14727"/>
                </a:cubicBezTo>
                <a:cubicBezTo>
                  <a:pt x="8836" y="14186"/>
                  <a:pt x="8396" y="13745"/>
                  <a:pt x="7855" y="13745"/>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71" name="Shape 2971">
            <a:extLst>
              <a:ext uri="{FF2B5EF4-FFF2-40B4-BE49-F238E27FC236}">
                <a16:creationId xmlns:a16="http://schemas.microsoft.com/office/drawing/2014/main" id="{632D5BBE-C4A2-2745-A577-F6AAE0E3C390}"/>
              </a:ext>
            </a:extLst>
          </p:cNvPr>
          <p:cNvSpPr/>
          <p:nvPr/>
        </p:nvSpPr>
        <p:spPr>
          <a:xfrm>
            <a:off x="8158163" y="10345738"/>
            <a:ext cx="558800" cy="557212"/>
          </a:xfrm>
          <a:custGeom>
            <a:avLst/>
            <a:gdLst/>
            <a:ahLst/>
            <a:cxnLst>
              <a:cxn ang="0">
                <a:pos x="wd2" y="hd2"/>
              </a:cxn>
              <a:cxn ang="5400000">
                <a:pos x="wd2" y="hd2"/>
              </a:cxn>
              <a:cxn ang="10800000">
                <a:pos x="wd2" y="hd2"/>
              </a:cxn>
              <a:cxn ang="16200000">
                <a:pos x="wd2" y="hd2"/>
              </a:cxn>
            </a:cxnLst>
            <a:rect l="0" t="0" r="r" b="b"/>
            <a:pathLst>
              <a:path w="21600" h="21600" extrusionOk="0">
                <a:moveTo>
                  <a:pt x="16691" y="15709"/>
                </a:moveTo>
                <a:cubicBezTo>
                  <a:pt x="16555" y="15709"/>
                  <a:pt x="16433" y="15764"/>
                  <a:pt x="16344" y="15853"/>
                </a:cubicBezTo>
                <a:lnTo>
                  <a:pt x="13399" y="18798"/>
                </a:lnTo>
                <a:cubicBezTo>
                  <a:pt x="13310" y="18888"/>
                  <a:pt x="13255" y="19010"/>
                  <a:pt x="13255" y="19145"/>
                </a:cubicBezTo>
                <a:cubicBezTo>
                  <a:pt x="13255" y="19417"/>
                  <a:pt x="13474" y="19636"/>
                  <a:pt x="13745" y="19636"/>
                </a:cubicBezTo>
                <a:cubicBezTo>
                  <a:pt x="13881" y="19636"/>
                  <a:pt x="14003" y="19582"/>
                  <a:pt x="14093" y="19493"/>
                </a:cubicBezTo>
                <a:lnTo>
                  <a:pt x="17038" y="16547"/>
                </a:lnTo>
                <a:cubicBezTo>
                  <a:pt x="17127" y="16458"/>
                  <a:pt x="17182" y="16336"/>
                  <a:pt x="17182" y="16200"/>
                </a:cubicBezTo>
                <a:cubicBezTo>
                  <a:pt x="17182" y="15929"/>
                  <a:pt x="16962" y="15709"/>
                  <a:pt x="16691" y="15709"/>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0"/>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6"/>
                  <a:pt x="17671" y="4920"/>
                </a:cubicBezTo>
                <a:lnTo>
                  <a:pt x="17667" y="4992"/>
                </a:lnTo>
                <a:cubicBezTo>
                  <a:pt x="17646" y="5457"/>
                  <a:pt x="17954" y="5872"/>
                  <a:pt x="18404" y="5987"/>
                </a:cubicBezTo>
                <a:cubicBezTo>
                  <a:pt x="19707"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0"/>
                  <a:pt x="13772" y="2693"/>
                </a:cubicBezTo>
                <a:cubicBezTo>
                  <a:pt x="12724" y="1075"/>
                  <a:pt x="10909" y="0"/>
                  <a:pt x="8836" y="0"/>
                </a:cubicBezTo>
                <a:cubicBezTo>
                  <a:pt x="5879" y="0"/>
                  <a:pt x="3439" y="2180"/>
                  <a:pt x="3016"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6382" y="15709"/>
                </a:moveTo>
                <a:cubicBezTo>
                  <a:pt x="6246" y="15709"/>
                  <a:pt x="6123" y="15764"/>
                  <a:pt x="6035" y="15853"/>
                </a:cubicBezTo>
                <a:lnTo>
                  <a:pt x="3090" y="18798"/>
                </a:lnTo>
                <a:cubicBezTo>
                  <a:pt x="3001" y="18888"/>
                  <a:pt x="2945" y="19010"/>
                  <a:pt x="2945" y="19145"/>
                </a:cubicBezTo>
                <a:cubicBezTo>
                  <a:pt x="2945" y="19417"/>
                  <a:pt x="3165" y="19636"/>
                  <a:pt x="3436" y="19636"/>
                </a:cubicBezTo>
                <a:cubicBezTo>
                  <a:pt x="3572" y="19636"/>
                  <a:pt x="3695" y="19582"/>
                  <a:pt x="3783" y="19493"/>
                </a:cubicBezTo>
                <a:lnTo>
                  <a:pt x="6729" y="16547"/>
                </a:lnTo>
                <a:cubicBezTo>
                  <a:pt x="6818" y="16458"/>
                  <a:pt x="6873" y="16336"/>
                  <a:pt x="6873" y="16200"/>
                </a:cubicBezTo>
                <a:cubicBezTo>
                  <a:pt x="6873" y="15929"/>
                  <a:pt x="6653" y="15709"/>
                  <a:pt x="6382" y="15709"/>
                </a:cubicBezTo>
                <a:moveTo>
                  <a:pt x="11782" y="15218"/>
                </a:moveTo>
                <a:cubicBezTo>
                  <a:pt x="11782" y="14947"/>
                  <a:pt x="11562" y="14727"/>
                  <a:pt x="11291" y="14727"/>
                </a:cubicBezTo>
                <a:cubicBezTo>
                  <a:pt x="11155" y="14727"/>
                  <a:pt x="11032" y="14782"/>
                  <a:pt x="10944" y="14872"/>
                </a:cubicBezTo>
                <a:lnTo>
                  <a:pt x="7999" y="17816"/>
                </a:lnTo>
                <a:cubicBezTo>
                  <a:pt x="7910" y="17906"/>
                  <a:pt x="7855" y="18028"/>
                  <a:pt x="7855" y="18164"/>
                </a:cubicBezTo>
                <a:cubicBezTo>
                  <a:pt x="7855" y="18435"/>
                  <a:pt x="8074" y="18655"/>
                  <a:pt x="8345" y="18655"/>
                </a:cubicBezTo>
                <a:lnTo>
                  <a:pt x="10106" y="18655"/>
                </a:lnTo>
                <a:lnTo>
                  <a:pt x="7998" y="20762"/>
                </a:lnTo>
                <a:cubicBezTo>
                  <a:pt x="7910" y="20851"/>
                  <a:pt x="7855" y="20974"/>
                  <a:pt x="7855" y="21109"/>
                </a:cubicBezTo>
                <a:cubicBezTo>
                  <a:pt x="7855" y="21380"/>
                  <a:pt x="8074" y="21600"/>
                  <a:pt x="8345" y="21600"/>
                </a:cubicBezTo>
                <a:cubicBezTo>
                  <a:pt x="8481" y="21600"/>
                  <a:pt x="8604" y="21545"/>
                  <a:pt x="8693" y="21456"/>
                </a:cubicBezTo>
                <a:lnTo>
                  <a:pt x="11638" y="18511"/>
                </a:lnTo>
                <a:cubicBezTo>
                  <a:pt x="11727" y="18422"/>
                  <a:pt x="11782" y="18299"/>
                  <a:pt x="11782" y="18164"/>
                </a:cubicBezTo>
                <a:cubicBezTo>
                  <a:pt x="11782" y="17892"/>
                  <a:pt x="11562" y="17673"/>
                  <a:pt x="11291" y="17673"/>
                </a:cubicBezTo>
                <a:lnTo>
                  <a:pt x="11290" y="17673"/>
                </a:lnTo>
                <a:lnTo>
                  <a:pt x="9531" y="17673"/>
                </a:lnTo>
                <a:lnTo>
                  <a:pt x="11638" y="15565"/>
                </a:lnTo>
                <a:cubicBezTo>
                  <a:pt x="11727" y="15477"/>
                  <a:pt x="11782" y="15354"/>
                  <a:pt x="11782" y="15218"/>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72" name="Shape 2972">
            <a:extLst>
              <a:ext uri="{FF2B5EF4-FFF2-40B4-BE49-F238E27FC236}">
                <a16:creationId xmlns:a16="http://schemas.microsoft.com/office/drawing/2014/main" id="{E5D758A9-3D8F-0F4C-A072-3E420B13C2E0}"/>
              </a:ext>
            </a:extLst>
          </p:cNvPr>
          <p:cNvSpPr/>
          <p:nvPr/>
        </p:nvSpPr>
        <p:spPr>
          <a:xfrm>
            <a:off x="9224963" y="10345738"/>
            <a:ext cx="557212" cy="557212"/>
          </a:xfrm>
          <a:custGeom>
            <a:avLst/>
            <a:gdLst/>
            <a:ahLst/>
            <a:cxnLst>
              <a:cxn ang="0">
                <a:pos x="wd2" y="hd2"/>
              </a:cxn>
              <a:cxn ang="5400000">
                <a:pos x="wd2" y="hd2"/>
              </a:cxn>
              <a:cxn ang="10800000">
                <a:pos x="wd2" y="hd2"/>
              </a:cxn>
              <a:cxn ang="16200000">
                <a:pos x="wd2" y="hd2"/>
              </a:cxn>
            </a:cxnLst>
            <a:rect l="0" t="0" r="r" b="b"/>
            <a:pathLst>
              <a:path w="21600" h="21600" extrusionOk="0">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0"/>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6"/>
                  <a:pt x="17671" y="4920"/>
                </a:cubicBezTo>
                <a:lnTo>
                  <a:pt x="17667" y="4992"/>
                </a:lnTo>
                <a:cubicBezTo>
                  <a:pt x="17646" y="5457"/>
                  <a:pt x="17954" y="5872"/>
                  <a:pt x="18404" y="5987"/>
                </a:cubicBezTo>
                <a:cubicBezTo>
                  <a:pt x="19708"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0"/>
                  <a:pt x="13772" y="2693"/>
                </a:cubicBezTo>
                <a:cubicBezTo>
                  <a:pt x="12724" y="1075"/>
                  <a:pt x="10909" y="0"/>
                  <a:pt x="8836" y="0"/>
                </a:cubicBezTo>
                <a:cubicBezTo>
                  <a:pt x="5879" y="0"/>
                  <a:pt x="3439" y="2180"/>
                  <a:pt x="3016"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11782" y="15218"/>
                </a:moveTo>
                <a:cubicBezTo>
                  <a:pt x="11782" y="14947"/>
                  <a:pt x="11562" y="14727"/>
                  <a:pt x="11291" y="14727"/>
                </a:cubicBezTo>
                <a:cubicBezTo>
                  <a:pt x="11155" y="14727"/>
                  <a:pt x="11032" y="14782"/>
                  <a:pt x="10944" y="14872"/>
                </a:cubicBezTo>
                <a:lnTo>
                  <a:pt x="7999" y="17816"/>
                </a:lnTo>
                <a:cubicBezTo>
                  <a:pt x="7910" y="17906"/>
                  <a:pt x="7855" y="18028"/>
                  <a:pt x="7855" y="18164"/>
                </a:cubicBezTo>
                <a:cubicBezTo>
                  <a:pt x="7855" y="18435"/>
                  <a:pt x="8074" y="18655"/>
                  <a:pt x="8345" y="18655"/>
                </a:cubicBezTo>
                <a:lnTo>
                  <a:pt x="10106" y="18655"/>
                </a:lnTo>
                <a:lnTo>
                  <a:pt x="7998" y="20762"/>
                </a:lnTo>
                <a:cubicBezTo>
                  <a:pt x="7909" y="20851"/>
                  <a:pt x="7855" y="20974"/>
                  <a:pt x="7855" y="21109"/>
                </a:cubicBezTo>
                <a:cubicBezTo>
                  <a:pt x="7855" y="21380"/>
                  <a:pt x="8074" y="21600"/>
                  <a:pt x="8345" y="21600"/>
                </a:cubicBezTo>
                <a:cubicBezTo>
                  <a:pt x="8481" y="21600"/>
                  <a:pt x="8603" y="21545"/>
                  <a:pt x="8693" y="21456"/>
                </a:cubicBezTo>
                <a:lnTo>
                  <a:pt x="11638" y="18511"/>
                </a:lnTo>
                <a:cubicBezTo>
                  <a:pt x="11727" y="18422"/>
                  <a:pt x="11782" y="18299"/>
                  <a:pt x="11782" y="18164"/>
                </a:cubicBezTo>
                <a:cubicBezTo>
                  <a:pt x="11782" y="17892"/>
                  <a:pt x="11562" y="17673"/>
                  <a:pt x="11291" y="17673"/>
                </a:cubicBezTo>
                <a:lnTo>
                  <a:pt x="11290" y="17673"/>
                </a:lnTo>
                <a:lnTo>
                  <a:pt x="9531" y="17673"/>
                </a:lnTo>
                <a:lnTo>
                  <a:pt x="11638" y="15565"/>
                </a:lnTo>
                <a:cubicBezTo>
                  <a:pt x="11727" y="15477"/>
                  <a:pt x="11782" y="15354"/>
                  <a:pt x="11782" y="15218"/>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73" name="Shape 2973">
            <a:extLst>
              <a:ext uri="{FF2B5EF4-FFF2-40B4-BE49-F238E27FC236}">
                <a16:creationId xmlns:a16="http://schemas.microsoft.com/office/drawing/2014/main" id="{AEAB221A-921C-F64C-83D6-A292A655DBC3}"/>
              </a:ext>
            </a:extLst>
          </p:cNvPr>
          <p:cNvSpPr/>
          <p:nvPr/>
        </p:nvSpPr>
        <p:spPr>
          <a:xfrm>
            <a:off x="10290175" y="10383838"/>
            <a:ext cx="558800" cy="481012"/>
          </a:xfrm>
          <a:custGeom>
            <a:avLst/>
            <a:gdLst/>
            <a:ahLst/>
            <a:cxnLst>
              <a:cxn ang="0">
                <a:pos x="wd2" y="hd2"/>
              </a:cxn>
              <a:cxn ang="5400000">
                <a:pos x="wd2" y="hd2"/>
              </a:cxn>
              <a:cxn ang="10800000">
                <a:pos x="wd2" y="hd2"/>
              </a:cxn>
              <a:cxn ang="16200000">
                <a:pos x="wd2" y="hd2"/>
              </a:cxn>
            </a:cxnLst>
            <a:rect l="0" t="0" r="r" b="b"/>
            <a:pathLst>
              <a:path w="21600" h="21600" extrusionOk="0">
                <a:moveTo>
                  <a:pt x="11782" y="12505"/>
                </a:moveTo>
                <a:lnTo>
                  <a:pt x="4418" y="12505"/>
                </a:lnTo>
                <a:cubicBezTo>
                  <a:pt x="4147" y="12505"/>
                  <a:pt x="3927" y="12759"/>
                  <a:pt x="3927" y="13074"/>
                </a:cubicBezTo>
                <a:cubicBezTo>
                  <a:pt x="3927" y="13388"/>
                  <a:pt x="4147" y="13642"/>
                  <a:pt x="4418" y="13642"/>
                </a:cubicBezTo>
                <a:lnTo>
                  <a:pt x="11782" y="13642"/>
                </a:lnTo>
                <a:cubicBezTo>
                  <a:pt x="13408" y="13642"/>
                  <a:pt x="14727" y="15170"/>
                  <a:pt x="14727" y="17053"/>
                </a:cubicBezTo>
                <a:cubicBezTo>
                  <a:pt x="14727" y="18937"/>
                  <a:pt x="13408" y="20463"/>
                  <a:pt x="11782" y="20463"/>
                </a:cubicBezTo>
                <a:lnTo>
                  <a:pt x="11291" y="20463"/>
                </a:lnTo>
                <a:cubicBezTo>
                  <a:pt x="11020" y="20463"/>
                  <a:pt x="10800" y="20717"/>
                  <a:pt x="10800" y="21032"/>
                </a:cubicBezTo>
                <a:cubicBezTo>
                  <a:pt x="10800" y="21346"/>
                  <a:pt x="11020" y="21600"/>
                  <a:pt x="11291" y="21600"/>
                </a:cubicBezTo>
                <a:lnTo>
                  <a:pt x="11782" y="21600"/>
                </a:lnTo>
                <a:cubicBezTo>
                  <a:pt x="13951" y="21600"/>
                  <a:pt x="15709" y="19564"/>
                  <a:pt x="15709" y="17053"/>
                </a:cubicBezTo>
                <a:cubicBezTo>
                  <a:pt x="15709" y="14541"/>
                  <a:pt x="13951" y="12505"/>
                  <a:pt x="11782" y="12505"/>
                </a:cubicBezTo>
                <a:moveTo>
                  <a:pt x="18655" y="10232"/>
                </a:moveTo>
                <a:lnTo>
                  <a:pt x="2455" y="10232"/>
                </a:lnTo>
                <a:cubicBezTo>
                  <a:pt x="2183" y="10232"/>
                  <a:pt x="1964" y="10486"/>
                  <a:pt x="1964" y="10800"/>
                </a:cubicBezTo>
                <a:cubicBezTo>
                  <a:pt x="1964" y="11114"/>
                  <a:pt x="2183" y="11368"/>
                  <a:pt x="2455" y="11368"/>
                </a:cubicBezTo>
                <a:lnTo>
                  <a:pt x="18655" y="11368"/>
                </a:lnTo>
                <a:cubicBezTo>
                  <a:pt x="19739" y="11368"/>
                  <a:pt x="20618" y="12386"/>
                  <a:pt x="20618" y="13642"/>
                </a:cubicBezTo>
                <a:cubicBezTo>
                  <a:pt x="20618" y="14898"/>
                  <a:pt x="19739" y="15916"/>
                  <a:pt x="18655" y="15916"/>
                </a:cubicBezTo>
                <a:lnTo>
                  <a:pt x="18164" y="15916"/>
                </a:lnTo>
                <a:cubicBezTo>
                  <a:pt x="17892" y="15916"/>
                  <a:pt x="17673" y="16170"/>
                  <a:pt x="17673" y="16484"/>
                </a:cubicBezTo>
                <a:cubicBezTo>
                  <a:pt x="17673" y="16798"/>
                  <a:pt x="17892" y="17053"/>
                  <a:pt x="18164" y="17053"/>
                </a:cubicBezTo>
                <a:lnTo>
                  <a:pt x="18655" y="17053"/>
                </a:lnTo>
                <a:cubicBezTo>
                  <a:pt x="20281" y="17053"/>
                  <a:pt x="21600" y="15526"/>
                  <a:pt x="21600" y="13642"/>
                </a:cubicBezTo>
                <a:cubicBezTo>
                  <a:pt x="21600" y="11759"/>
                  <a:pt x="20281" y="10232"/>
                  <a:pt x="18655" y="10232"/>
                </a:cubicBezTo>
                <a:moveTo>
                  <a:pt x="17673" y="6821"/>
                </a:moveTo>
                <a:cubicBezTo>
                  <a:pt x="17673" y="5565"/>
                  <a:pt x="16794" y="4547"/>
                  <a:pt x="15709" y="4547"/>
                </a:cubicBezTo>
                <a:lnTo>
                  <a:pt x="15218" y="4547"/>
                </a:lnTo>
                <a:cubicBezTo>
                  <a:pt x="14947" y="4547"/>
                  <a:pt x="14727" y="4802"/>
                  <a:pt x="14727" y="5116"/>
                </a:cubicBezTo>
                <a:cubicBezTo>
                  <a:pt x="14727" y="5430"/>
                  <a:pt x="14947" y="5684"/>
                  <a:pt x="15218" y="5684"/>
                </a:cubicBezTo>
                <a:lnTo>
                  <a:pt x="15709" y="5684"/>
                </a:lnTo>
                <a:cubicBezTo>
                  <a:pt x="16251" y="5684"/>
                  <a:pt x="16691" y="6194"/>
                  <a:pt x="16691" y="6821"/>
                </a:cubicBezTo>
                <a:cubicBezTo>
                  <a:pt x="16691" y="7448"/>
                  <a:pt x="16251" y="7958"/>
                  <a:pt x="15709" y="7958"/>
                </a:cubicBezTo>
                <a:lnTo>
                  <a:pt x="491" y="7958"/>
                </a:lnTo>
                <a:cubicBezTo>
                  <a:pt x="220" y="7958"/>
                  <a:pt x="0" y="8212"/>
                  <a:pt x="0" y="8526"/>
                </a:cubicBezTo>
                <a:cubicBezTo>
                  <a:pt x="0" y="8841"/>
                  <a:pt x="220" y="9095"/>
                  <a:pt x="491" y="9095"/>
                </a:cubicBezTo>
                <a:lnTo>
                  <a:pt x="15709" y="9095"/>
                </a:lnTo>
                <a:cubicBezTo>
                  <a:pt x="16794" y="9095"/>
                  <a:pt x="17673" y="8077"/>
                  <a:pt x="17673" y="6821"/>
                </a:cubicBezTo>
                <a:moveTo>
                  <a:pt x="2455" y="6821"/>
                </a:moveTo>
                <a:lnTo>
                  <a:pt x="9818" y="6821"/>
                </a:lnTo>
                <a:cubicBezTo>
                  <a:pt x="11444" y="6821"/>
                  <a:pt x="12764" y="5294"/>
                  <a:pt x="12764" y="3411"/>
                </a:cubicBezTo>
                <a:cubicBezTo>
                  <a:pt x="12764" y="1528"/>
                  <a:pt x="11444" y="0"/>
                  <a:pt x="9818" y="0"/>
                </a:cubicBezTo>
                <a:lnTo>
                  <a:pt x="9327" y="0"/>
                </a:lnTo>
                <a:cubicBezTo>
                  <a:pt x="9056" y="0"/>
                  <a:pt x="8836" y="254"/>
                  <a:pt x="8836" y="568"/>
                </a:cubicBezTo>
                <a:cubicBezTo>
                  <a:pt x="8836" y="883"/>
                  <a:pt x="9056" y="1137"/>
                  <a:pt x="9327" y="1137"/>
                </a:cubicBezTo>
                <a:lnTo>
                  <a:pt x="9818" y="1137"/>
                </a:lnTo>
                <a:cubicBezTo>
                  <a:pt x="10903" y="1137"/>
                  <a:pt x="11782" y="2155"/>
                  <a:pt x="11782" y="3411"/>
                </a:cubicBezTo>
                <a:cubicBezTo>
                  <a:pt x="11782" y="4666"/>
                  <a:pt x="10903" y="5684"/>
                  <a:pt x="9818" y="5684"/>
                </a:cubicBezTo>
                <a:lnTo>
                  <a:pt x="2455" y="5684"/>
                </a:lnTo>
                <a:cubicBezTo>
                  <a:pt x="2183" y="5684"/>
                  <a:pt x="1964" y="5938"/>
                  <a:pt x="1964" y="6253"/>
                </a:cubicBezTo>
                <a:cubicBezTo>
                  <a:pt x="1964" y="6567"/>
                  <a:pt x="2183" y="6821"/>
                  <a:pt x="2455" y="6821"/>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74" name="Shape 2974">
            <a:extLst>
              <a:ext uri="{FF2B5EF4-FFF2-40B4-BE49-F238E27FC236}">
                <a16:creationId xmlns:a16="http://schemas.microsoft.com/office/drawing/2014/main" id="{3E6B05F9-D862-3745-B300-205BE04BF444}"/>
              </a:ext>
            </a:extLst>
          </p:cNvPr>
          <p:cNvSpPr/>
          <p:nvPr/>
        </p:nvSpPr>
        <p:spPr>
          <a:xfrm>
            <a:off x="11356975" y="10345738"/>
            <a:ext cx="558800" cy="557212"/>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480" y="13937"/>
                </a:moveTo>
                <a:cubicBezTo>
                  <a:pt x="14147" y="14117"/>
                  <a:pt x="13804" y="14208"/>
                  <a:pt x="13451" y="14208"/>
                </a:cubicBezTo>
                <a:cubicBezTo>
                  <a:pt x="12999" y="14208"/>
                  <a:pt x="12590" y="14119"/>
                  <a:pt x="12225" y="13943"/>
                </a:cubicBezTo>
                <a:cubicBezTo>
                  <a:pt x="11859" y="13768"/>
                  <a:pt x="11545" y="13525"/>
                  <a:pt x="11282" y="13217"/>
                </a:cubicBezTo>
                <a:cubicBezTo>
                  <a:pt x="11020" y="12909"/>
                  <a:pt x="10816" y="12544"/>
                  <a:pt x="10672" y="12121"/>
                </a:cubicBezTo>
                <a:cubicBezTo>
                  <a:pt x="10529" y="11698"/>
                  <a:pt x="10457" y="11236"/>
                  <a:pt x="10457" y="10734"/>
                </a:cubicBezTo>
                <a:cubicBezTo>
                  <a:pt x="10457" y="10268"/>
                  <a:pt x="10529" y="9832"/>
                  <a:pt x="10672" y="9427"/>
                </a:cubicBezTo>
                <a:cubicBezTo>
                  <a:pt x="10816" y="9022"/>
                  <a:pt x="11020" y="8668"/>
                  <a:pt x="11282" y="8364"/>
                </a:cubicBezTo>
                <a:cubicBezTo>
                  <a:pt x="11545" y="8060"/>
                  <a:pt x="11859" y="7823"/>
                  <a:pt x="12225" y="7651"/>
                </a:cubicBezTo>
                <a:cubicBezTo>
                  <a:pt x="12590" y="7479"/>
                  <a:pt x="12999" y="7393"/>
                  <a:pt x="13451" y="7393"/>
                </a:cubicBezTo>
                <a:cubicBezTo>
                  <a:pt x="13755" y="7393"/>
                  <a:pt x="14057" y="7456"/>
                  <a:pt x="14357" y="7579"/>
                </a:cubicBezTo>
                <a:cubicBezTo>
                  <a:pt x="14656" y="7702"/>
                  <a:pt x="14966" y="7948"/>
                  <a:pt x="15287" y="8318"/>
                </a:cubicBezTo>
                <a:lnTo>
                  <a:pt x="16494" y="7367"/>
                </a:lnTo>
                <a:cubicBezTo>
                  <a:pt x="16059" y="6830"/>
                  <a:pt x="15589" y="6449"/>
                  <a:pt x="15083" y="6225"/>
                </a:cubicBezTo>
                <a:cubicBezTo>
                  <a:pt x="14578" y="6000"/>
                  <a:pt x="14030" y="5888"/>
                  <a:pt x="13439" y="5888"/>
                </a:cubicBezTo>
                <a:cubicBezTo>
                  <a:pt x="12765" y="5888"/>
                  <a:pt x="12147" y="6005"/>
                  <a:pt x="11584" y="6238"/>
                </a:cubicBezTo>
                <a:cubicBezTo>
                  <a:pt x="11021" y="6471"/>
                  <a:pt x="10537" y="6804"/>
                  <a:pt x="10131" y="7235"/>
                </a:cubicBezTo>
                <a:cubicBezTo>
                  <a:pt x="9724" y="7666"/>
                  <a:pt x="9405" y="8188"/>
                  <a:pt x="9176" y="8800"/>
                </a:cubicBezTo>
                <a:cubicBezTo>
                  <a:pt x="8946" y="9412"/>
                  <a:pt x="8831" y="10092"/>
                  <a:pt x="8831" y="10840"/>
                </a:cubicBezTo>
                <a:cubicBezTo>
                  <a:pt x="8831" y="11571"/>
                  <a:pt x="8946" y="12235"/>
                  <a:pt x="9176" y="12835"/>
                </a:cubicBezTo>
                <a:cubicBezTo>
                  <a:pt x="9405" y="13433"/>
                  <a:pt x="9724" y="13946"/>
                  <a:pt x="10131" y="14373"/>
                </a:cubicBezTo>
                <a:cubicBezTo>
                  <a:pt x="10537" y="14800"/>
                  <a:pt x="11021" y="15130"/>
                  <a:pt x="11584" y="15363"/>
                </a:cubicBezTo>
                <a:cubicBezTo>
                  <a:pt x="12147" y="15597"/>
                  <a:pt x="12765" y="15713"/>
                  <a:pt x="13439" y="15713"/>
                </a:cubicBezTo>
                <a:cubicBezTo>
                  <a:pt x="14079" y="15713"/>
                  <a:pt x="14683" y="15581"/>
                  <a:pt x="15250" y="15317"/>
                </a:cubicBezTo>
                <a:cubicBezTo>
                  <a:pt x="15816" y="15053"/>
                  <a:pt x="16297" y="14630"/>
                  <a:pt x="16691" y="14049"/>
                </a:cubicBezTo>
                <a:lnTo>
                  <a:pt x="15410" y="13072"/>
                </a:lnTo>
                <a:cubicBezTo>
                  <a:pt x="15122" y="13468"/>
                  <a:pt x="14813" y="13756"/>
                  <a:pt x="14480" y="13937"/>
                </a:cubicBezTo>
                <a:moveTo>
                  <a:pt x="5891" y="6873"/>
                </a:moveTo>
                <a:cubicBezTo>
                  <a:pt x="5349" y="6873"/>
                  <a:pt x="4909" y="6433"/>
                  <a:pt x="4909" y="5891"/>
                </a:cubicBezTo>
                <a:cubicBezTo>
                  <a:pt x="4909" y="5349"/>
                  <a:pt x="5349" y="4909"/>
                  <a:pt x="5891" y="4909"/>
                </a:cubicBezTo>
                <a:cubicBezTo>
                  <a:pt x="6433" y="4909"/>
                  <a:pt x="6873" y="5349"/>
                  <a:pt x="6873" y="5891"/>
                </a:cubicBezTo>
                <a:cubicBezTo>
                  <a:pt x="6873" y="6433"/>
                  <a:pt x="6433" y="6873"/>
                  <a:pt x="5891" y="6873"/>
                </a:cubicBezTo>
                <a:moveTo>
                  <a:pt x="5891" y="3927"/>
                </a:moveTo>
                <a:cubicBezTo>
                  <a:pt x="4806" y="3927"/>
                  <a:pt x="3927" y="4806"/>
                  <a:pt x="3927" y="5891"/>
                </a:cubicBezTo>
                <a:cubicBezTo>
                  <a:pt x="3927" y="6975"/>
                  <a:pt x="4806" y="7855"/>
                  <a:pt x="5891" y="7855"/>
                </a:cubicBezTo>
                <a:cubicBezTo>
                  <a:pt x="6975" y="7855"/>
                  <a:pt x="7855" y="6975"/>
                  <a:pt x="7855" y="5891"/>
                </a:cubicBezTo>
                <a:cubicBezTo>
                  <a:pt x="7855" y="4806"/>
                  <a:pt x="6975" y="3927"/>
                  <a:pt x="5891" y="3927"/>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75" name="Shape 2975">
            <a:extLst>
              <a:ext uri="{FF2B5EF4-FFF2-40B4-BE49-F238E27FC236}">
                <a16:creationId xmlns:a16="http://schemas.microsoft.com/office/drawing/2014/main" id="{8A698989-B278-E846-A2FD-584A5CB8FE9C}"/>
              </a:ext>
            </a:extLst>
          </p:cNvPr>
          <p:cNvSpPr/>
          <p:nvPr/>
        </p:nvSpPr>
        <p:spPr>
          <a:xfrm>
            <a:off x="12576175" y="93551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9825" y="15704"/>
                </a:moveTo>
                <a:lnTo>
                  <a:pt x="11291" y="15709"/>
                </a:lnTo>
                <a:lnTo>
                  <a:pt x="11291" y="11782"/>
                </a:lnTo>
                <a:lnTo>
                  <a:pt x="15218" y="11782"/>
                </a:lnTo>
                <a:lnTo>
                  <a:pt x="15218" y="10309"/>
                </a:lnTo>
                <a:lnTo>
                  <a:pt x="11291" y="10309"/>
                </a:lnTo>
                <a:lnTo>
                  <a:pt x="11291" y="7364"/>
                </a:lnTo>
                <a:lnTo>
                  <a:pt x="15709" y="7364"/>
                </a:lnTo>
                <a:lnTo>
                  <a:pt x="15711" y="5897"/>
                </a:lnTo>
                <a:lnTo>
                  <a:pt x="9825" y="5897"/>
                </a:lnTo>
                <a:cubicBezTo>
                  <a:pt x="9825" y="5897"/>
                  <a:pt x="9825" y="15704"/>
                  <a:pt x="9825" y="15704"/>
                </a:cubicBezTo>
                <a:close/>
                <a:moveTo>
                  <a:pt x="5891" y="6873"/>
                </a:moveTo>
                <a:cubicBezTo>
                  <a:pt x="5349" y="6873"/>
                  <a:pt x="4909" y="6434"/>
                  <a:pt x="4909" y="5891"/>
                </a:cubicBezTo>
                <a:cubicBezTo>
                  <a:pt x="4909" y="5349"/>
                  <a:pt x="5349" y="4909"/>
                  <a:pt x="5891" y="4909"/>
                </a:cubicBezTo>
                <a:cubicBezTo>
                  <a:pt x="6433" y="4909"/>
                  <a:pt x="6873" y="5349"/>
                  <a:pt x="6873" y="5891"/>
                </a:cubicBezTo>
                <a:cubicBezTo>
                  <a:pt x="6873" y="6434"/>
                  <a:pt x="6433" y="6873"/>
                  <a:pt x="5891" y="6873"/>
                </a:cubicBezTo>
                <a:moveTo>
                  <a:pt x="5891" y="3927"/>
                </a:moveTo>
                <a:cubicBezTo>
                  <a:pt x="4806" y="3927"/>
                  <a:pt x="3927" y="4806"/>
                  <a:pt x="3927" y="5891"/>
                </a:cubicBezTo>
                <a:cubicBezTo>
                  <a:pt x="3927" y="6975"/>
                  <a:pt x="4806" y="7855"/>
                  <a:pt x="5891" y="7855"/>
                </a:cubicBezTo>
                <a:cubicBezTo>
                  <a:pt x="6975" y="7855"/>
                  <a:pt x="7855" y="6975"/>
                  <a:pt x="7855" y="5891"/>
                </a:cubicBezTo>
                <a:cubicBezTo>
                  <a:pt x="7855" y="4806"/>
                  <a:pt x="6975" y="3927"/>
                  <a:pt x="5891" y="3927"/>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76" name="Shape 2976">
            <a:extLst>
              <a:ext uri="{FF2B5EF4-FFF2-40B4-BE49-F238E27FC236}">
                <a16:creationId xmlns:a16="http://schemas.microsoft.com/office/drawing/2014/main" id="{FC893E38-BD1B-E649-A8AB-09D00F8E1EA4}"/>
              </a:ext>
            </a:extLst>
          </p:cNvPr>
          <p:cNvSpPr/>
          <p:nvPr/>
        </p:nvSpPr>
        <p:spPr>
          <a:xfrm>
            <a:off x="13642975" y="93551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77" name="Shape 2977">
            <a:extLst>
              <a:ext uri="{FF2B5EF4-FFF2-40B4-BE49-F238E27FC236}">
                <a16:creationId xmlns:a16="http://schemas.microsoft.com/office/drawing/2014/main" id="{DE2BB7E3-6624-6F40-A5D9-4B6918C7F147}"/>
              </a:ext>
            </a:extLst>
          </p:cNvPr>
          <p:cNvSpPr/>
          <p:nvPr/>
        </p:nvSpPr>
        <p:spPr>
          <a:xfrm>
            <a:off x="14709775" y="93551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2086" y="20524"/>
                </a:moveTo>
                <a:cubicBezTo>
                  <a:pt x="11664" y="20580"/>
                  <a:pt x="11237" y="20618"/>
                  <a:pt x="10800" y="20618"/>
                </a:cubicBezTo>
                <a:cubicBezTo>
                  <a:pt x="5377" y="20618"/>
                  <a:pt x="982" y="16223"/>
                  <a:pt x="982" y="10800"/>
                </a:cubicBezTo>
                <a:cubicBezTo>
                  <a:pt x="982" y="5378"/>
                  <a:pt x="5377" y="982"/>
                  <a:pt x="10800" y="982"/>
                </a:cubicBezTo>
                <a:cubicBezTo>
                  <a:pt x="11237" y="982"/>
                  <a:pt x="11665" y="1020"/>
                  <a:pt x="12086" y="1076"/>
                </a:cubicBezTo>
                <a:cubicBezTo>
                  <a:pt x="14339" y="3664"/>
                  <a:pt x="15709" y="7100"/>
                  <a:pt x="15709" y="10800"/>
                </a:cubicBezTo>
                <a:cubicBezTo>
                  <a:pt x="15709" y="14500"/>
                  <a:pt x="14339" y="17936"/>
                  <a:pt x="12086" y="20524"/>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78" name="Shape 2978">
            <a:extLst>
              <a:ext uri="{FF2B5EF4-FFF2-40B4-BE49-F238E27FC236}">
                <a16:creationId xmlns:a16="http://schemas.microsoft.com/office/drawing/2014/main" id="{F91C3554-0D79-5242-A86D-56F1404C7F08}"/>
              </a:ext>
            </a:extLst>
          </p:cNvPr>
          <p:cNvSpPr/>
          <p:nvPr/>
        </p:nvSpPr>
        <p:spPr>
          <a:xfrm>
            <a:off x="15774988" y="93551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0800" y="982"/>
                  <a:pt x="10800" y="20618"/>
                  <a:pt x="10800" y="20618"/>
                </a:cubicBezTo>
                <a:close/>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79" name="Shape 2979">
            <a:extLst>
              <a:ext uri="{FF2B5EF4-FFF2-40B4-BE49-F238E27FC236}">
                <a16:creationId xmlns:a16="http://schemas.microsoft.com/office/drawing/2014/main" id="{1B916E4B-60AA-E44C-83BF-ABC4039FE4FB}"/>
              </a:ext>
            </a:extLst>
          </p:cNvPr>
          <p:cNvSpPr/>
          <p:nvPr/>
        </p:nvSpPr>
        <p:spPr>
          <a:xfrm>
            <a:off x="16841788" y="93551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9570" y="20533"/>
                </a:moveTo>
                <a:cubicBezTo>
                  <a:pt x="4730" y="19927"/>
                  <a:pt x="982" y="15805"/>
                  <a:pt x="982" y="10800"/>
                </a:cubicBezTo>
                <a:cubicBezTo>
                  <a:pt x="982" y="5795"/>
                  <a:pt x="4730" y="1673"/>
                  <a:pt x="9570" y="1067"/>
                </a:cubicBezTo>
                <a:cubicBezTo>
                  <a:pt x="7282" y="3663"/>
                  <a:pt x="5891" y="7068"/>
                  <a:pt x="5891" y="10800"/>
                </a:cubicBezTo>
                <a:cubicBezTo>
                  <a:pt x="5891" y="14532"/>
                  <a:pt x="7282" y="17937"/>
                  <a:pt x="9570" y="20533"/>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80" name="Shape 2980">
            <a:extLst>
              <a:ext uri="{FF2B5EF4-FFF2-40B4-BE49-F238E27FC236}">
                <a16:creationId xmlns:a16="http://schemas.microsoft.com/office/drawing/2014/main" id="{DA9085C7-3119-E84C-A2C7-AE71D12CF1E6}"/>
              </a:ext>
            </a:extLst>
          </p:cNvPr>
          <p:cNvSpPr/>
          <p:nvPr/>
        </p:nvSpPr>
        <p:spPr>
          <a:xfrm>
            <a:off x="17908588" y="9355138"/>
            <a:ext cx="558800" cy="558800"/>
          </a:xfrm>
          <a:prstGeom prst="ellipse">
            <a:avLst/>
          </a:pr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81" name="Shape 2981">
            <a:extLst>
              <a:ext uri="{FF2B5EF4-FFF2-40B4-BE49-F238E27FC236}">
                <a16:creationId xmlns:a16="http://schemas.microsoft.com/office/drawing/2014/main" id="{09FB6692-B065-E646-9E51-644E49D99383}"/>
              </a:ext>
            </a:extLst>
          </p:cNvPr>
          <p:cNvSpPr/>
          <p:nvPr/>
        </p:nvSpPr>
        <p:spPr>
          <a:xfrm>
            <a:off x="18975388" y="93551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2030" y="20533"/>
                </a:moveTo>
                <a:cubicBezTo>
                  <a:pt x="14318" y="17937"/>
                  <a:pt x="15709" y="14532"/>
                  <a:pt x="15709" y="10800"/>
                </a:cubicBezTo>
                <a:cubicBezTo>
                  <a:pt x="15709" y="7068"/>
                  <a:pt x="14318" y="3663"/>
                  <a:pt x="12030" y="1067"/>
                </a:cubicBezTo>
                <a:cubicBezTo>
                  <a:pt x="16870" y="1673"/>
                  <a:pt x="20618" y="5795"/>
                  <a:pt x="20618" y="10800"/>
                </a:cubicBezTo>
                <a:cubicBezTo>
                  <a:pt x="20618" y="15805"/>
                  <a:pt x="16870" y="19927"/>
                  <a:pt x="12030" y="20533"/>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82" name="Shape 2982">
            <a:extLst>
              <a:ext uri="{FF2B5EF4-FFF2-40B4-BE49-F238E27FC236}">
                <a16:creationId xmlns:a16="http://schemas.microsoft.com/office/drawing/2014/main" id="{576FADB2-814B-A64E-9AB0-EE747F1B91F0}"/>
              </a:ext>
            </a:extLst>
          </p:cNvPr>
          <p:cNvSpPr/>
          <p:nvPr/>
        </p:nvSpPr>
        <p:spPr>
          <a:xfrm>
            <a:off x="20042188" y="9355138"/>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lnTo>
                  <a:pt x="10800" y="982"/>
                </a:ln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83" name="Shape 2983">
            <a:extLst>
              <a:ext uri="{FF2B5EF4-FFF2-40B4-BE49-F238E27FC236}">
                <a16:creationId xmlns:a16="http://schemas.microsoft.com/office/drawing/2014/main" id="{84AF985E-91AA-CC40-A4A5-B3A88D996641}"/>
              </a:ext>
            </a:extLst>
          </p:cNvPr>
          <p:cNvSpPr/>
          <p:nvPr/>
        </p:nvSpPr>
        <p:spPr>
          <a:xfrm>
            <a:off x="21108988" y="9355138"/>
            <a:ext cx="557212"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10378" y="20618"/>
                  <a:pt x="9964" y="20583"/>
                  <a:pt x="9556" y="20531"/>
                </a:cubicBezTo>
                <a:cubicBezTo>
                  <a:pt x="7276" y="17937"/>
                  <a:pt x="5891" y="14524"/>
                  <a:pt x="5891" y="10800"/>
                </a:cubicBezTo>
                <a:cubicBezTo>
                  <a:pt x="5891" y="7076"/>
                  <a:pt x="7276" y="3663"/>
                  <a:pt x="9556" y="1069"/>
                </a:cubicBezTo>
                <a:cubicBezTo>
                  <a:pt x="9964" y="1017"/>
                  <a:pt x="10378"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84" name="Shape 2984">
            <a:extLst>
              <a:ext uri="{FF2B5EF4-FFF2-40B4-BE49-F238E27FC236}">
                <a16:creationId xmlns:a16="http://schemas.microsoft.com/office/drawing/2014/main" id="{54BA6E63-244F-8540-BFEF-08E63DF02083}"/>
              </a:ext>
            </a:extLst>
          </p:cNvPr>
          <p:cNvSpPr/>
          <p:nvPr/>
        </p:nvSpPr>
        <p:spPr>
          <a:xfrm>
            <a:off x="22326600" y="9355138"/>
            <a:ext cx="2540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6029" y="20618"/>
                  <a:pt x="2160" y="18860"/>
                  <a:pt x="2160" y="16691"/>
                </a:cubicBezTo>
                <a:cubicBezTo>
                  <a:pt x="2160" y="15238"/>
                  <a:pt x="3900" y="13973"/>
                  <a:pt x="6480" y="13293"/>
                </a:cubicBezTo>
                <a:lnTo>
                  <a:pt x="6480" y="2945"/>
                </a:lnTo>
                <a:cubicBezTo>
                  <a:pt x="6480" y="1861"/>
                  <a:pt x="8414" y="982"/>
                  <a:pt x="10800" y="982"/>
                </a:cubicBezTo>
                <a:cubicBezTo>
                  <a:pt x="13186" y="982"/>
                  <a:pt x="15120" y="1861"/>
                  <a:pt x="15120" y="2945"/>
                </a:cubicBezTo>
                <a:lnTo>
                  <a:pt x="15120" y="13293"/>
                </a:lnTo>
                <a:cubicBezTo>
                  <a:pt x="17700" y="13973"/>
                  <a:pt x="19440" y="15238"/>
                  <a:pt x="19440" y="16691"/>
                </a:cubicBezTo>
                <a:cubicBezTo>
                  <a:pt x="19440" y="18860"/>
                  <a:pt x="15571" y="20618"/>
                  <a:pt x="10800" y="20618"/>
                </a:cubicBezTo>
                <a:moveTo>
                  <a:pt x="17280" y="12770"/>
                </a:moveTo>
                <a:lnTo>
                  <a:pt x="17280" y="2945"/>
                </a:lnTo>
                <a:cubicBezTo>
                  <a:pt x="17280" y="1318"/>
                  <a:pt x="14378" y="0"/>
                  <a:pt x="10800" y="0"/>
                </a:cubicBezTo>
                <a:cubicBezTo>
                  <a:pt x="7221" y="0"/>
                  <a:pt x="4320" y="1318"/>
                  <a:pt x="4320" y="2945"/>
                </a:cubicBezTo>
                <a:lnTo>
                  <a:pt x="4320" y="12770"/>
                </a:lnTo>
                <a:cubicBezTo>
                  <a:pt x="1701" y="13666"/>
                  <a:pt x="0" y="15087"/>
                  <a:pt x="0" y="16691"/>
                </a:cubicBezTo>
                <a:cubicBezTo>
                  <a:pt x="0" y="19402"/>
                  <a:pt x="4835" y="21600"/>
                  <a:pt x="10800" y="21600"/>
                </a:cubicBezTo>
                <a:cubicBezTo>
                  <a:pt x="16763" y="21600"/>
                  <a:pt x="21600" y="19402"/>
                  <a:pt x="21600" y="16691"/>
                </a:cubicBezTo>
                <a:cubicBezTo>
                  <a:pt x="21600" y="15087"/>
                  <a:pt x="19899" y="13666"/>
                  <a:pt x="17280" y="12770"/>
                </a:cubicBezTo>
                <a:moveTo>
                  <a:pt x="12960" y="13917"/>
                </a:moveTo>
                <a:lnTo>
                  <a:pt x="12960" y="7855"/>
                </a:lnTo>
                <a:cubicBezTo>
                  <a:pt x="12960" y="7313"/>
                  <a:pt x="11992" y="6873"/>
                  <a:pt x="10800" y="6873"/>
                </a:cubicBezTo>
                <a:cubicBezTo>
                  <a:pt x="9608" y="6873"/>
                  <a:pt x="8640" y="7313"/>
                  <a:pt x="8640" y="7855"/>
                </a:cubicBezTo>
                <a:lnTo>
                  <a:pt x="8640" y="13917"/>
                </a:lnTo>
                <a:cubicBezTo>
                  <a:pt x="6126" y="14322"/>
                  <a:pt x="4320" y="15409"/>
                  <a:pt x="4320" y="16691"/>
                </a:cubicBezTo>
                <a:cubicBezTo>
                  <a:pt x="4320" y="18318"/>
                  <a:pt x="7221" y="19636"/>
                  <a:pt x="10800" y="19636"/>
                </a:cubicBezTo>
                <a:cubicBezTo>
                  <a:pt x="14378" y="19636"/>
                  <a:pt x="17280" y="18318"/>
                  <a:pt x="17280" y="16691"/>
                </a:cubicBezTo>
                <a:cubicBezTo>
                  <a:pt x="17280" y="15409"/>
                  <a:pt x="15475" y="14322"/>
                  <a:pt x="12960" y="13917"/>
                </a:cubicBezTo>
              </a:path>
            </a:pathLst>
          </a:custGeom>
          <a:solidFill>
            <a:srgbClr val="53585F"/>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85" name="Shape 2985">
            <a:extLst>
              <a:ext uri="{FF2B5EF4-FFF2-40B4-BE49-F238E27FC236}">
                <a16:creationId xmlns:a16="http://schemas.microsoft.com/office/drawing/2014/main" id="{DDCB5153-119A-414C-9A65-181EEA66BDD8}"/>
              </a:ext>
            </a:extLst>
          </p:cNvPr>
          <p:cNvSpPr>
            <a:spLocks noChangeArrowheads="1"/>
          </p:cNvSpPr>
          <p:nvPr/>
        </p:nvSpPr>
        <p:spPr bwMode="auto">
          <a:xfrm>
            <a:off x="11329988" y="8208963"/>
            <a:ext cx="15271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38090" tIns="38090" rIns="38090" bIns="38090" anchor="ctr">
            <a:spAutoFit/>
          </a:bodyPr>
          <a:lstStyle>
            <a:lvl1pPr algn="l">
              <a:defRPr sz="3000" b="1" cap="none" spc="-90">
                <a:solidFill>
                  <a:srgbClr val="1C1D21"/>
                </a:solidFill>
                <a:latin typeface="+mj-lt"/>
                <a:ea typeface="+mj-ea"/>
                <a:cs typeface="+mj-cs"/>
                <a:sym typeface="Karla"/>
              </a:defRPr>
            </a:lvl1pPr>
          </a:lstStyle>
          <a:p>
            <a:pPr defTabSz="1828434" eaLnBrk="1" fontAlgn="auto" hangingPunct="1">
              <a:spcBef>
                <a:spcPts val="0"/>
              </a:spcBef>
              <a:spcAft>
                <a:spcPts val="0"/>
              </a:spcAft>
              <a:defRPr/>
            </a:pPr>
            <a:r>
              <a:rPr sz="2999">
                <a:latin typeface="Arial" charset="0"/>
              </a:rPr>
              <a:t>Weather</a:t>
            </a: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9" name="Freeform 199">
            <a:extLst>
              <a:ext uri="{FF2B5EF4-FFF2-40B4-BE49-F238E27FC236}">
                <a16:creationId xmlns:a16="http://schemas.microsoft.com/office/drawing/2014/main" id="{299CC919-2CFE-AD49-AA6D-28C866B4981E}"/>
              </a:ext>
            </a:extLst>
          </p:cNvPr>
          <p:cNvSpPr>
            <a:spLocks noChangeArrowheads="1"/>
          </p:cNvSpPr>
          <p:nvPr/>
        </p:nvSpPr>
        <p:spPr bwMode="auto">
          <a:xfrm>
            <a:off x="1774825" y="9575800"/>
            <a:ext cx="622300" cy="541338"/>
          </a:xfrm>
          <a:custGeom>
            <a:avLst/>
            <a:gdLst>
              <a:gd name="T0" fmla="*/ 0 w 934"/>
              <a:gd name="T1" fmla="*/ 158948 h 815"/>
              <a:gd name="T2" fmla="*/ 0 w 934"/>
              <a:gd name="T3" fmla="*/ 158948 h 815"/>
              <a:gd name="T4" fmla="*/ 307901 w 934"/>
              <a:gd name="T5" fmla="*/ 541353 h 815"/>
              <a:gd name="T6" fmla="*/ 620457 w 934"/>
              <a:gd name="T7" fmla="*/ 158948 h 815"/>
              <a:gd name="T8" fmla="*/ 466839 w 934"/>
              <a:gd name="T9" fmla="*/ 0 h 815"/>
              <a:gd name="T10" fmla="*/ 307901 w 934"/>
              <a:gd name="T11" fmla="*/ 138996 h 815"/>
              <a:gd name="T12" fmla="*/ 148963 w 934"/>
              <a:gd name="T13" fmla="*/ 0 h 815"/>
              <a:gd name="T14" fmla="*/ 0 w 934"/>
              <a:gd name="T15" fmla="*/ 158948 h 81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34" h="815">
                <a:moveTo>
                  <a:pt x="0" y="239"/>
                </a:moveTo>
                <a:lnTo>
                  <a:pt x="0" y="239"/>
                </a:lnTo>
                <a:cubicBezTo>
                  <a:pt x="0" y="537"/>
                  <a:pt x="463" y="814"/>
                  <a:pt x="463" y="814"/>
                </a:cubicBezTo>
                <a:cubicBezTo>
                  <a:pt x="463" y="814"/>
                  <a:pt x="933" y="537"/>
                  <a:pt x="933" y="239"/>
                </a:cubicBezTo>
                <a:cubicBezTo>
                  <a:pt x="933" y="119"/>
                  <a:pt x="844" y="0"/>
                  <a:pt x="702" y="0"/>
                </a:cubicBezTo>
                <a:cubicBezTo>
                  <a:pt x="583" y="0"/>
                  <a:pt x="463" y="90"/>
                  <a:pt x="463" y="209"/>
                </a:cubicBezTo>
                <a:cubicBezTo>
                  <a:pt x="463" y="90"/>
                  <a:pt x="351" y="0"/>
                  <a:pt x="224" y="0"/>
                </a:cubicBezTo>
                <a:cubicBezTo>
                  <a:pt x="90" y="0"/>
                  <a:pt x="0" y="119"/>
                  <a:pt x="0" y="23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20" name="Freeform 200">
            <a:extLst>
              <a:ext uri="{FF2B5EF4-FFF2-40B4-BE49-F238E27FC236}">
                <a16:creationId xmlns:a16="http://schemas.microsoft.com/office/drawing/2014/main" id="{8C9BA776-0B2E-324C-98F7-D033AED19170}"/>
              </a:ext>
            </a:extLst>
          </p:cNvPr>
          <p:cNvSpPr>
            <a:spLocks noChangeArrowheads="1"/>
          </p:cNvSpPr>
          <p:nvPr/>
        </p:nvSpPr>
        <p:spPr bwMode="auto">
          <a:xfrm>
            <a:off x="3140075" y="9534525"/>
            <a:ext cx="463550" cy="620713"/>
          </a:xfrm>
          <a:custGeom>
            <a:avLst/>
            <a:gdLst>
              <a:gd name="T0" fmla="*/ 233787 w 695"/>
              <a:gd name="T1" fmla="*/ 620458 h 935"/>
              <a:gd name="T2" fmla="*/ 462246 w 695"/>
              <a:gd name="T3" fmla="*/ 307572 h 935"/>
              <a:gd name="T4" fmla="*/ 233787 w 695"/>
              <a:gd name="T5" fmla="*/ 0 h 935"/>
              <a:gd name="T6" fmla="*/ 0 w 695"/>
              <a:gd name="T7" fmla="*/ 307572 h 935"/>
              <a:gd name="T8" fmla="*/ 233787 w 695"/>
              <a:gd name="T9" fmla="*/ 620458 h 9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5" h="935">
                <a:moveTo>
                  <a:pt x="351" y="934"/>
                </a:moveTo>
                <a:lnTo>
                  <a:pt x="694" y="463"/>
                </a:lnTo>
                <a:lnTo>
                  <a:pt x="351" y="0"/>
                </a:lnTo>
                <a:lnTo>
                  <a:pt x="0" y="463"/>
                </a:lnTo>
                <a:lnTo>
                  <a:pt x="351" y="934"/>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21" name="Freeform 201">
            <a:extLst>
              <a:ext uri="{FF2B5EF4-FFF2-40B4-BE49-F238E27FC236}">
                <a16:creationId xmlns:a16="http://schemas.microsoft.com/office/drawing/2014/main" id="{648852BA-634A-D64F-8DCC-E90BE8401041}"/>
              </a:ext>
            </a:extLst>
          </p:cNvPr>
          <p:cNvSpPr>
            <a:spLocks noChangeArrowheads="1"/>
          </p:cNvSpPr>
          <p:nvPr/>
        </p:nvSpPr>
        <p:spPr bwMode="auto">
          <a:xfrm>
            <a:off x="4351338" y="9534525"/>
            <a:ext cx="579437" cy="620713"/>
          </a:xfrm>
          <a:custGeom>
            <a:avLst/>
            <a:gdLst>
              <a:gd name="T0" fmla="*/ 286734 w 874"/>
              <a:gd name="T1" fmla="*/ 620458 h 935"/>
              <a:gd name="T2" fmla="*/ 286734 w 874"/>
              <a:gd name="T3" fmla="*/ 620458 h 935"/>
              <a:gd name="T4" fmla="*/ 376338 w 874"/>
              <a:gd name="T5" fmla="*/ 620458 h 935"/>
              <a:gd name="T6" fmla="*/ 306646 w 874"/>
              <a:gd name="T7" fmla="*/ 431796 h 935"/>
              <a:gd name="T8" fmla="*/ 306646 w 874"/>
              <a:gd name="T9" fmla="*/ 367359 h 935"/>
              <a:gd name="T10" fmla="*/ 435411 w 874"/>
              <a:gd name="T11" fmla="*/ 500883 h 935"/>
              <a:gd name="T12" fmla="*/ 579441 w 874"/>
              <a:gd name="T13" fmla="*/ 347430 h 935"/>
              <a:gd name="T14" fmla="*/ 286734 w 874"/>
              <a:gd name="T15" fmla="*/ 0 h 935"/>
              <a:gd name="T16" fmla="*/ 0 w 874"/>
              <a:gd name="T17" fmla="*/ 347430 h 935"/>
              <a:gd name="T18" fmla="*/ 148013 w 874"/>
              <a:gd name="T19" fmla="*/ 500883 h 935"/>
              <a:gd name="T20" fmla="*/ 267485 w 874"/>
              <a:gd name="T21" fmla="*/ 367359 h 935"/>
              <a:gd name="T22" fmla="*/ 267485 w 874"/>
              <a:gd name="T23" fmla="*/ 431796 h 935"/>
              <a:gd name="T24" fmla="*/ 197793 w 874"/>
              <a:gd name="T25" fmla="*/ 620458 h 935"/>
              <a:gd name="T26" fmla="*/ 286734 w 874"/>
              <a:gd name="T27" fmla="*/ 620458 h 9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74" h="935">
                <a:moveTo>
                  <a:pt x="432" y="934"/>
                </a:moveTo>
                <a:lnTo>
                  <a:pt x="432" y="934"/>
                </a:lnTo>
                <a:cubicBezTo>
                  <a:pt x="567" y="934"/>
                  <a:pt x="567" y="934"/>
                  <a:pt x="567" y="934"/>
                </a:cubicBezTo>
                <a:cubicBezTo>
                  <a:pt x="462" y="934"/>
                  <a:pt x="462" y="650"/>
                  <a:pt x="462" y="650"/>
                </a:cubicBezTo>
                <a:cubicBezTo>
                  <a:pt x="462" y="553"/>
                  <a:pt x="462" y="553"/>
                  <a:pt x="462" y="553"/>
                </a:cubicBezTo>
                <a:cubicBezTo>
                  <a:pt x="462" y="672"/>
                  <a:pt x="552" y="754"/>
                  <a:pt x="656" y="754"/>
                </a:cubicBezTo>
                <a:cubicBezTo>
                  <a:pt x="783" y="754"/>
                  <a:pt x="873" y="642"/>
                  <a:pt x="873" y="523"/>
                </a:cubicBezTo>
                <a:cubicBezTo>
                  <a:pt x="873" y="247"/>
                  <a:pt x="432" y="0"/>
                  <a:pt x="432" y="0"/>
                </a:cubicBezTo>
                <a:cubicBezTo>
                  <a:pt x="432" y="0"/>
                  <a:pt x="0" y="247"/>
                  <a:pt x="0" y="523"/>
                </a:cubicBezTo>
                <a:cubicBezTo>
                  <a:pt x="0" y="642"/>
                  <a:pt x="97" y="754"/>
                  <a:pt x="223" y="754"/>
                </a:cubicBezTo>
                <a:cubicBezTo>
                  <a:pt x="328" y="754"/>
                  <a:pt x="395" y="665"/>
                  <a:pt x="403" y="553"/>
                </a:cubicBezTo>
                <a:cubicBezTo>
                  <a:pt x="403" y="650"/>
                  <a:pt x="403" y="650"/>
                  <a:pt x="403" y="650"/>
                </a:cubicBezTo>
                <a:cubicBezTo>
                  <a:pt x="403" y="650"/>
                  <a:pt x="403" y="934"/>
                  <a:pt x="298" y="934"/>
                </a:cubicBezTo>
                <a:cubicBezTo>
                  <a:pt x="432" y="934"/>
                  <a:pt x="432" y="934"/>
                  <a:pt x="432" y="93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22" name="Freeform 202">
            <a:extLst>
              <a:ext uri="{FF2B5EF4-FFF2-40B4-BE49-F238E27FC236}">
                <a16:creationId xmlns:a16="http://schemas.microsoft.com/office/drawing/2014/main" id="{F339B853-C27D-5740-8A96-3F2CE4618D10}"/>
              </a:ext>
            </a:extLst>
          </p:cNvPr>
          <p:cNvSpPr>
            <a:spLocks noChangeArrowheads="1"/>
          </p:cNvSpPr>
          <p:nvPr/>
        </p:nvSpPr>
        <p:spPr bwMode="auto">
          <a:xfrm>
            <a:off x="5827713" y="9901238"/>
            <a:ext cx="90487" cy="254000"/>
          </a:xfrm>
          <a:custGeom>
            <a:avLst/>
            <a:gdLst>
              <a:gd name="T0" fmla="*/ 70641 w 135"/>
              <a:gd name="T1" fmla="*/ 0 h 382"/>
              <a:gd name="T2" fmla="*/ 70641 w 135"/>
              <a:gd name="T3" fmla="*/ 0 h 382"/>
              <a:gd name="T4" fmla="*/ 70641 w 135"/>
              <a:gd name="T5" fmla="*/ 64724 h 382"/>
              <a:gd name="T6" fmla="*/ 0 w 135"/>
              <a:gd name="T7" fmla="*/ 254226 h 382"/>
              <a:gd name="T8" fmla="*/ 90151 w 135"/>
              <a:gd name="T9" fmla="*/ 254226 h 3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5" h="382">
                <a:moveTo>
                  <a:pt x="105" y="0"/>
                </a:moveTo>
                <a:lnTo>
                  <a:pt x="105" y="0"/>
                </a:lnTo>
                <a:cubicBezTo>
                  <a:pt x="105" y="97"/>
                  <a:pt x="105" y="97"/>
                  <a:pt x="105" y="97"/>
                </a:cubicBezTo>
                <a:cubicBezTo>
                  <a:pt x="105" y="97"/>
                  <a:pt x="105" y="381"/>
                  <a:pt x="0" y="381"/>
                </a:cubicBezTo>
                <a:cubicBezTo>
                  <a:pt x="134" y="381"/>
                  <a:pt x="134" y="381"/>
                  <a:pt x="134" y="381"/>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23" name="Freeform 203">
            <a:extLst>
              <a:ext uri="{FF2B5EF4-FFF2-40B4-BE49-F238E27FC236}">
                <a16:creationId xmlns:a16="http://schemas.microsoft.com/office/drawing/2014/main" id="{C7E50BCB-5E34-5940-B44B-44E72D70831A}"/>
              </a:ext>
            </a:extLst>
          </p:cNvPr>
          <p:cNvSpPr>
            <a:spLocks noChangeArrowheads="1"/>
          </p:cNvSpPr>
          <p:nvPr/>
        </p:nvSpPr>
        <p:spPr bwMode="auto">
          <a:xfrm>
            <a:off x="5918200" y="9901238"/>
            <a:ext cx="90488" cy="254000"/>
          </a:xfrm>
          <a:custGeom>
            <a:avLst/>
            <a:gdLst>
              <a:gd name="T0" fmla="*/ 0 w 136"/>
              <a:gd name="T1" fmla="*/ 254226 h 382"/>
              <a:gd name="T2" fmla="*/ 0 w 136"/>
              <a:gd name="T3" fmla="*/ 254226 h 382"/>
              <a:gd name="T4" fmla="*/ 90158 w 136"/>
              <a:gd name="T5" fmla="*/ 254226 h 382"/>
              <a:gd name="T6" fmla="*/ 20035 w 136"/>
              <a:gd name="T7" fmla="*/ 64724 h 382"/>
              <a:gd name="T8" fmla="*/ 20035 w 136"/>
              <a:gd name="T9" fmla="*/ 0 h 3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382">
                <a:moveTo>
                  <a:pt x="0" y="381"/>
                </a:moveTo>
                <a:lnTo>
                  <a:pt x="0" y="381"/>
                </a:lnTo>
                <a:cubicBezTo>
                  <a:pt x="135" y="381"/>
                  <a:pt x="135" y="381"/>
                  <a:pt x="135" y="381"/>
                </a:cubicBezTo>
                <a:cubicBezTo>
                  <a:pt x="30" y="381"/>
                  <a:pt x="30" y="97"/>
                  <a:pt x="30" y="97"/>
                </a:cubicBezTo>
                <a:cubicBezTo>
                  <a:pt x="30" y="0"/>
                  <a:pt x="30" y="0"/>
                  <a:pt x="30"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24" name="Freeform 204">
            <a:extLst>
              <a:ext uri="{FF2B5EF4-FFF2-40B4-BE49-F238E27FC236}">
                <a16:creationId xmlns:a16="http://schemas.microsoft.com/office/drawing/2014/main" id="{09F300FE-0BD1-7142-8CE0-4E388B3EE34C}"/>
              </a:ext>
            </a:extLst>
          </p:cNvPr>
          <p:cNvSpPr>
            <a:spLocks noChangeArrowheads="1"/>
          </p:cNvSpPr>
          <p:nvPr/>
        </p:nvSpPr>
        <p:spPr bwMode="auto">
          <a:xfrm>
            <a:off x="5605463" y="9555163"/>
            <a:ext cx="620712" cy="471487"/>
          </a:xfrm>
          <a:custGeom>
            <a:avLst/>
            <a:gdLst>
              <a:gd name="T0" fmla="*/ 332506 w 934"/>
              <a:gd name="T1" fmla="*/ 347463 h 710"/>
              <a:gd name="T2" fmla="*/ 332506 w 934"/>
              <a:gd name="T3" fmla="*/ 347463 h 710"/>
              <a:gd name="T4" fmla="*/ 486124 w 934"/>
              <a:gd name="T5" fmla="*/ 471035 h 710"/>
              <a:gd name="T6" fmla="*/ 620457 w 934"/>
              <a:gd name="T7" fmla="*/ 337497 h 710"/>
              <a:gd name="T8" fmla="*/ 486124 w 934"/>
              <a:gd name="T9" fmla="*/ 203296 h 710"/>
              <a:gd name="T10" fmla="*/ 412308 w 934"/>
              <a:gd name="T11" fmla="*/ 223227 h 710"/>
              <a:gd name="T12" fmla="*/ 446889 w 934"/>
              <a:gd name="T13" fmla="*/ 134202 h 710"/>
              <a:gd name="T14" fmla="*/ 312556 w 934"/>
              <a:gd name="T15" fmla="*/ 0 h 710"/>
              <a:gd name="T16" fmla="*/ 178888 w 934"/>
              <a:gd name="T17" fmla="*/ 134202 h 710"/>
              <a:gd name="T18" fmla="*/ 208149 w 934"/>
              <a:gd name="T19" fmla="*/ 223227 h 710"/>
              <a:gd name="T20" fmla="*/ 138988 w 934"/>
              <a:gd name="T21" fmla="*/ 203296 h 710"/>
              <a:gd name="T22" fmla="*/ 0 w 934"/>
              <a:gd name="T23" fmla="*/ 337497 h 710"/>
              <a:gd name="T24" fmla="*/ 138988 w 934"/>
              <a:gd name="T25" fmla="*/ 471035 h 710"/>
              <a:gd name="T26" fmla="*/ 293271 w 934"/>
              <a:gd name="T27" fmla="*/ 347463 h 7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34" h="710">
                <a:moveTo>
                  <a:pt x="500" y="523"/>
                </a:moveTo>
                <a:lnTo>
                  <a:pt x="500" y="523"/>
                </a:lnTo>
                <a:cubicBezTo>
                  <a:pt x="500" y="635"/>
                  <a:pt x="620" y="709"/>
                  <a:pt x="731" y="709"/>
                </a:cubicBezTo>
                <a:cubicBezTo>
                  <a:pt x="843" y="709"/>
                  <a:pt x="933" y="620"/>
                  <a:pt x="933" y="508"/>
                </a:cubicBezTo>
                <a:cubicBezTo>
                  <a:pt x="933" y="396"/>
                  <a:pt x="843" y="306"/>
                  <a:pt x="731" y="306"/>
                </a:cubicBezTo>
                <a:cubicBezTo>
                  <a:pt x="694" y="306"/>
                  <a:pt x="657" y="314"/>
                  <a:pt x="620" y="336"/>
                </a:cubicBezTo>
                <a:cubicBezTo>
                  <a:pt x="650" y="299"/>
                  <a:pt x="672" y="254"/>
                  <a:pt x="672" y="202"/>
                </a:cubicBezTo>
                <a:cubicBezTo>
                  <a:pt x="672" y="90"/>
                  <a:pt x="582" y="0"/>
                  <a:pt x="470" y="0"/>
                </a:cubicBezTo>
                <a:cubicBezTo>
                  <a:pt x="358" y="0"/>
                  <a:pt x="269" y="90"/>
                  <a:pt x="269" y="202"/>
                </a:cubicBezTo>
                <a:cubicBezTo>
                  <a:pt x="269" y="254"/>
                  <a:pt x="284" y="299"/>
                  <a:pt x="313" y="336"/>
                </a:cubicBezTo>
                <a:cubicBezTo>
                  <a:pt x="284" y="314"/>
                  <a:pt x="246" y="306"/>
                  <a:pt x="209" y="306"/>
                </a:cubicBezTo>
                <a:cubicBezTo>
                  <a:pt x="97" y="306"/>
                  <a:pt x="0" y="396"/>
                  <a:pt x="0" y="508"/>
                </a:cubicBezTo>
                <a:cubicBezTo>
                  <a:pt x="0" y="620"/>
                  <a:pt x="97" y="709"/>
                  <a:pt x="209" y="709"/>
                </a:cubicBezTo>
                <a:cubicBezTo>
                  <a:pt x="321" y="709"/>
                  <a:pt x="441" y="635"/>
                  <a:pt x="441" y="523"/>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25" name="Freeform 205">
            <a:extLst>
              <a:ext uri="{FF2B5EF4-FFF2-40B4-BE49-F238E27FC236}">
                <a16:creationId xmlns:a16="http://schemas.microsoft.com/office/drawing/2014/main" id="{1B4B073D-1474-8442-BCB8-F919EF04F57F}"/>
              </a:ext>
            </a:extLst>
          </p:cNvPr>
          <p:cNvSpPr>
            <a:spLocks noChangeArrowheads="1"/>
          </p:cNvSpPr>
          <p:nvPr/>
        </p:nvSpPr>
        <p:spPr bwMode="auto">
          <a:xfrm>
            <a:off x="7034213" y="9575800"/>
            <a:ext cx="471487" cy="541338"/>
          </a:xfrm>
          <a:custGeom>
            <a:avLst/>
            <a:gdLst>
              <a:gd name="T0" fmla="*/ 277704 w 710"/>
              <a:gd name="T1" fmla="*/ 541353 h 815"/>
              <a:gd name="T2" fmla="*/ 0 w 710"/>
              <a:gd name="T3" fmla="*/ 402357 h 815"/>
              <a:gd name="T4" fmla="*/ 197981 w 710"/>
              <a:gd name="T5" fmla="*/ 0 h 815"/>
              <a:gd name="T6" fmla="*/ 471035 w 710"/>
              <a:gd name="T7" fmla="*/ 138996 h 815"/>
              <a:gd name="T8" fmla="*/ 277704 w 710"/>
              <a:gd name="T9" fmla="*/ 541353 h 8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0" h="815">
                <a:moveTo>
                  <a:pt x="418" y="814"/>
                </a:moveTo>
                <a:lnTo>
                  <a:pt x="0" y="605"/>
                </a:lnTo>
                <a:lnTo>
                  <a:pt x="298" y="0"/>
                </a:lnTo>
                <a:lnTo>
                  <a:pt x="709" y="209"/>
                </a:lnTo>
                <a:lnTo>
                  <a:pt x="418" y="814"/>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26" name="Freeform 206">
            <a:extLst>
              <a:ext uri="{FF2B5EF4-FFF2-40B4-BE49-F238E27FC236}">
                <a16:creationId xmlns:a16="http://schemas.microsoft.com/office/drawing/2014/main" id="{9C6EF564-53AA-2242-93B6-D78CF15F4CEE}"/>
              </a:ext>
            </a:extLst>
          </p:cNvPr>
          <p:cNvSpPr>
            <a:spLocks noChangeArrowheads="1"/>
          </p:cNvSpPr>
          <p:nvPr/>
        </p:nvSpPr>
        <p:spPr bwMode="auto">
          <a:xfrm>
            <a:off x="6884988" y="9585325"/>
            <a:ext cx="307975" cy="530225"/>
          </a:xfrm>
          <a:custGeom>
            <a:avLst/>
            <a:gdLst>
              <a:gd name="T0" fmla="*/ 306969 w 464"/>
              <a:gd name="T1" fmla="*/ 78882 h 800"/>
              <a:gd name="T2" fmla="*/ 267189 w 464"/>
              <a:gd name="T3" fmla="*/ 0 h 800"/>
              <a:gd name="T4" fmla="*/ 0 w 464"/>
              <a:gd name="T5" fmla="*/ 138540 h 800"/>
              <a:gd name="T6" fmla="*/ 177684 w 464"/>
              <a:gd name="T7" fmla="*/ 529633 h 800"/>
              <a:gd name="T8" fmla="*/ 306969 w 464"/>
              <a:gd name="T9" fmla="*/ 469975 h 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4" h="800">
                <a:moveTo>
                  <a:pt x="463" y="119"/>
                </a:moveTo>
                <a:lnTo>
                  <a:pt x="403" y="0"/>
                </a:lnTo>
                <a:lnTo>
                  <a:pt x="0" y="209"/>
                </a:lnTo>
                <a:lnTo>
                  <a:pt x="268" y="799"/>
                </a:lnTo>
                <a:lnTo>
                  <a:pt x="463" y="70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27" name="Freeform 207">
            <a:extLst>
              <a:ext uri="{FF2B5EF4-FFF2-40B4-BE49-F238E27FC236}">
                <a16:creationId xmlns:a16="http://schemas.microsoft.com/office/drawing/2014/main" id="{DAD3BB92-411C-3F48-BE03-B97FBC1D6BCE}"/>
              </a:ext>
            </a:extLst>
          </p:cNvPr>
          <p:cNvSpPr>
            <a:spLocks noChangeArrowheads="1"/>
          </p:cNvSpPr>
          <p:nvPr/>
        </p:nvSpPr>
        <p:spPr bwMode="auto">
          <a:xfrm>
            <a:off x="7213600" y="9763125"/>
            <a:ext cx="119063" cy="169863"/>
          </a:xfrm>
          <a:custGeom>
            <a:avLst/>
            <a:gdLst>
              <a:gd name="T0" fmla="*/ 9343 w 180"/>
              <a:gd name="T1" fmla="*/ 169261 h 254"/>
              <a:gd name="T2" fmla="*/ 119457 w 180"/>
              <a:gd name="T3" fmla="*/ 119754 h 254"/>
              <a:gd name="T4" fmla="*/ 109446 w 180"/>
              <a:gd name="T5" fmla="*/ 0 h 254"/>
              <a:gd name="T6" fmla="*/ 0 w 180"/>
              <a:gd name="T7" fmla="*/ 49507 h 254"/>
              <a:gd name="T8" fmla="*/ 9343 w 180"/>
              <a:gd name="T9" fmla="*/ 169261 h 2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0" h="254">
                <a:moveTo>
                  <a:pt x="14" y="253"/>
                </a:moveTo>
                <a:lnTo>
                  <a:pt x="179" y="179"/>
                </a:lnTo>
                <a:lnTo>
                  <a:pt x="164" y="0"/>
                </a:lnTo>
                <a:lnTo>
                  <a:pt x="0" y="74"/>
                </a:lnTo>
                <a:lnTo>
                  <a:pt x="14" y="253"/>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28" name="Line 208">
            <a:extLst>
              <a:ext uri="{FF2B5EF4-FFF2-40B4-BE49-F238E27FC236}">
                <a16:creationId xmlns:a16="http://schemas.microsoft.com/office/drawing/2014/main" id="{E85F0B9C-FDE5-5E4F-822D-6EF8E98B3BB8}"/>
              </a:ext>
            </a:extLst>
          </p:cNvPr>
          <p:cNvSpPr>
            <a:spLocks noChangeShapeType="1"/>
          </p:cNvSpPr>
          <p:nvPr/>
        </p:nvSpPr>
        <p:spPr bwMode="auto">
          <a:xfrm flipH="1">
            <a:off x="7239000" y="9613900"/>
            <a:ext cx="15875" cy="2063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29" name="Line 209">
            <a:extLst>
              <a:ext uri="{FF2B5EF4-FFF2-40B4-BE49-F238E27FC236}">
                <a16:creationId xmlns:a16="http://schemas.microsoft.com/office/drawing/2014/main" id="{3272F330-F4C9-954E-B233-44A71BC3032D}"/>
              </a:ext>
            </a:extLst>
          </p:cNvPr>
          <p:cNvSpPr>
            <a:spLocks noChangeShapeType="1"/>
          </p:cNvSpPr>
          <p:nvPr/>
        </p:nvSpPr>
        <p:spPr bwMode="auto">
          <a:xfrm flipH="1" flipV="1">
            <a:off x="6932613" y="9731375"/>
            <a:ext cx="14287" cy="2540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30" name="Line 210">
            <a:extLst>
              <a:ext uri="{FF2B5EF4-FFF2-40B4-BE49-F238E27FC236}">
                <a16:creationId xmlns:a16="http://schemas.microsoft.com/office/drawing/2014/main" id="{E627FB70-B443-8F43-A500-56419A86E69D}"/>
              </a:ext>
            </a:extLst>
          </p:cNvPr>
          <p:cNvSpPr>
            <a:spLocks noChangeShapeType="1"/>
          </p:cNvSpPr>
          <p:nvPr/>
        </p:nvSpPr>
        <p:spPr bwMode="auto">
          <a:xfrm flipH="1">
            <a:off x="7289800" y="10056813"/>
            <a:ext cx="14288" cy="2063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31" name="Freeform 211">
            <a:extLst>
              <a:ext uri="{FF2B5EF4-FFF2-40B4-BE49-F238E27FC236}">
                <a16:creationId xmlns:a16="http://schemas.microsoft.com/office/drawing/2014/main" id="{8B35F8D1-C81A-4247-9439-FB2720CC392A}"/>
              </a:ext>
            </a:extLst>
          </p:cNvPr>
          <p:cNvSpPr>
            <a:spLocks noChangeArrowheads="1"/>
          </p:cNvSpPr>
          <p:nvPr/>
        </p:nvSpPr>
        <p:spPr bwMode="auto">
          <a:xfrm>
            <a:off x="8312150" y="9575800"/>
            <a:ext cx="465138" cy="541338"/>
          </a:xfrm>
          <a:custGeom>
            <a:avLst/>
            <a:gdLst>
              <a:gd name="T0" fmla="*/ 277381 w 702"/>
              <a:gd name="T1" fmla="*/ 541353 h 815"/>
              <a:gd name="T2" fmla="*/ 0 w 702"/>
              <a:gd name="T3" fmla="*/ 402357 h 815"/>
              <a:gd name="T4" fmla="*/ 197750 w 702"/>
              <a:gd name="T5" fmla="*/ 0 h 815"/>
              <a:gd name="T6" fmla="*/ 465177 w 702"/>
              <a:gd name="T7" fmla="*/ 138996 h 815"/>
              <a:gd name="T8" fmla="*/ 277381 w 702"/>
              <a:gd name="T9" fmla="*/ 541353 h 8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815">
                <a:moveTo>
                  <a:pt x="418" y="814"/>
                </a:moveTo>
                <a:lnTo>
                  <a:pt x="0" y="605"/>
                </a:lnTo>
                <a:lnTo>
                  <a:pt x="298" y="0"/>
                </a:lnTo>
                <a:lnTo>
                  <a:pt x="701" y="209"/>
                </a:lnTo>
                <a:lnTo>
                  <a:pt x="418" y="814"/>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32" name="Freeform 212">
            <a:extLst>
              <a:ext uri="{FF2B5EF4-FFF2-40B4-BE49-F238E27FC236}">
                <a16:creationId xmlns:a16="http://schemas.microsoft.com/office/drawing/2014/main" id="{84A0A8A9-BC03-8547-B24B-A509B67C1A38}"/>
              </a:ext>
            </a:extLst>
          </p:cNvPr>
          <p:cNvSpPr>
            <a:spLocks noChangeArrowheads="1"/>
          </p:cNvSpPr>
          <p:nvPr/>
        </p:nvSpPr>
        <p:spPr bwMode="auto">
          <a:xfrm>
            <a:off x="8156575" y="9585325"/>
            <a:ext cx="314325" cy="530225"/>
          </a:xfrm>
          <a:custGeom>
            <a:avLst/>
            <a:gdLst>
              <a:gd name="T0" fmla="*/ 312826 w 471"/>
              <a:gd name="T1" fmla="*/ 78882 h 800"/>
              <a:gd name="T2" fmla="*/ 273557 w 471"/>
              <a:gd name="T3" fmla="*/ 0 h 800"/>
              <a:gd name="T4" fmla="*/ 0 w 471"/>
              <a:gd name="T5" fmla="*/ 138540 h 800"/>
              <a:gd name="T6" fmla="*/ 183702 w 471"/>
              <a:gd name="T7" fmla="*/ 529633 h 800"/>
              <a:gd name="T8" fmla="*/ 312826 w 471"/>
              <a:gd name="T9" fmla="*/ 469975 h 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1" h="800">
                <a:moveTo>
                  <a:pt x="470" y="119"/>
                </a:moveTo>
                <a:lnTo>
                  <a:pt x="411" y="0"/>
                </a:lnTo>
                <a:lnTo>
                  <a:pt x="0" y="209"/>
                </a:lnTo>
                <a:lnTo>
                  <a:pt x="276" y="799"/>
                </a:lnTo>
                <a:lnTo>
                  <a:pt x="470" y="70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33" name="Line 213">
            <a:extLst>
              <a:ext uri="{FF2B5EF4-FFF2-40B4-BE49-F238E27FC236}">
                <a16:creationId xmlns:a16="http://schemas.microsoft.com/office/drawing/2014/main" id="{7723FFA6-2410-D045-9F59-31DE01005FB5}"/>
              </a:ext>
            </a:extLst>
          </p:cNvPr>
          <p:cNvSpPr>
            <a:spLocks noChangeShapeType="1"/>
          </p:cNvSpPr>
          <p:nvPr/>
        </p:nvSpPr>
        <p:spPr bwMode="auto">
          <a:xfrm flipH="1">
            <a:off x="8516938" y="9613900"/>
            <a:ext cx="14287" cy="2063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34" name="Line 214">
            <a:extLst>
              <a:ext uri="{FF2B5EF4-FFF2-40B4-BE49-F238E27FC236}">
                <a16:creationId xmlns:a16="http://schemas.microsoft.com/office/drawing/2014/main" id="{E7754906-FF28-1843-829E-C9CD4B854840}"/>
              </a:ext>
            </a:extLst>
          </p:cNvPr>
          <p:cNvSpPr>
            <a:spLocks noChangeShapeType="1"/>
          </p:cNvSpPr>
          <p:nvPr/>
        </p:nvSpPr>
        <p:spPr bwMode="auto">
          <a:xfrm flipH="1" flipV="1">
            <a:off x="8205788" y="9731375"/>
            <a:ext cx="15875" cy="2540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35" name="Line 215">
            <a:extLst>
              <a:ext uri="{FF2B5EF4-FFF2-40B4-BE49-F238E27FC236}">
                <a16:creationId xmlns:a16="http://schemas.microsoft.com/office/drawing/2014/main" id="{2D77D7B7-713D-C14A-8A6B-4418A697F681}"/>
              </a:ext>
            </a:extLst>
          </p:cNvPr>
          <p:cNvSpPr>
            <a:spLocks noChangeShapeType="1"/>
          </p:cNvSpPr>
          <p:nvPr/>
        </p:nvSpPr>
        <p:spPr bwMode="auto">
          <a:xfrm flipH="1">
            <a:off x="8566150" y="10056813"/>
            <a:ext cx="15875" cy="2063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36" name="Freeform 216">
            <a:extLst>
              <a:ext uri="{FF2B5EF4-FFF2-40B4-BE49-F238E27FC236}">
                <a16:creationId xmlns:a16="http://schemas.microsoft.com/office/drawing/2014/main" id="{63573BE8-6241-3348-9072-CA003277AE48}"/>
              </a:ext>
            </a:extLst>
          </p:cNvPr>
          <p:cNvSpPr>
            <a:spLocks noChangeArrowheads="1"/>
          </p:cNvSpPr>
          <p:nvPr/>
        </p:nvSpPr>
        <p:spPr bwMode="auto">
          <a:xfrm>
            <a:off x="8450263" y="9742488"/>
            <a:ext cx="212725" cy="185737"/>
          </a:xfrm>
          <a:custGeom>
            <a:avLst/>
            <a:gdLst>
              <a:gd name="T0" fmla="*/ 29225 w 322"/>
              <a:gd name="T1" fmla="*/ 29985 h 277"/>
              <a:gd name="T2" fmla="*/ 29225 w 322"/>
              <a:gd name="T3" fmla="*/ 29985 h 277"/>
              <a:gd name="T4" fmla="*/ 59115 w 322"/>
              <a:gd name="T5" fmla="*/ 179246 h 277"/>
              <a:gd name="T6" fmla="*/ 197936 w 322"/>
              <a:gd name="T7" fmla="*/ 129271 h 277"/>
              <a:gd name="T8" fmla="*/ 187973 w 322"/>
              <a:gd name="T9" fmla="*/ 59305 h 277"/>
              <a:gd name="T10" fmla="*/ 118894 w 322"/>
              <a:gd name="T11" fmla="*/ 69300 h 277"/>
              <a:gd name="T12" fmla="*/ 98968 w 322"/>
              <a:gd name="T13" fmla="*/ 9995 h 277"/>
              <a:gd name="T14" fmla="*/ 29225 w 322"/>
              <a:gd name="T15" fmla="*/ 29985 h 27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2" h="277">
                <a:moveTo>
                  <a:pt x="44" y="45"/>
                </a:moveTo>
                <a:lnTo>
                  <a:pt x="44" y="45"/>
                </a:lnTo>
                <a:cubicBezTo>
                  <a:pt x="0" y="127"/>
                  <a:pt x="89" y="269"/>
                  <a:pt x="89" y="269"/>
                </a:cubicBezTo>
                <a:cubicBezTo>
                  <a:pt x="89" y="269"/>
                  <a:pt x="253" y="276"/>
                  <a:pt x="298" y="194"/>
                </a:cubicBezTo>
                <a:cubicBezTo>
                  <a:pt x="313" y="164"/>
                  <a:pt x="321" y="112"/>
                  <a:pt x="283" y="89"/>
                </a:cubicBezTo>
                <a:cubicBezTo>
                  <a:pt x="253" y="74"/>
                  <a:pt x="194" y="74"/>
                  <a:pt x="179" y="104"/>
                </a:cubicBezTo>
                <a:cubicBezTo>
                  <a:pt x="194" y="74"/>
                  <a:pt x="179" y="37"/>
                  <a:pt x="149" y="15"/>
                </a:cubicBezTo>
                <a:cubicBezTo>
                  <a:pt x="112" y="0"/>
                  <a:pt x="59" y="15"/>
                  <a:pt x="44" y="45"/>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nvGrpSpPr>
          <p:cNvPr id="130067" name="Group 7">
            <a:extLst>
              <a:ext uri="{FF2B5EF4-FFF2-40B4-BE49-F238E27FC236}">
                <a16:creationId xmlns:a16="http://schemas.microsoft.com/office/drawing/2014/main" id="{F230CAE1-1426-4737-A58F-0D92F17897CD}"/>
              </a:ext>
            </a:extLst>
          </p:cNvPr>
          <p:cNvGrpSpPr>
            <a:grpSpLocks/>
          </p:cNvGrpSpPr>
          <p:nvPr/>
        </p:nvGrpSpPr>
        <p:grpSpPr bwMode="auto">
          <a:xfrm>
            <a:off x="1774825" y="1990725"/>
            <a:ext cx="622300" cy="371475"/>
            <a:chOff x="1775548" y="1990598"/>
            <a:chExt cx="621122" cy="372086"/>
          </a:xfrm>
        </p:grpSpPr>
        <p:sp>
          <p:nvSpPr>
            <p:cNvPr id="5346" name="Freeform 226">
              <a:extLst>
                <a:ext uri="{FF2B5EF4-FFF2-40B4-BE49-F238E27FC236}">
                  <a16:creationId xmlns:a16="http://schemas.microsoft.com/office/drawing/2014/main" id="{98C3C758-1CDA-454E-8A50-0CCBDD4D2B88}"/>
                </a:ext>
              </a:extLst>
            </p:cNvPr>
            <p:cNvSpPr>
              <a:spLocks noChangeArrowheads="1"/>
            </p:cNvSpPr>
            <p:nvPr/>
          </p:nvSpPr>
          <p:spPr bwMode="auto">
            <a:xfrm>
              <a:off x="1775548" y="1990598"/>
              <a:ext cx="621122" cy="372086"/>
            </a:xfrm>
            <a:custGeom>
              <a:avLst/>
              <a:gdLst>
                <a:gd name="T0" fmla="*/ 620457 w 934"/>
                <a:gd name="T1" fmla="*/ 371422 h 560"/>
                <a:gd name="T2" fmla="*/ 0 w 934"/>
                <a:gd name="T3" fmla="*/ 371422 h 560"/>
                <a:gd name="T4" fmla="*/ 0 w 934"/>
                <a:gd name="T5" fmla="*/ 0 h 560"/>
                <a:gd name="T6" fmla="*/ 620457 w 934"/>
                <a:gd name="T7" fmla="*/ 0 h 560"/>
                <a:gd name="T8" fmla="*/ 620457 w 934"/>
                <a:gd name="T9" fmla="*/ 371422 h 5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4" h="560">
                  <a:moveTo>
                    <a:pt x="933" y="559"/>
                  </a:moveTo>
                  <a:lnTo>
                    <a:pt x="0" y="559"/>
                  </a:lnTo>
                  <a:lnTo>
                    <a:pt x="0" y="0"/>
                  </a:lnTo>
                  <a:lnTo>
                    <a:pt x="933" y="0"/>
                  </a:lnTo>
                  <a:lnTo>
                    <a:pt x="933" y="55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47" name="Freeform 227">
              <a:extLst>
                <a:ext uri="{FF2B5EF4-FFF2-40B4-BE49-F238E27FC236}">
                  <a16:creationId xmlns:a16="http://schemas.microsoft.com/office/drawing/2014/main" id="{B444551D-3FDC-874E-A963-819A1611CEFF}"/>
                </a:ext>
              </a:extLst>
            </p:cNvPr>
            <p:cNvSpPr>
              <a:spLocks noChangeArrowheads="1"/>
            </p:cNvSpPr>
            <p:nvPr/>
          </p:nvSpPr>
          <p:spPr bwMode="auto">
            <a:xfrm>
              <a:off x="1775548" y="1990598"/>
              <a:ext cx="621122" cy="198764"/>
            </a:xfrm>
            <a:custGeom>
              <a:avLst/>
              <a:gdLst>
                <a:gd name="T0" fmla="*/ 0 w 934"/>
                <a:gd name="T1" fmla="*/ 0 h 299"/>
                <a:gd name="T2" fmla="*/ 307901 w 934"/>
                <a:gd name="T3" fmla="*/ 198562 h 299"/>
                <a:gd name="T4" fmla="*/ 620457 w 934"/>
                <a:gd name="T5" fmla="*/ 0 h 299"/>
                <a:gd name="T6" fmla="*/ 0 60000 65536"/>
                <a:gd name="T7" fmla="*/ 0 60000 65536"/>
                <a:gd name="T8" fmla="*/ 0 60000 65536"/>
              </a:gdLst>
              <a:ahLst/>
              <a:cxnLst>
                <a:cxn ang="T6">
                  <a:pos x="T0" y="T1"/>
                </a:cxn>
                <a:cxn ang="T7">
                  <a:pos x="T2" y="T3"/>
                </a:cxn>
                <a:cxn ang="T8">
                  <a:pos x="T4" y="T5"/>
                </a:cxn>
              </a:cxnLst>
              <a:rect l="0" t="0" r="r" b="b"/>
              <a:pathLst>
                <a:path w="934" h="299">
                  <a:moveTo>
                    <a:pt x="0" y="0"/>
                  </a:moveTo>
                  <a:lnTo>
                    <a:pt x="463" y="298"/>
                  </a:lnTo>
                  <a:lnTo>
                    <a:pt x="933"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130068" name="Group 8">
            <a:extLst>
              <a:ext uri="{FF2B5EF4-FFF2-40B4-BE49-F238E27FC236}">
                <a16:creationId xmlns:a16="http://schemas.microsoft.com/office/drawing/2014/main" id="{D6F57581-B89E-4935-ADD5-2544A4D0CF1F}"/>
              </a:ext>
            </a:extLst>
          </p:cNvPr>
          <p:cNvGrpSpPr>
            <a:grpSpLocks/>
          </p:cNvGrpSpPr>
          <p:nvPr/>
        </p:nvGrpSpPr>
        <p:grpSpPr bwMode="auto">
          <a:xfrm>
            <a:off x="3049588" y="1873250"/>
            <a:ext cx="622300" cy="620713"/>
            <a:chOff x="3050021" y="1873405"/>
            <a:chExt cx="621122" cy="621122"/>
          </a:xfrm>
        </p:grpSpPr>
        <p:sp>
          <p:nvSpPr>
            <p:cNvPr id="5348" name="Freeform 228">
              <a:extLst>
                <a:ext uri="{FF2B5EF4-FFF2-40B4-BE49-F238E27FC236}">
                  <a16:creationId xmlns:a16="http://schemas.microsoft.com/office/drawing/2014/main" id="{AEFAA1FA-CEAF-464B-AB08-27960B232460}"/>
                </a:ext>
              </a:extLst>
            </p:cNvPr>
            <p:cNvSpPr>
              <a:spLocks noChangeArrowheads="1"/>
            </p:cNvSpPr>
            <p:nvPr/>
          </p:nvSpPr>
          <p:spPr bwMode="auto">
            <a:xfrm>
              <a:off x="3050021" y="2119630"/>
              <a:ext cx="621122" cy="193803"/>
            </a:xfrm>
            <a:custGeom>
              <a:avLst/>
              <a:gdLst>
                <a:gd name="T0" fmla="*/ 0 w 934"/>
                <a:gd name="T1" fmla="*/ 0 h 292"/>
                <a:gd name="T2" fmla="*/ 312556 w 934"/>
                <a:gd name="T3" fmla="*/ 192706 h 292"/>
                <a:gd name="T4" fmla="*/ 620457 w 934"/>
                <a:gd name="T5" fmla="*/ 0 h 292"/>
                <a:gd name="T6" fmla="*/ 0 60000 65536"/>
                <a:gd name="T7" fmla="*/ 0 60000 65536"/>
                <a:gd name="T8" fmla="*/ 0 60000 65536"/>
              </a:gdLst>
              <a:ahLst/>
              <a:cxnLst>
                <a:cxn ang="T6">
                  <a:pos x="T0" y="T1"/>
                </a:cxn>
                <a:cxn ang="T7">
                  <a:pos x="T2" y="T3"/>
                </a:cxn>
                <a:cxn ang="T8">
                  <a:pos x="T4" y="T5"/>
                </a:cxn>
              </a:cxnLst>
              <a:rect l="0" t="0" r="r" b="b"/>
              <a:pathLst>
                <a:path w="934" h="292">
                  <a:moveTo>
                    <a:pt x="0" y="0"/>
                  </a:moveTo>
                  <a:lnTo>
                    <a:pt x="470" y="291"/>
                  </a:lnTo>
                  <a:lnTo>
                    <a:pt x="933"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49" name="Freeform 229">
              <a:extLst>
                <a:ext uri="{FF2B5EF4-FFF2-40B4-BE49-F238E27FC236}">
                  <a16:creationId xmlns:a16="http://schemas.microsoft.com/office/drawing/2014/main" id="{02F34207-B5DA-A240-9030-7532F9464C50}"/>
                </a:ext>
              </a:extLst>
            </p:cNvPr>
            <p:cNvSpPr>
              <a:spLocks noChangeArrowheads="1"/>
            </p:cNvSpPr>
            <p:nvPr/>
          </p:nvSpPr>
          <p:spPr bwMode="auto">
            <a:xfrm>
              <a:off x="3050021" y="2081505"/>
              <a:ext cx="621122" cy="413022"/>
            </a:xfrm>
            <a:custGeom>
              <a:avLst/>
              <a:gdLst>
                <a:gd name="T0" fmla="*/ 103742 w 934"/>
                <a:gd name="T1" fmla="*/ 0 h 620"/>
                <a:gd name="T2" fmla="*/ 0 w 934"/>
                <a:gd name="T3" fmla="*/ 39978 h 620"/>
                <a:gd name="T4" fmla="*/ 0 w 934"/>
                <a:gd name="T5" fmla="*/ 412439 h 620"/>
                <a:gd name="T6" fmla="*/ 620457 w 934"/>
                <a:gd name="T7" fmla="*/ 412439 h 620"/>
                <a:gd name="T8" fmla="*/ 620457 w 934"/>
                <a:gd name="T9" fmla="*/ 39978 h 620"/>
                <a:gd name="T10" fmla="*/ 620457 w 934"/>
                <a:gd name="T11" fmla="*/ 39978 h 620"/>
                <a:gd name="T12" fmla="*/ 516050 w 934"/>
                <a:gd name="T13" fmla="*/ 0 h 6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4" h="620">
                  <a:moveTo>
                    <a:pt x="156" y="0"/>
                  </a:moveTo>
                  <a:lnTo>
                    <a:pt x="0" y="60"/>
                  </a:lnTo>
                  <a:lnTo>
                    <a:pt x="0" y="619"/>
                  </a:lnTo>
                  <a:lnTo>
                    <a:pt x="933" y="619"/>
                  </a:lnTo>
                  <a:lnTo>
                    <a:pt x="933" y="60"/>
                  </a:lnTo>
                  <a:lnTo>
                    <a:pt x="776"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50" name="Freeform 230">
              <a:extLst>
                <a:ext uri="{FF2B5EF4-FFF2-40B4-BE49-F238E27FC236}">
                  <a16:creationId xmlns:a16="http://schemas.microsoft.com/office/drawing/2014/main" id="{D6B38C94-AB34-5A47-BE86-5C622AB192B8}"/>
                </a:ext>
              </a:extLst>
            </p:cNvPr>
            <p:cNvSpPr>
              <a:spLocks noChangeArrowheads="1"/>
            </p:cNvSpPr>
            <p:nvPr/>
          </p:nvSpPr>
          <p:spPr bwMode="auto">
            <a:xfrm>
              <a:off x="3156182" y="1873405"/>
              <a:ext cx="415138" cy="308178"/>
            </a:xfrm>
            <a:custGeom>
              <a:avLst/>
              <a:gdLst>
                <a:gd name="T0" fmla="*/ 0 w 628"/>
                <a:gd name="T1" fmla="*/ 306967 h 464"/>
                <a:gd name="T2" fmla="*/ 0 w 628"/>
                <a:gd name="T3" fmla="*/ 0 h 464"/>
                <a:gd name="T4" fmla="*/ 415372 w 628"/>
                <a:gd name="T5" fmla="*/ 0 h 464"/>
                <a:gd name="T6" fmla="*/ 415372 w 628"/>
                <a:gd name="T7" fmla="*/ 306967 h 4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8" h="464">
                  <a:moveTo>
                    <a:pt x="0" y="463"/>
                  </a:moveTo>
                  <a:lnTo>
                    <a:pt x="0" y="0"/>
                  </a:lnTo>
                  <a:lnTo>
                    <a:pt x="627" y="0"/>
                  </a:lnTo>
                  <a:lnTo>
                    <a:pt x="627" y="463"/>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130069" name="Group 9">
            <a:extLst>
              <a:ext uri="{FF2B5EF4-FFF2-40B4-BE49-F238E27FC236}">
                <a16:creationId xmlns:a16="http://schemas.microsoft.com/office/drawing/2014/main" id="{9B428D5B-7F3C-4497-B1EF-6E06323EEF32}"/>
              </a:ext>
            </a:extLst>
          </p:cNvPr>
          <p:cNvGrpSpPr>
            <a:grpSpLocks/>
          </p:cNvGrpSpPr>
          <p:nvPr/>
        </p:nvGrpSpPr>
        <p:grpSpPr bwMode="auto">
          <a:xfrm>
            <a:off x="4330700" y="1873250"/>
            <a:ext cx="620713" cy="620713"/>
            <a:chOff x="4330350" y="1873405"/>
            <a:chExt cx="621122" cy="621122"/>
          </a:xfrm>
        </p:grpSpPr>
        <p:sp>
          <p:nvSpPr>
            <p:cNvPr id="5351" name="Line 231">
              <a:extLst>
                <a:ext uri="{FF2B5EF4-FFF2-40B4-BE49-F238E27FC236}">
                  <a16:creationId xmlns:a16="http://schemas.microsoft.com/office/drawing/2014/main" id="{864D0D55-088B-8C42-8792-EAE59F511129}"/>
                </a:ext>
              </a:extLst>
            </p:cNvPr>
            <p:cNvSpPr>
              <a:spLocks noChangeShapeType="1"/>
            </p:cNvSpPr>
            <p:nvPr/>
          </p:nvSpPr>
          <p:spPr bwMode="auto">
            <a:xfrm>
              <a:off x="4676653" y="1952832"/>
              <a:ext cx="90548" cy="317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52" name="Line 232">
              <a:extLst>
                <a:ext uri="{FF2B5EF4-FFF2-40B4-BE49-F238E27FC236}">
                  <a16:creationId xmlns:a16="http://schemas.microsoft.com/office/drawing/2014/main" id="{F669DF06-AA95-1844-B9F8-A2181C4B963E}"/>
                </a:ext>
              </a:extLst>
            </p:cNvPr>
            <p:cNvSpPr>
              <a:spLocks noChangeShapeType="1"/>
            </p:cNvSpPr>
            <p:nvPr/>
          </p:nvSpPr>
          <p:spPr bwMode="auto">
            <a:xfrm>
              <a:off x="4509856" y="2032260"/>
              <a:ext cx="257344" cy="158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53" name="Line 233">
              <a:extLst>
                <a:ext uri="{FF2B5EF4-FFF2-40B4-BE49-F238E27FC236}">
                  <a16:creationId xmlns:a16="http://schemas.microsoft.com/office/drawing/2014/main" id="{334C6055-4011-394E-9E34-3EE0BD0DC40F}"/>
                </a:ext>
              </a:extLst>
            </p:cNvPr>
            <p:cNvSpPr>
              <a:spLocks noChangeShapeType="1"/>
            </p:cNvSpPr>
            <p:nvPr/>
          </p:nvSpPr>
          <p:spPr bwMode="auto">
            <a:xfrm>
              <a:off x="4509856" y="2110099"/>
              <a:ext cx="257344" cy="317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54" name="Freeform 234">
              <a:extLst>
                <a:ext uri="{FF2B5EF4-FFF2-40B4-BE49-F238E27FC236}">
                  <a16:creationId xmlns:a16="http://schemas.microsoft.com/office/drawing/2014/main" id="{586E0863-9705-E94E-8F66-12886E0BB7A5}"/>
                </a:ext>
              </a:extLst>
            </p:cNvPr>
            <p:cNvSpPr>
              <a:spLocks noChangeArrowheads="1"/>
            </p:cNvSpPr>
            <p:nvPr/>
          </p:nvSpPr>
          <p:spPr bwMode="auto">
            <a:xfrm>
              <a:off x="4330350" y="2119630"/>
              <a:ext cx="621122" cy="193803"/>
            </a:xfrm>
            <a:custGeom>
              <a:avLst/>
              <a:gdLst>
                <a:gd name="T0" fmla="*/ 0 w 935"/>
                <a:gd name="T1" fmla="*/ 0 h 292"/>
                <a:gd name="T2" fmla="*/ 307572 w 935"/>
                <a:gd name="T3" fmla="*/ 192706 h 292"/>
                <a:gd name="T4" fmla="*/ 620458 w 935"/>
                <a:gd name="T5" fmla="*/ 0 h 292"/>
                <a:gd name="T6" fmla="*/ 0 60000 65536"/>
                <a:gd name="T7" fmla="*/ 0 60000 65536"/>
                <a:gd name="T8" fmla="*/ 0 60000 65536"/>
              </a:gdLst>
              <a:ahLst/>
              <a:cxnLst>
                <a:cxn ang="T6">
                  <a:pos x="T0" y="T1"/>
                </a:cxn>
                <a:cxn ang="T7">
                  <a:pos x="T2" y="T3"/>
                </a:cxn>
                <a:cxn ang="T8">
                  <a:pos x="T4" y="T5"/>
                </a:cxn>
              </a:cxnLst>
              <a:rect l="0" t="0" r="r" b="b"/>
              <a:pathLst>
                <a:path w="935" h="292">
                  <a:moveTo>
                    <a:pt x="0" y="0"/>
                  </a:moveTo>
                  <a:lnTo>
                    <a:pt x="463" y="291"/>
                  </a:lnTo>
                  <a:lnTo>
                    <a:pt x="934"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55" name="Freeform 235">
              <a:extLst>
                <a:ext uri="{FF2B5EF4-FFF2-40B4-BE49-F238E27FC236}">
                  <a16:creationId xmlns:a16="http://schemas.microsoft.com/office/drawing/2014/main" id="{BC1150E6-CF32-544B-AD03-61101BF421E7}"/>
                </a:ext>
              </a:extLst>
            </p:cNvPr>
            <p:cNvSpPr>
              <a:spLocks noChangeArrowheads="1"/>
            </p:cNvSpPr>
            <p:nvPr/>
          </p:nvSpPr>
          <p:spPr bwMode="auto">
            <a:xfrm>
              <a:off x="4330350" y="2081505"/>
              <a:ext cx="621122" cy="413022"/>
            </a:xfrm>
            <a:custGeom>
              <a:avLst/>
              <a:gdLst>
                <a:gd name="T0" fmla="*/ 104295 w 935"/>
                <a:gd name="T1" fmla="*/ 0 h 620"/>
                <a:gd name="T2" fmla="*/ 0 w 935"/>
                <a:gd name="T3" fmla="*/ 39978 h 620"/>
                <a:gd name="T4" fmla="*/ 0 w 935"/>
                <a:gd name="T5" fmla="*/ 412439 h 620"/>
                <a:gd name="T6" fmla="*/ 620458 w 935"/>
                <a:gd name="T7" fmla="*/ 412439 h 620"/>
                <a:gd name="T8" fmla="*/ 620458 w 935"/>
                <a:gd name="T9" fmla="*/ 39978 h 620"/>
                <a:gd name="T10" fmla="*/ 620458 w 935"/>
                <a:gd name="T11" fmla="*/ 39978 h 620"/>
                <a:gd name="T12" fmla="*/ 516162 w 935"/>
                <a:gd name="T13" fmla="*/ 0 h 6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5" h="620">
                  <a:moveTo>
                    <a:pt x="157" y="0"/>
                  </a:moveTo>
                  <a:lnTo>
                    <a:pt x="0" y="60"/>
                  </a:lnTo>
                  <a:lnTo>
                    <a:pt x="0" y="619"/>
                  </a:lnTo>
                  <a:lnTo>
                    <a:pt x="934" y="619"/>
                  </a:lnTo>
                  <a:lnTo>
                    <a:pt x="934" y="60"/>
                  </a:lnTo>
                  <a:lnTo>
                    <a:pt x="777"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56" name="Freeform 236">
              <a:extLst>
                <a:ext uri="{FF2B5EF4-FFF2-40B4-BE49-F238E27FC236}">
                  <a16:creationId xmlns:a16="http://schemas.microsoft.com/office/drawing/2014/main" id="{8F3EAC1D-C34E-FF44-A423-2FDA14B1A403}"/>
                </a:ext>
              </a:extLst>
            </p:cNvPr>
            <p:cNvSpPr>
              <a:spLocks noChangeArrowheads="1"/>
            </p:cNvSpPr>
            <p:nvPr/>
          </p:nvSpPr>
          <p:spPr bwMode="auto">
            <a:xfrm>
              <a:off x="4430429" y="1873405"/>
              <a:ext cx="420964" cy="308178"/>
            </a:xfrm>
            <a:custGeom>
              <a:avLst/>
              <a:gdLst>
                <a:gd name="T0" fmla="*/ 0 w 635"/>
                <a:gd name="T1" fmla="*/ 306967 h 464"/>
                <a:gd name="T2" fmla="*/ 0 w 635"/>
                <a:gd name="T3" fmla="*/ 0 h 464"/>
                <a:gd name="T4" fmla="*/ 421230 w 635"/>
                <a:gd name="T5" fmla="*/ 0 h 464"/>
                <a:gd name="T6" fmla="*/ 421230 w 635"/>
                <a:gd name="T7" fmla="*/ 306967 h 4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5" h="464">
                  <a:moveTo>
                    <a:pt x="0" y="463"/>
                  </a:moveTo>
                  <a:lnTo>
                    <a:pt x="0" y="0"/>
                  </a:lnTo>
                  <a:lnTo>
                    <a:pt x="634" y="0"/>
                  </a:lnTo>
                  <a:lnTo>
                    <a:pt x="634" y="463"/>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130070" name="Group 10">
            <a:extLst>
              <a:ext uri="{FF2B5EF4-FFF2-40B4-BE49-F238E27FC236}">
                <a16:creationId xmlns:a16="http://schemas.microsoft.com/office/drawing/2014/main" id="{9228AE40-0CF8-4E4A-A826-41F9A965D988}"/>
              </a:ext>
            </a:extLst>
          </p:cNvPr>
          <p:cNvGrpSpPr>
            <a:grpSpLocks/>
          </p:cNvGrpSpPr>
          <p:nvPr/>
        </p:nvGrpSpPr>
        <p:grpSpPr bwMode="auto">
          <a:xfrm>
            <a:off x="5605463" y="1952625"/>
            <a:ext cx="617537" cy="409575"/>
            <a:chOff x="5604824" y="1952509"/>
            <a:chExt cx="618191" cy="410176"/>
          </a:xfrm>
        </p:grpSpPr>
        <p:sp>
          <p:nvSpPr>
            <p:cNvPr id="5357" name="Freeform 237">
              <a:extLst>
                <a:ext uri="{FF2B5EF4-FFF2-40B4-BE49-F238E27FC236}">
                  <a16:creationId xmlns:a16="http://schemas.microsoft.com/office/drawing/2014/main" id="{64B9C7D9-0A0C-E544-8C75-F5D2839FECC6}"/>
                </a:ext>
              </a:extLst>
            </p:cNvPr>
            <p:cNvSpPr>
              <a:spLocks noChangeArrowheads="1"/>
            </p:cNvSpPr>
            <p:nvPr/>
          </p:nvSpPr>
          <p:spPr bwMode="auto">
            <a:xfrm>
              <a:off x="5604824" y="2039950"/>
              <a:ext cx="521251" cy="322735"/>
            </a:xfrm>
            <a:custGeom>
              <a:avLst/>
              <a:gdLst>
                <a:gd name="T0" fmla="*/ 520845 w 785"/>
                <a:gd name="T1" fmla="*/ 321618 h 486"/>
                <a:gd name="T2" fmla="*/ 0 w 785"/>
                <a:gd name="T3" fmla="*/ 321618 h 486"/>
                <a:gd name="T4" fmla="*/ 0 w 785"/>
                <a:gd name="T5" fmla="*/ 0 h 486"/>
                <a:gd name="T6" fmla="*/ 520845 w 785"/>
                <a:gd name="T7" fmla="*/ 0 h 486"/>
                <a:gd name="T8" fmla="*/ 520845 w 785"/>
                <a:gd name="T9" fmla="*/ 321618 h 4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5" h="486">
                  <a:moveTo>
                    <a:pt x="784" y="485"/>
                  </a:moveTo>
                  <a:lnTo>
                    <a:pt x="0" y="485"/>
                  </a:lnTo>
                  <a:lnTo>
                    <a:pt x="0" y="0"/>
                  </a:lnTo>
                  <a:lnTo>
                    <a:pt x="784" y="0"/>
                  </a:lnTo>
                  <a:lnTo>
                    <a:pt x="784" y="485"/>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58" name="Freeform 238">
              <a:extLst>
                <a:ext uri="{FF2B5EF4-FFF2-40B4-BE49-F238E27FC236}">
                  <a16:creationId xmlns:a16="http://schemas.microsoft.com/office/drawing/2014/main" id="{281BB580-46B3-E849-AB10-2F81FB8C1346}"/>
                </a:ext>
              </a:extLst>
            </p:cNvPr>
            <p:cNvSpPr>
              <a:spLocks noChangeArrowheads="1"/>
            </p:cNvSpPr>
            <p:nvPr/>
          </p:nvSpPr>
          <p:spPr bwMode="auto">
            <a:xfrm>
              <a:off x="5692228" y="1952509"/>
              <a:ext cx="530787" cy="319556"/>
            </a:xfrm>
            <a:custGeom>
              <a:avLst/>
              <a:gdLst>
                <a:gd name="T0" fmla="*/ 0 w 800"/>
                <a:gd name="T1" fmla="*/ 69337 h 479"/>
                <a:gd name="T2" fmla="*/ 0 w 800"/>
                <a:gd name="T3" fmla="*/ 0 h 479"/>
                <a:gd name="T4" fmla="*/ 529633 w 800"/>
                <a:gd name="T5" fmla="*/ 0 h 479"/>
                <a:gd name="T6" fmla="*/ 529633 w 800"/>
                <a:gd name="T7" fmla="*/ 318685 h 479"/>
                <a:gd name="T8" fmla="*/ 450752 w 800"/>
                <a:gd name="T9" fmla="*/ 318685 h 4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0" h="479">
                  <a:moveTo>
                    <a:pt x="0" y="104"/>
                  </a:moveTo>
                  <a:lnTo>
                    <a:pt x="0" y="0"/>
                  </a:lnTo>
                  <a:lnTo>
                    <a:pt x="799" y="0"/>
                  </a:lnTo>
                  <a:lnTo>
                    <a:pt x="799" y="478"/>
                  </a:lnTo>
                  <a:lnTo>
                    <a:pt x="680" y="478"/>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59" name="Freeform 239">
              <a:extLst>
                <a:ext uri="{FF2B5EF4-FFF2-40B4-BE49-F238E27FC236}">
                  <a16:creationId xmlns:a16="http://schemas.microsoft.com/office/drawing/2014/main" id="{4F478A59-1062-1B49-AF9C-C333590150DF}"/>
                </a:ext>
              </a:extLst>
            </p:cNvPr>
            <p:cNvSpPr>
              <a:spLocks noChangeArrowheads="1"/>
            </p:cNvSpPr>
            <p:nvPr/>
          </p:nvSpPr>
          <p:spPr bwMode="auto">
            <a:xfrm>
              <a:off x="5604824" y="2039950"/>
              <a:ext cx="521251" cy="149444"/>
            </a:xfrm>
            <a:custGeom>
              <a:avLst/>
              <a:gdLst>
                <a:gd name="T0" fmla="*/ 0 w 785"/>
                <a:gd name="T1" fmla="*/ 0 h 225"/>
                <a:gd name="T2" fmla="*/ 263080 w 785"/>
                <a:gd name="T3" fmla="*/ 148758 h 225"/>
                <a:gd name="T4" fmla="*/ 520845 w 785"/>
                <a:gd name="T5" fmla="*/ 0 h 225"/>
                <a:gd name="T6" fmla="*/ 0 60000 65536"/>
                <a:gd name="T7" fmla="*/ 0 60000 65536"/>
                <a:gd name="T8" fmla="*/ 0 60000 65536"/>
              </a:gdLst>
              <a:ahLst/>
              <a:cxnLst>
                <a:cxn ang="T6">
                  <a:pos x="T0" y="T1"/>
                </a:cxn>
                <a:cxn ang="T7">
                  <a:pos x="T2" y="T3"/>
                </a:cxn>
                <a:cxn ang="T8">
                  <a:pos x="T4" y="T5"/>
                </a:cxn>
              </a:cxnLst>
              <a:rect l="0" t="0" r="r" b="b"/>
              <a:pathLst>
                <a:path w="785" h="225">
                  <a:moveTo>
                    <a:pt x="0" y="0"/>
                  </a:moveTo>
                  <a:lnTo>
                    <a:pt x="396" y="224"/>
                  </a:lnTo>
                  <a:lnTo>
                    <a:pt x="784"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130071" name="Group 11">
            <a:extLst>
              <a:ext uri="{FF2B5EF4-FFF2-40B4-BE49-F238E27FC236}">
                <a16:creationId xmlns:a16="http://schemas.microsoft.com/office/drawing/2014/main" id="{0BCABAFF-D85D-45FB-8217-3D198636ECE9}"/>
              </a:ext>
            </a:extLst>
          </p:cNvPr>
          <p:cNvGrpSpPr>
            <a:grpSpLocks/>
          </p:cNvGrpSpPr>
          <p:nvPr/>
        </p:nvGrpSpPr>
        <p:grpSpPr bwMode="auto">
          <a:xfrm>
            <a:off x="6884988" y="1990725"/>
            <a:ext cx="620712" cy="412750"/>
            <a:chOff x="6885153" y="1990598"/>
            <a:chExt cx="621122" cy="413103"/>
          </a:xfrm>
        </p:grpSpPr>
        <p:sp>
          <p:nvSpPr>
            <p:cNvPr id="5360" name="Freeform 240">
              <a:extLst>
                <a:ext uri="{FF2B5EF4-FFF2-40B4-BE49-F238E27FC236}">
                  <a16:creationId xmlns:a16="http://schemas.microsoft.com/office/drawing/2014/main" id="{92551894-AC3A-194A-938C-D2A70D547ED3}"/>
                </a:ext>
              </a:extLst>
            </p:cNvPr>
            <p:cNvSpPr>
              <a:spLocks noChangeArrowheads="1"/>
            </p:cNvSpPr>
            <p:nvPr/>
          </p:nvSpPr>
          <p:spPr bwMode="auto">
            <a:xfrm>
              <a:off x="6885153" y="1990598"/>
              <a:ext cx="621122" cy="413103"/>
            </a:xfrm>
            <a:custGeom>
              <a:avLst/>
              <a:gdLst>
                <a:gd name="T0" fmla="*/ 620457 w 934"/>
                <a:gd name="T1" fmla="*/ 412437 h 620"/>
                <a:gd name="T2" fmla="*/ 0 w 934"/>
                <a:gd name="T3" fmla="*/ 412437 h 620"/>
                <a:gd name="T4" fmla="*/ 0 w 934"/>
                <a:gd name="T5" fmla="*/ 0 h 620"/>
                <a:gd name="T6" fmla="*/ 620457 w 934"/>
                <a:gd name="T7" fmla="*/ 0 h 620"/>
                <a:gd name="T8" fmla="*/ 620457 w 934"/>
                <a:gd name="T9" fmla="*/ 412437 h 6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4" h="620">
                  <a:moveTo>
                    <a:pt x="933" y="619"/>
                  </a:moveTo>
                  <a:lnTo>
                    <a:pt x="0" y="619"/>
                  </a:lnTo>
                  <a:lnTo>
                    <a:pt x="0" y="0"/>
                  </a:lnTo>
                  <a:lnTo>
                    <a:pt x="933" y="0"/>
                  </a:lnTo>
                  <a:lnTo>
                    <a:pt x="933" y="61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61" name="Freeform 241">
              <a:extLst>
                <a:ext uri="{FF2B5EF4-FFF2-40B4-BE49-F238E27FC236}">
                  <a16:creationId xmlns:a16="http://schemas.microsoft.com/office/drawing/2014/main" id="{E3B27115-6E2A-5B4A-BD54-504E793CEBF9}"/>
                </a:ext>
              </a:extLst>
            </p:cNvPr>
            <p:cNvSpPr>
              <a:spLocks noChangeArrowheads="1"/>
            </p:cNvSpPr>
            <p:nvPr/>
          </p:nvSpPr>
          <p:spPr bwMode="auto">
            <a:xfrm>
              <a:off x="7360129" y="2052564"/>
              <a:ext cx="84194" cy="98509"/>
            </a:xfrm>
            <a:custGeom>
              <a:avLst/>
              <a:gdLst>
                <a:gd name="T0" fmla="*/ 84302 w 128"/>
                <a:gd name="T1" fmla="*/ 98949 h 150"/>
                <a:gd name="T2" fmla="*/ 0 w 128"/>
                <a:gd name="T3" fmla="*/ 98949 h 150"/>
                <a:gd name="T4" fmla="*/ 0 w 128"/>
                <a:gd name="T5" fmla="*/ 0 h 150"/>
                <a:gd name="T6" fmla="*/ 84302 w 128"/>
                <a:gd name="T7" fmla="*/ 0 h 150"/>
                <a:gd name="T8" fmla="*/ 84302 w 128"/>
                <a:gd name="T9" fmla="*/ 98949 h 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 h="150">
                  <a:moveTo>
                    <a:pt x="127" y="149"/>
                  </a:moveTo>
                  <a:lnTo>
                    <a:pt x="0" y="149"/>
                  </a:lnTo>
                  <a:lnTo>
                    <a:pt x="0" y="0"/>
                  </a:lnTo>
                  <a:lnTo>
                    <a:pt x="127" y="0"/>
                  </a:lnTo>
                  <a:lnTo>
                    <a:pt x="127" y="14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62" name="Line 242">
              <a:extLst>
                <a:ext uri="{FF2B5EF4-FFF2-40B4-BE49-F238E27FC236}">
                  <a16:creationId xmlns:a16="http://schemas.microsoft.com/office/drawing/2014/main" id="{B950CD42-AADB-B24C-8315-87C2E8AB4BC4}"/>
                </a:ext>
              </a:extLst>
            </p:cNvPr>
            <p:cNvSpPr>
              <a:spLocks noChangeShapeType="1"/>
            </p:cNvSpPr>
            <p:nvPr/>
          </p:nvSpPr>
          <p:spPr bwMode="auto">
            <a:xfrm>
              <a:off x="7260050" y="2039853"/>
              <a:ext cx="3177" cy="314594"/>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63" name="Line 243">
              <a:extLst>
                <a:ext uri="{FF2B5EF4-FFF2-40B4-BE49-F238E27FC236}">
                  <a16:creationId xmlns:a16="http://schemas.microsoft.com/office/drawing/2014/main" id="{49FF4E33-FB5E-4948-92B9-2A3BD2FA26AB}"/>
                </a:ext>
              </a:extLst>
            </p:cNvPr>
            <p:cNvSpPr>
              <a:spLocks noChangeShapeType="1"/>
            </p:cNvSpPr>
            <p:nvPr/>
          </p:nvSpPr>
          <p:spPr bwMode="auto">
            <a:xfrm>
              <a:off x="6934398" y="2070041"/>
              <a:ext cx="279585" cy="317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64" name="Line 244">
              <a:extLst>
                <a:ext uri="{FF2B5EF4-FFF2-40B4-BE49-F238E27FC236}">
                  <a16:creationId xmlns:a16="http://schemas.microsoft.com/office/drawing/2014/main" id="{89C891E7-DEC1-F34E-AEE3-F936A12D35D7}"/>
                </a:ext>
              </a:extLst>
            </p:cNvPr>
            <p:cNvSpPr>
              <a:spLocks noChangeShapeType="1"/>
            </p:cNvSpPr>
            <p:nvPr/>
          </p:nvSpPr>
          <p:spPr bwMode="auto">
            <a:xfrm>
              <a:off x="6934398" y="2132007"/>
              <a:ext cx="238282" cy="15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65" name="Line 245">
              <a:extLst>
                <a:ext uri="{FF2B5EF4-FFF2-40B4-BE49-F238E27FC236}">
                  <a16:creationId xmlns:a16="http://schemas.microsoft.com/office/drawing/2014/main" id="{0EBEC157-D80A-1B4B-A3BE-59D75F43B954}"/>
                </a:ext>
              </a:extLst>
            </p:cNvPr>
            <p:cNvSpPr>
              <a:spLocks noChangeShapeType="1"/>
            </p:cNvSpPr>
            <p:nvPr/>
          </p:nvSpPr>
          <p:spPr bwMode="auto">
            <a:xfrm>
              <a:off x="6934398" y="2189206"/>
              <a:ext cx="258934" cy="317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grpSp>
      <p:grpSp>
        <p:nvGrpSpPr>
          <p:cNvPr id="130072" name="Group 12">
            <a:extLst>
              <a:ext uri="{FF2B5EF4-FFF2-40B4-BE49-F238E27FC236}">
                <a16:creationId xmlns:a16="http://schemas.microsoft.com/office/drawing/2014/main" id="{0DD1B6C7-EB13-4E14-A94D-C7F8D1DF59D9}"/>
              </a:ext>
            </a:extLst>
          </p:cNvPr>
          <p:cNvGrpSpPr>
            <a:grpSpLocks/>
          </p:cNvGrpSpPr>
          <p:nvPr/>
        </p:nvGrpSpPr>
        <p:grpSpPr bwMode="auto">
          <a:xfrm>
            <a:off x="8156575" y="1973263"/>
            <a:ext cx="623888" cy="430212"/>
            <a:chOff x="8156695" y="1973018"/>
            <a:chExt cx="624053" cy="430685"/>
          </a:xfrm>
        </p:grpSpPr>
        <p:sp>
          <p:nvSpPr>
            <p:cNvPr id="5366" name="Freeform 246">
              <a:extLst>
                <a:ext uri="{FF2B5EF4-FFF2-40B4-BE49-F238E27FC236}">
                  <a16:creationId xmlns:a16="http://schemas.microsoft.com/office/drawing/2014/main" id="{F5E52853-56C2-0941-A374-688469182F6A}"/>
                </a:ext>
              </a:extLst>
            </p:cNvPr>
            <p:cNvSpPr>
              <a:spLocks noChangeArrowheads="1"/>
            </p:cNvSpPr>
            <p:nvPr/>
          </p:nvSpPr>
          <p:spPr bwMode="auto">
            <a:xfrm>
              <a:off x="8156695" y="2060426"/>
              <a:ext cx="530365" cy="343277"/>
            </a:xfrm>
            <a:custGeom>
              <a:avLst/>
              <a:gdLst>
                <a:gd name="T0" fmla="*/ 529635 w 800"/>
                <a:gd name="T1" fmla="*/ 342124 h 516"/>
                <a:gd name="T2" fmla="*/ 0 w 800"/>
                <a:gd name="T3" fmla="*/ 342124 h 516"/>
                <a:gd name="T4" fmla="*/ 0 w 800"/>
                <a:gd name="T5" fmla="*/ 0 h 516"/>
                <a:gd name="T6" fmla="*/ 529635 w 800"/>
                <a:gd name="T7" fmla="*/ 0 h 516"/>
                <a:gd name="T8" fmla="*/ 529635 w 800"/>
                <a:gd name="T9" fmla="*/ 342124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0" h="516">
                  <a:moveTo>
                    <a:pt x="799" y="515"/>
                  </a:moveTo>
                  <a:lnTo>
                    <a:pt x="0" y="515"/>
                  </a:lnTo>
                  <a:lnTo>
                    <a:pt x="0" y="0"/>
                  </a:lnTo>
                  <a:lnTo>
                    <a:pt x="799" y="0"/>
                  </a:lnTo>
                  <a:lnTo>
                    <a:pt x="799" y="515"/>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67" name="Freeform 247">
              <a:extLst>
                <a:ext uri="{FF2B5EF4-FFF2-40B4-BE49-F238E27FC236}">
                  <a16:creationId xmlns:a16="http://schemas.microsoft.com/office/drawing/2014/main" id="{E557F0EC-ADB8-8F47-9FC7-81196FBFF4DF}"/>
                </a:ext>
              </a:extLst>
            </p:cNvPr>
            <p:cNvSpPr>
              <a:spLocks noChangeArrowheads="1"/>
            </p:cNvSpPr>
            <p:nvPr/>
          </p:nvSpPr>
          <p:spPr bwMode="auto">
            <a:xfrm>
              <a:off x="8253559" y="1973018"/>
              <a:ext cx="527189" cy="336920"/>
            </a:xfrm>
            <a:custGeom>
              <a:avLst/>
              <a:gdLst>
                <a:gd name="T0" fmla="*/ 0 w 792"/>
                <a:gd name="T1" fmla="*/ 59029 h 508"/>
                <a:gd name="T2" fmla="*/ 0 w 792"/>
                <a:gd name="T3" fmla="*/ 0 h 508"/>
                <a:gd name="T4" fmla="*/ 526701 w 792"/>
                <a:gd name="T5" fmla="*/ 0 h 508"/>
                <a:gd name="T6" fmla="*/ 526701 w 792"/>
                <a:gd name="T7" fmla="*/ 336265 h 508"/>
                <a:gd name="T8" fmla="*/ 467439 w 792"/>
                <a:gd name="T9" fmla="*/ 336265 h 5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08">
                  <a:moveTo>
                    <a:pt x="0" y="89"/>
                  </a:moveTo>
                  <a:lnTo>
                    <a:pt x="0" y="0"/>
                  </a:lnTo>
                  <a:lnTo>
                    <a:pt x="791" y="0"/>
                  </a:lnTo>
                  <a:lnTo>
                    <a:pt x="791" y="507"/>
                  </a:lnTo>
                  <a:lnTo>
                    <a:pt x="702" y="507"/>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68" name="Freeform 248">
              <a:extLst>
                <a:ext uri="{FF2B5EF4-FFF2-40B4-BE49-F238E27FC236}">
                  <a16:creationId xmlns:a16="http://schemas.microsoft.com/office/drawing/2014/main" id="{702C5761-DD01-DA4C-81AA-E55A93507E36}"/>
                </a:ext>
              </a:extLst>
            </p:cNvPr>
            <p:cNvSpPr>
              <a:spLocks noChangeArrowheads="1"/>
            </p:cNvSpPr>
            <p:nvPr/>
          </p:nvSpPr>
          <p:spPr bwMode="auto">
            <a:xfrm>
              <a:off x="8569554" y="2111282"/>
              <a:ext cx="69868" cy="77874"/>
            </a:xfrm>
            <a:custGeom>
              <a:avLst/>
              <a:gdLst>
                <a:gd name="T0" fmla="*/ 69647 w 105"/>
                <a:gd name="T1" fmla="*/ 78447 h 120"/>
                <a:gd name="T2" fmla="*/ 0 w 105"/>
                <a:gd name="T3" fmla="*/ 78447 h 120"/>
                <a:gd name="T4" fmla="*/ 0 w 105"/>
                <a:gd name="T5" fmla="*/ 0 h 120"/>
                <a:gd name="T6" fmla="*/ 69647 w 105"/>
                <a:gd name="T7" fmla="*/ 0 h 120"/>
                <a:gd name="T8" fmla="*/ 69647 w 105"/>
                <a:gd name="T9" fmla="*/ 78447 h 1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120">
                  <a:moveTo>
                    <a:pt x="104" y="119"/>
                  </a:moveTo>
                  <a:lnTo>
                    <a:pt x="0" y="119"/>
                  </a:lnTo>
                  <a:lnTo>
                    <a:pt x="0" y="0"/>
                  </a:lnTo>
                  <a:lnTo>
                    <a:pt x="104" y="0"/>
                  </a:lnTo>
                  <a:lnTo>
                    <a:pt x="104" y="11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69" name="Line 249">
              <a:extLst>
                <a:ext uri="{FF2B5EF4-FFF2-40B4-BE49-F238E27FC236}">
                  <a16:creationId xmlns:a16="http://schemas.microsoft.com/office/drawing/2014/main" id="{FEE2C28B-9763-9142-9988-3C018EAFC4F9}"/>
                </a:ext>
              </a:extLst>
            </p:cNvPr>
            <p:cNvSpPr>
              <a:spLocks noChangeShapeType="1"/>
            </p:cNvSpPr>
            <p:nvPr/>
          </p:nvSpPr>
          <p:spPr bwMode="auto">
            <a:xfrm>
              <a:off x="8479043" y="2101746"/>
              <a:ext cx="3176" cy="26381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70" name="Line 250">
              <a:extLst>
                <a:ext uri="{FF2B5EF4-FFF2-40B4-BE49-F238E27FC236}">
                  <a16:creationId xmlns:a16="http://schemas.microsoft.com/office/drawing/2014/main" id="{AEEA9CF2-4247-CE4E-9AD8-265506B6D73B}"/>
                </a:ext>
              </a:extLst>
            </p:cNvPr>
            <p:cNvSpPr>
              <a:spLocks noChangeShapeType="1"/>
            </p:cNvSpPr>
            <p:nvPr/>
          </p:nvSpPr>
          <p:spPr bwMode="auto">
            <a:xfrm>
              <a:off x="8197981" y="2131943"/>
              <a:ext cx="242952" cy="158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71" name="Line 251">
              <a:extLst>
                <a:ext uri="{FF2B5EF4-FFF2-40B4-BE49-F238E27FC236}">
                  <a16:creationId xmlns:a16="http://schemas.microsoft.com/office/drawing/2014/main" id="{4E284DEC-C418-3848-AD62-B40FB614997A}"/>
                </a:ext>
              </a:extLst>
            </p:cNvPr>
            <p:cNvSpPr>
              <a:spLocks noChangeShapeType="1"/>
            </p:cNvSpPr>
            <p:nvPr/>
          </p:nvSpPr>
          <p:spPr bwMode="auto">
            <a:xfrm>
              <a:off x="8197981" y="2181209"/>
              <a:ext cx="214370" cy="317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72" name="Line 252">
              <a:extLst>
                <a:ext uri="{FF2B5EF4-FFF2-40B4-BE49-F238E27FC236}">
                  <a16:creationId xmlns:a16="http://schemas.microsoft.com/office/drawing/2014/main" id="{4BCB3385-DCC7-8A46-9141-EC4A41750320}"/>
                </a:ext>
              </a:extLst>
            </p:cNvPr>
            <p:cNvSpPr>
              <a:spLocks noChangeShapeType="1"/>
            </p:cNvSpPr>
            <p:nvPr/>
          </p:nvSpPr>
          <p:spPr bwMode="auto">
            <a:xfrm>
              <a:off x="8197981" y="2230476"/>
              <a:ext cx="222309" cy="317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grpSp>
      <p:grpSp>
        <p:nvGrpSpPr>
          <p:cNvPr id="130073" name="Group 13">
            <a:extLst>
              <a:ext uri="{FF2B5EF4-FFF2-40B4-BE49-F238E27FC236}">
                <a16:creationId xmlns:a16="http://schemas.microsoft.com/office/drawing/2014/main" id="{F78C7194-B2A8-4BB9-B6B5-91324C8261E6}"/>
              </a:ext>
            </a:extLst>
          </p:cNvPr>
          <p:cNvGrpSpPr>
            <a:grpSpLocks/>
          </p:cNvGrpSpPr>
          <p:nvPr/>
        </p:nvGrpSpPr>
        <p:grpSpPr bwMode="auto">
          <a:xfrm>
            <a:off x="9528175" y="1873250"/>
            <a:ext cx="441325" cy="619125"/>
            <a:chOff x="9527853" y="1873405"/>
            <a:chExt cx="442403" cy="618191"/>
          </a:xfrm>
        </p:grpSpPr>
        <p:sp>
          <p:nvSpPr>
            <p:cNvPr id="5373" name="Freeform 253">
              <a:extLst>
                <a:ext uri="{FF2B5EF4-FFF2-40B4-BE49-F238E27FC236}">
                  <a16:creationId xmlns:a16="http://schemas.microsoft.com/office/drawing/2014/main" id="{09EBC9B0-59BA-0D46-8B38-36878D154BE8}"/>
                </a:ext>
              </a:extLst>
            </p:cNvPr>
            <p:cNvSpPr>
              <a:spLocks noChangeArrowheads="1"/>
            </p:cNvSpPr>
            <p:nvPr/>
          </p:nvSpPr>
          <p:spPr bwMode="auto">
            <a:xfrm>
              <a:off x="9674260" y="1873405"/>
              <a:ext cx="140041" cy="69745"/>
            </a:xfrm>
            <a:custGeom>
              <a:avLst/>
              <a:gdLst>
                <a:gd name="T0" fmla="*/ 0 w 210"/>
                <a:gd name="T1" fmla="*/ 69654 h 106"/>
                <a:gd name="T2" fmla="*/ 0 w 210"/>
                <a:gd name="T3" fmla="*/ 0 h 106"/>
                <a:gd name="T4" fmla="*/ 139961 w 210"/>
                <a:gd name="T5" fmla="*/ 0 h 106"/>
                <a:gd name="T6" fmla="*/ 139961 w 210"/>
                <a:gd name="T7" fmla="*/ 69654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0" h="106">
                  <a:moveTo>
                    <a:pt x="0" y="105"/>
                  </a:moveTo>
                  <a:lnTo>
                    <a:pt x="0" y="0"/>
                  </a:lnTo>
                  <a:lnTo>
                    <a:pt x="209" y="0"/>
                  </a:lnTo>
                  <a:lnTo>
                    <a:pt x="209" y="105"/>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74" name="Freeform 254">
              <a:extLst>
                <a:ext uri="{FF2B5EF4-FFF2-40B4-BE49-F238E27FC236}">
                  <a16:creationId xmlns:a16="http://schemas.microsoft.com/office/drawing/2014/main" id="{3E002D81-8BC4-2A47-8196-0F3CE3873767}"/>
                </a:ext>
              </a:extLst>
            </p:cNvPr>
            <p:cNvSpPr>
              <a:spLocks noChangeArrowheads="1"/>
            </p:cNvSpPr>
            <p:nvPr/>
          </p:nvSpPr>
          <p:spPr bwMode="auto">
            <a:xfrm>
              <a:off x="9566046" y="1960586"/>
              <a:ext cx="362834" cy="531010"/>
            </a:xfrm>
            <a:custGeom>
              <a:avLst/>
              <a:gdLst>
                <a:gd name="T0" fmla="*/ 0 w 546"/>
                <a:gd name="T1" fmla="*/ 0 h 799"/>
                <a:gd name="T2" fmla="*/ 0 w 546"/>
                <a:gd name="T3" fmla="*/ 529632 h 799"/>
                <a:gd name="T4" fmla="*/ 362632 w 546"/>
                <a:gd name="T5" fmla="*/ 529632 h 799"/>
                <a:gd name="T6" fmla="*/ 362632 w 546"/>
                <a:gd name="T7" fmla="*/ 0 h 79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6" h="799">
                  <a:moveTo>
                    <a:pt x="0" y="0"/>
                  </a:moveTo>
                  <a:lnTo>
                    <a:pt x="0" y="798"/>
                  </a:lnTo>
                  <a:lnTo>
                    <a:pt x="545" y="798"/>
                  </a:lnTo>
                  <a:lnTo>
                    <a:pt x="545"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75" name="Line 255">
              <a:extLst>
                <a:ext uri="{FF2B5EF4-FFF2-40B4-BE49-F238E27FC236}">
                  <a16:creationId xmlns:a16="http://schemas.microsoft.com/office/drawing/2014/main" id="{CA65F634-1465-4D41-A0A6-9651F2EB1030}"/>
                </a:ext>
              </a:extLst>
            </p:cNvPr>
            <p:cNvSpPr>
              <a:spLocks noChangeShapeType="1"/>
            </p:cNvSpPr>
            <p:nvPr/>
          </p:nvSpPr>
          <p:spPr bwMode="auto">
            <a:xfrm>
              <a:off x="9685400" y="2060447"/>
              <a:ext cx="3183" cy="34396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76" name="Line 256">
              <a:extLst>
                <a:ext uri="{FF2B5EF4-FFF2-40B4-BE49-F238E27FC236}">
                  <a16:creationId xmlns:a16="http://schemas.microsoft.com/office/drawing/2014/main" id="{7898BBF3-00AC-174E-9AB5-CEFFA1FA8BE6}"/>
                </a:ext>
              </a:extLst>
            </p:cNvPr>
            <p:cNvSpPr>
              <a:spLocks noChangeShapeType="1"/>
            </p:cNvSpPr>
            <p:nvPr/>
          </p:nvSpPr>
          <p:spPr bwMode="auto">
            <a:xfrm>
              <a:off x="9806345" y="2060447"/>
              <a:ext cx="3183" cy="34396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77" name="Line 257">
              <a:extLst>
                <a:ext uri="{FF2B5EF4-FFF2-40B4-BE49-F238E27FC236}">
                  <a16:creationId xmlns:a16="http://schemas.microsoft.com/office/drawing/2014/main" id="{C524442B-33E0-014A-8295-9C9367B4ABE6}"/>
                </a:ext>
              </a:extLst>
            </p:cNvPr>
            <p:cNvSpPr>
              <a:spLocks noChangeShapeType="1"/>
            </p:cNvSpPr>
            <p:nvPr/>
          </p:nvSpPr>
          <p:spPr bwMode="auto">
            <a:xfrm>
              <a:off x="9527853" y="1952660"/>
              <a:ext cx="442403" cy="317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grpSp>
      <p:grpSp>
        <p:nvGrpSpPr>
          <p:cNvPr id="130074" name="Group 14">
            <a:extLst>
              <a:ext uri="{FF2B5EF4-FFF2-40B4-BE49-F238E27FC236}">
                <a16:creationId xmlns:a16="http://schemas.microsoft.com/office/drawing/2014/main" id="{F1B3A41A-548D-45B5-AE8E-29186D3838B7}"/>
              </a:ext>
            </a:extLst>
          </p:cNvPr>
          <p:cNvGrpSpPr>
            <a:grpSpLocks/>
          </p:cNvGrpSpPr>
          <p:nvPr/>
        </p:nvGrpSpPr>
        <p:grpSpPr bwMode="auto">
          <a:xfrm>
            <a:off x="10804525" y="1873250"/>
            <a:ext cx="436563" cy="619125"/>
            <a:chOff x="10805253" y="1873405"/>
            <a:chExt cx="436545" cy="618191"/>
          </a:xfrm>
        </p:grpSpPr>
        <p:sp>
          <p:nvSpPr>
            <p:cNvPr id="5378" name="Freeform 258">
              <a:extLst>
                <a:ext uri="{FF2B5EF4-FFF2-40B4-BE49-F238E27FC236}">
                  <a16:creationId xmlns:a16="http://schemas.microsoft.com/office/drawing/2014/main" id="{DB415487-6A0A-5E4A-B52C-DC5C1AC8ECC5}"/>
                </a:ext>
              </a:extLst>
            </p:cNvPr>
            <p:cNvSpPr>
              <a:spLocks noChangeArrowheads="1"/>
            </p:cNvSpPr>
            <p:nvPr/>
          </p:nvSpPr>
          <p:spPr bwMode="auto">
            <a:xfrm>
              <a:off x="10954472" y="1873405"/>
              <a:ext cx="141282" cy="69745"/>
            </a:xfrm>
            <a:custGeom>
              <a:avLst/>
              <a:gdLst>
                <a:gd name="T0" fmla="*/ 0 w 210"/>
                <a:gd name="T1" fmla="*/ 69654 h 106"/>
                <a:gd name="T2" fmla="*/ 0 w 210"/>
                <a:gd name="T3" fmla="*/ 0 h 106"/>
                <a:gd name="T4" fmla="*/ 139961 w 210"/>
                <a:gd name="T5" fmla="*/ 0 h 106"/>
                <a:gd name="T6" fmla="*/ 139961 w 210"/>
                <a:gd name="T7" fmla="*/ 69654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0" h="106">
                  <a:moveTo>
                    <a:pt x="0" y="105"/>
                  </a:moveTo>
                  <a:lnTo>
                    <a:pt x="0" y="0"/>
                  </a:lnTo>
                  <a:lnTo>
                    <a:pt x="209" y="0"/>
                  </a:lnTo>
                  <a:lnTo>
                    <a:pt x="209" y="105"/>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79" name="Freeform 259">
              <a:extLst>
                <a:ext uri="{FF2B5EF4-FFF2-40B4-BE49-F238E27FC236}">
                  <a16:creationId xmlns:a16="http://schemas.microsoft.com/office/drawing/2014/main" id="{6D5DE40D-A44D-974D-A6C7-3F709184D577}"/>
                </a:ext>
              </a:extLst>
            </p:cNvPr>
            <p:cNvSpPr>
              <a:spLocks noChangeArrowheads="1"/>
            </p:cNvSpPr>
            <p:nvPr/>
          </p:nvSpPr>
          <p:spPr bwMode="auto">
            <a:xfrm>
              <a:off x="10846526" y="1960586"/>
              <a:ext cx="357173" cy="531010"/>
            </a:xfrm>
            <a:custGeom>
              <a:avLst/>
              <a:gdLst>
                <a:gd name="T0" fmla="*/ 0 w 538"/>
                <a:gd name="T1" fmla="*/ 0 h 799"/>
                <a:gd name="T2" fmla="*/ 0 w 538"/>
                <a:gd name="T3" fmla="*/ 529632 h 799"/>
                <a:gd name="T4" fmla="*/ 356773 w 538"/>
                <a:gd name="T5" fmla="*/ 529632 h 799"/>
                <a:gd name="T6" fmla="*/ 356773 w 538"/>
                <a:gd name="T7" fmla="*/ 0 h 79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8" h="799">
                  <a:moveTo>
                    <a:pt x="0" y="0"/>
                  </a:moveTo>
                  <a:lnTo>
                    <a:pt x="0" y="798"/>
                  </a:lnTo>
                  <a:lnTo>
                    <a:pt x="537" y="798"/>
                  </a:lnTo>
                  <a:lnTo>
                    <a:pt x="537"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80" name="Line 260">
              <a:extLst>
                <a:ext uri="{FF2B5EF4-FFF2-40B4-BE49-F238E27FC236}">
                  <a16:creationId xmlns:a16="http://schemas.microsoft.com/office/drawing/2014/main" id="{01F04730-CE69-4648-B894-42804F62CBA1}"/>
                </a:ext>
              </a:extLst>
            </p:cNvPr>
            <p:cNvSpPr>
              <a:spLocks noChangeShapeType="1"/>
            </p:cNvSpPr>
            <p:nvPr/>
          </p:nvSpPr>
          <p:spPr bwMode="auto">
            <a:xfrm>
              <a:off x="10805253" y="1952660"/>
              <a:ext cx="436545" cy="317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81" name="Freeform 261">
              <a:extLst>
                <a:ext uri="{FF2B5EF4-FFF2-40B4-BE49-F238E27FC236}">
                  <a16:creationId xmlns:a16="http://schemas.microsoft.com/office/drawing/2014/main" id="{10066CFC-2313-E34C-A40B-8C074850EC6A}"/>
                </a:ext>
              </a:extLst>
            </p:cNvPr>
            <p:cNvSpPr>
              <a:spLocks noChangeArrowheads="1"/>
            </p:cNvSpPr>
            <p:nvPr/>
          </p:nvSpPr>
          <p:spPr bwMode="auto">
            <a:xfrm>
              <a:off x="10933836" y="2218958"/>
              <a:ext cx="120645" cy="90351"/>
            </a:xfrm>
            <a:custGeom>
              <a:avLst/>
              <a:gdLst>
                <a:gd name="T0" fmla="*/ 0 w 181"/>
                <a:gd name="T1" fmla="*/ 0 h 135"/>
                <a:gd name="T2" fmla="*/ 0 w 181"/>
                <a:gd name="T3" fmla="*/ 0 h 135"/>
                <a:gd name="T4" fmla="*/ 79640 w 181"/>
                <a:gd name="T5" fmla="*/ 90151 h 135"/>
                <a:gd name="T6" fmla="*/ 119460 w 181"/>
                <a:gd name="T7" fmla="*/ 90151 h 1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1" h="135">
                  <a:moveTo>
                    <a:pt x="0" y="0"/>
                  </a:moveTo>
                  <a:lnTo>
                    <a:pt x="0" y="0"/>
                  </a:lnTo>
                  <a:cubicBezTo>
                    <a:pt x="0" y="67"/>
                    <a:pt x="53" y="134"/>
                    <a:pt x="120" y="134"/>
                  </a:cubicBezTo>
                  <a:cubicBezTo>
                    <a:pt x="180" y="134"/>
                    <a:pt x="180" y="134"/>
                    <a:pt x="180" y="13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82" name="Freeform 262">
              <a:extLst>
                <a:ext uri="{FF2B5EF4-FFF2-40B4-BE49-F238E27FC236}">
                  <a16:creationId xmlns:a16="http://schemas.microsoft.com/office/drawing/2014/main" id="{D80B2B4E-5758-8141-8C10-AC9AEE74E527}"/>
                </a:ext>
              </a:extLst>
            </p:cNvPr>
            <p:cNvSpPr>
              <a:spLocks noChangeArrowheads="1"/>
            </p:cNvSpPr>
            <p:nvPr/>
          </p:nvSpPr>
          <p:spPr bwMode="auto">
            <a:xfrm>
              <a:off x="11024319" y="2269681"/>
              <a:ext cx="30162" cy="84011"/>
            </a:xfrm>
            <a:custGeom>
              <a:avLst/>
              <a:gdLst>
                <a:gd name="T0" fmla="*/ 0 w 46"/>
                <a:gd name="T1" fmla="*/ 84297 h 127"/>
                <a:gd name="T2" fmla="*/ 28661 w 46"/>
                <a:gd name="T3" fmla="*/ 39472 h 127"/>
                <a:gd name="T4" fmla="*/ 0 w 46"/>
                <a:gd name="T5" fmla="*/ 0 h 127"/>
                <a:gd name="T6" fmla="*/ 0 60000 65536"/>
                <a:gd name="T7" fmla="*/ 0 60000 65536"/>
                <a:gd name="T8" fmla="*/ 0 60000 65536"/>
              </a:gdLst>
              <a:ahLst/>
              <a:cxnLst>
                <a:cxn ang="T6">
                  <a:pos x="T0" y="T1"/>
                </a:cxn>
                <a:cxn ang="T7">
                  <a:pos x="T2" y="T3"/>
                </a:cxn>
                <a:cxn ang="T8">
                  <a:pos x="T4" y="T5"/>
                </a:cxn>
              </a:cxnLst>
              <a:rect l="0" t="0" r="r" b="b"/>
              <a:pathLst>
                <a:path w="46" h="127">
                  <a:moveTo>
                    <a:pt x="0" y="126"/>
                  </a:moveTo>
                  <a:lnTo>
                    <a:pt x="45" y="59"/>
                  </a:lnTo>
                  <a:lnTo>
                    <a:pt x="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83" name="Freeform 263">
              <a:extLst>
                <a:ext uri="{FF2B5EF4-FFF2-40B4-BE49-F238E27FC236}">
                  <a16:creationId xmlns:a16="http://schemas.microsoft.com/office/drawing/2014/main" id="{1D31E473-DF2D-0541-B802-E3B9F57DE30F}"/>
                </a:ext>
              </a:extLst>
            </p:cNvPr>
            <p:cNvSpPr>
              <a:spLocks noChangeArrowheads="1"/>
            </p:cNvSpPr>
            <p:nvPr/>
          </p:nvSpPr>
          <p:spPr bwMode="auto">
            <a:xfrm>
              <a:off x="10995745" y="2131778"/>
              <a:ext cx="120645" cy="90350"/>
            </a:xfrm>
            <a:custGeom>
              <a:avLst/>
              <a:gdLst>
                <a:gd name="T0" fmla="*/ 119455 w 180"/>
                <a:gd name="T1" fmla="*/ 90151 h 135"/>
                <a:gd name="T2" fmla="*/ 119455 w 180"/>
                <a:gd name="T3" fmla="*/ 90151 h 135"/>
                <a:gd name="T4" fmla="*/ 40041 w 180"/>
                <a:gd name="T5" fmla="*/ 0 h 135"/>
                <a:gd name="T6" fmla="*/ 0 w 180"/>
                <a:gd name="T7" fmla="*/ 0 h 1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 h="135">
                  <a:moveTo>
                    <a:pt x="179" y="134"/>
                  </a:moveTo>
                  <a:lnTo>
                    <a:pt x="179" y="134"/>
                  </a:lnTo>
                  <a:cubicBezTo>
                    <a:pt x="179" y="67"/>
                    <a:pt x="127" y="0"/>
                    <a:pt x="60" y="0"/>
                  </a:cubicBezTo>
                  <a:cubicBezTo>
                    <a:pt x="0" y="0"/>
                    <a:pt x="0" y="0"/>
                    <a:pt x="0"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84" name="Freeform 264">
              <a:extLst>
                <a:ext uri="{FF2B5EF4-FFF2-40B4-BE49-F238E27FC236}">
                  <a16:creationId xmlns:a16="http://schemas.microsoft.com/office/drawing/2014/main" id="{245C305F-7F04-674B-997C-3028E6DDE794}"/>
                </a:ext>
              </a:extLst>
            </p:cNvPr>
            <p:cNvSpPr>
              <a:spLocks noChangeArrowheads="1"/>
            </p:cNvSpPr>
            <p:nvPr/>
          </p:nvSpPr>
          <p:spPr bwMode="auto">
            <a:xfrm>
              <a:off x="10995745" y="2090565"/>
              <a:ext cx="28574" cy="79255"/>
            </a:xfrm>
            <a:custGeom>
              <a:avLst/>
              <a:gdLst>
                <a:gd name="T0" fmla="*/ 28661 w 46"/>
                <a:gd name="T1" fmla="*/ 0 h 120"/>
                <a:gd name="T2" fmla="*/ 0 w 46"/>
                <a:gd name="T3" fmla="*/ 39552 h 120"/>
                <a:gd name="T4" fmla="*/ 28661 w 46"/>
                <a:gd name="T5" fmla="*/ 78445 h 120"/>
                <a:gd name="T6" fmla="*/ 0 60000 65536"/>
                <a:gd name="T7" fmla="*/ 0 60000 65536"/>
                <a:gd name="T8" fmla="*/ 0 60000 65536"/>
              </a:gdLst>
              <a:ahLst/>
              <a:cxnLst>
                <a:cxn ang="T6">
                  <a:pos x="T0" y="T1"/>
                </a:cxn>
                <a:cxn ang="T7">
                  <a:pos x="T2" y="T3"/>
                </a:cxn>
                <a:cxn ang="T8">
                  <a:pos x="T4" y="T5"/>
                </a:cxn>
              </a:cxnLst>
              <a:rect l="0" t="0" r="r" b="b"/>
              <a:pathLst>
                <a:path w="46" h="120">
                  <a:moveTo>
                    <a:pt x="45" y="0"/>
                  </a:moveTo>
                  <a:lnTo>
                    <a:pt x="0" y="60"/>
                  </a:lnTo>
                  <a:lnTo>
                    <a:pt x="45" y="11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130075" name="Group 15">
            <a:extLst>
              <a:ext uri="{FF2B5EF4-FFF2-40B4-BE49-F238E27FC236}">
                <a16:creationId xmlns:a16="http://schemas.microsoft.com/office/drawing/2014/main" id="{D033D0C3-B1BC-4330-A96A-20563587163E}"/>
              </a:ext>
            </a:extLst>
          </p:cNvPr>
          <p:cNvGrpSpPr>
            <a:grpSpLocks/>
          </p:cNvGrpSpPr>
          <p:nvPr/>
        </p:nvGrpSpPr>
        <p:grpSpPr bwMode="auto">
          <a:xfrm>
            <a:off x="12082463" y="1873250"/>
            <a:ext cx="442912" cy="619125"/>
            <a:chOff x="12082655" y="1873405"/>
            <a:chExt cx="442403" cy="618191"/>
          </a:xfrm>
        </p:grpSpPr>
        <p:sp>
          <p:nvSpPr>
            <p:cNvPr id="5385" name="Freeform 265">
              <a:extLst>
                <a:ext uri="{FF2B5EF4-FFF2-40B4-BE49-F238E27FC236}">
                  <a16:creationId xmlns:a16="http://schemas.microsoft.com/office/drawing/2014/main" id="{3557ED42-B550-F84B-B2D5-FE190C31E90F}"/>
                </a:ext>
              </a:extLst>
            </p:cNvPr>
            <p:cNvSpPr>
              <a:spLocks noChangeArrowheads="1"/>
            </p:cNvSpPr>
            <p:nvPr/>
          </p:nvSpPr>
          <p:spPr bwMode="auto">
            <a:xfrm>
              <a:off x="12228537" y="1873405"/>
              <a:ext cx="141125" cy="69745"/>
            </a:xfrm>
            <a:custGeom>
              <a:avLst/>
              <a:gdLst>
                <a:gd name="T0" fmla="*/ 0 w 210"/>
                <a:gd name="T1" fmla="*/ 69654 h 106"/>
                <a:gd name="T2" fmla="*/ 0 w 210"/>
                <a:gd name="T3" fmla="*/ 0 h 106"/>
                <a:gd name="T4" fmla="*/ 139961 w 210"/>
                <a:gd name="T5" fmla="*/ 0 h 106"/>
                <a:gd name="T6" fmla="*/ 139961 w 210"/>
                <a:gd name="T7" fmla="*/ 69654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0" h="106">
                  <a:moveTo>
                    <a:pt x="0" y="105"/>
                  </a:moveTo>
                  <a:lnTo>
                    <a:pt x="0" y="0"/>
                  </a:lnTo>
                  <a:lnTo>
                    <a:pt x="209" y="0"/>
                  </a:lnTo>
                  <a:lnTo>
                    <a:pt x="209" y="105"/>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86" name="Freeform 266">
              <a:extLst>
                <a:ext uri="{FF2B5EF4-FFF2-40B4-BE49-F238E27FC236}">
                  <a16:creationId xmlns:a16="http://schemas.microsoft.com/office/drawing/2014/main" id="{0AB9E024-765A-5645-BA2F-55E8A2A36C02}"/>
                </a:ext>
              </a:extLst>
            </p:cNvPr>
            <p:cNvSpPr>
              <a:spLocks noChangeArrowheads="1"/>
            </p:cNvSpPr>
            <p:nvPr/>
          </p:nvSpPr>
          <p:spPr bwMode="auto">
            <a:xfrm>
              <a:off x="12120711" y="1960586"/>
              <a:ext cx="363119" cy="531010"/>
            </a:xfrm>
            <a:custGeom>
              <a:avLst/>
              <a:gdLst>
                <a:gd name="T0" fmla="*/ 0 w 546"/>
                <a:gd name="T1" fmla="*/ 0 h 799"/>
                <a:gd name="T2" fmla="*/ 0 w 546"/>
                <a:gd name="T3" fmla="*/ 529632 h 799"/>
                <a:gd name="T4" fmla="*/ 362632 w 546"/>
                <a:gd name="T5" fmla="*/ 529632 h 799"/>
                <a:gd name="T6" fmla="*/ 362632 w 546"/>
                <a:gd name="T7" fmla="*/ 0 h 79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6" h="799">
                  <a:moveTo>
                    <a:pt x="0" y="0"/>
                  </a:moveTo>
                  <a:lnTo>
                    <a:pt x="0" y="798"/>
                  </a:lnTo>
                  <a:lnTo>
                    <a:pt x="545" y="798"/>
                  </a:lnTo>
                  <a:lnTo>
                    <a:pt x="545"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87" name="Line 267">
              <a:extLst>
                <a:ext uri="{FF2B5EF4-FFF2-40B4-BE49-F238E27FC236}">
                  <a16:creationId xmlns:a16="http://schemas.microsoft.com/office/drawing/2014/main" id="{B7CF020B-6A15-8B4B-84F4-604094CE7482}"/>
                </a:ext>
              </a:extLst>
            </p:cNvPr>
            <p:cNvSpPr>
              <a:spLocks noChangeShapeType="1"/>
            </p:cNvSpPr>
            <p:nvPr/>
          </p:nvSpPr>
          <p:spPr bwMode="auto">
            <a:xfrm>
              <a:off x="12082655" y="1952660"/>
              <a:ext cx="442403" cy="317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88" name="Line 268">
              <a:extLst>
                <a:ext uri="{FF2B5EF4-FFF2-40B4-BE49-F238E27FC236}">
                  <a16:creationId xmlns:a16="http://schemas.microsoft.com/office/drawing/2014/main" id="{CAAA79F8-87C8-B34D-AE22-FA539C88B6E4}"/>
                </a:ext>
              </a:extLst>
            </p:cNvPr>
            <p:cNvSpPr>
              <a:spLocks noChangeShapeType="1"/>
            </p:cNvSpPr>
            <p:nvPr/>
          </p:nvSpPr>
          <p:spPr bwMode="auto">
            <a:xfrm flipH="1" flipV="1">
              <a:off x="12228537" y="2149213"/>
              <a:ext cx="144296" cy="14265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89" name="Line 269">
              <a:extLst>
                <a:ext uri="{FF2B5EF4-FFF2-40B4-BE49-F238E27FC236}">
                  <a16:creationId xmlns:a16="http://schemas.microsoft.com/office/drawing/2014/main" id="{0141C274-8E60-DB4B-8EDC-CAB5538A2A22}"/>
                </a:ext>
              </a:extLst>
            </p:cNvPr>
            <p:cNvSpPr>
              <a:spLocks noChangeShapeType="1"/>
            </p:cNvSpPr>
            <p:nvPr/>
          </p:nvSpPr>
          <p:spPr bwMode="auto">
            <a:xfrm flipV="1">
              <a:off x="12228537" y="2149213"/>
              <a:ext cx="137953" cy="14265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grpSp>
      <p:grpSp>
        <p:nvGrpSpPr>
          <p:cNvPr id="130076" name="Group 16">
            <a:extLst>
              <a:ext uri="{FF2B5EF4-FFF2-40B4-BE49-F238E27FC236}">
                <a16:creationId xmlns:a16="http://schemas.microsoft.com/office/drawing/2014/main" id="{67FBC3C9-7DDE-4901-B074-56F23F3B32DD}"/>
              </a:ext>
            </a:extLst>
          </p:cNvPr>
          <p:cNvGrpSpPr>
            <a:grpSpLocks/>
          </p:cNvGrpSpPr>
          <p:nvPr/>
        </p:nvGrpSpPr>
        <p:grpSpPr bwMode="auto">
          <a:xfrm>
            <a:off x="13360400" y="1873250"/>
            <a:ext cx="515938" cy="619125"/>
            <a:chOff x="13360057" y="1873405"/>
            <a:chExt cx="515649" cy="618191"/>
          </a:xfrm>
        </p:grpSpPr>
        <p:sp>
          <p:nvSpPr>
            <p:cNvPr id="5390" name="Freeform 270">
              <a:extLst>
                <a:ext uri="{FF2B5EF4-FFF2-40B4-BE49-F238E27FC236}">
                  <a16:creationId xmlns:a16="http://schemas.microsoft.com/office/drawing/2014/main" id="{90DC917D-EC27-2845-8B6B-526BBA7650F4}"/>
                </a:ext>
              </a:extLst>
            </p:cNvPr>
            <p:cNvSpPr>
              <a:spLocks noChangeArrowheads="1"/>
            </p:cNvSpPr>
            <p:nvPr/>
          </p:nvSpPr>
          <p:spPr bwMode="auto">
            <a:xfrm>
              <a:off x="13775749" y="2198352"/>
              <a:ext cx="99957" cy="164851"/>
            </a:xfrm>
            <a:custGeom>
              <a:avLst/>
              <a:gdLst>
                <a:gd name="T0" fmla="*/ 0 w 150"/>
                <a:gd name="T1" fmla="*/ 19928 h 247"/>
                <a:gd name="T2" fmla="*/ 59104 w 150"/>
                <a:gd name="T3" fmla="*/ 0 h 247"/>
                <a:gd name="T4" fmla="*/ 98949 w 150"/>
                <a:gd name="T5" fmla="*/ 138828 h 247"/>
                <a:gd name="T6" fmla="*/ 39181 w 150"/>
                <a:gd name="T7" fmla="*/ 163406 h 2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0" h="247">
                  <a:moveTo>
                    <a:pt x="0" y="30"/>
                  </a:moveTo>
                  <a:lnTo>
                    <a:pt x="89" y="0"/>
                  </a:lnTo>
                  <a:lnTo>
                    <a:pt x="149" y="209"/>
                  </a:lnTo>
                  <a:lnTo>
                    <a:pt x="59" y="246"/>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91" name="Freeform 271">
              <a:extLst>
                <a:ext uri="{FF2B5EF4-FFF2-40B4-BE49-F238E27FC236}">
                  <a16:creationId xmlns:a16="http://schemas.microsoft.com/office/drawing/2014/main" id="{47173C8A-12A2-1440-A38E-45FF97E39008}"/>
                </a:ext>
              </a:extLst>
            </p:cNvPr>
            <p:cNvSpPr>
              <a:spLocks noChangeArrowheads="1"/>
            </p:cNvSpPr>
            <p:nvPr/>
          </p:nvSpPr>
          <p:spPr bwMode="auto">
            <a:xfrm>
              <a:off x="13360057" y="1990703"/>
              <a:ext cx="356988" cy="500893"/>
            </a:xfrm>
            <a:custGeom>
              <a:avLst/>
              <a:gdLst>
                <a:gd name="T0" fmla="*/ 356773 w 538"/>
                <a:gd name="T1" fmla="*/ 0 h 754"/>
                <a:gd name="T2" fmla="*/ 356773 w 538"/>
                <a:gd name="T3" fmla="*/ 500334 h 754"/>
                <a:gd name="T4" fmla="*/ 0 w 538"/>
                <a:gd name="T5" fmla="*/ 500334 h 754"/>
                <a:gd name="T6" fmla="*/ 0 w 538"/>
                <a:gd name="T7" fmla="*/ 0 h 754"/>
                <a:gd name="T8" fmla="*/ 356773 w 538"/>
                <a:gd name="T9" fmla="*/ 0 h 7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8" h="754">
                  <a:moveTo>
                    <a:pt x="537" y="0"/>
                  </a:moveTo>
                  <a:lnTo>
                    <a:pt x="537" y="753"/>
                  </a:lnTo>
                  <a:lnTo>
                    <a:pt x="0" y="753"/>
                  </a:lnTo>
                  <a:lnTo>
                    <a:pt x="0" y="0"/>
                  </a:lnTo>
                  <a:lnTo>
                    <a:pt x="537"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92" name="Line 272">
              <a:extLst>
                <a:ext uri="{FF2B5EF4-FFF2-40B4-BE49-F238E27FC236}">
                  <a16:creationId xmlns:a16="http://schemas.microsoft.com/office/drawing/2014/main" id="{05F3B90E-D9B6-5A4D-80BB-D5149FEBFC2D}"/>
                </a:ext>
              </a:extLst>
            </p:cNvPr>
            <p:cNvSpPr>
              <a:spLocks noChangeShapeType="1"/>
            </p:cNvSpPr>
            <p:nvPr/>
          </p:nvSpPr>
          <p:spPr bwMode="auto">
            <a:xfrm>
              <a:off x="13480639" y="2081054"/>
              <a:ext cx="3173" cy="34238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93" name="Line 273">
              <a:extLst>
                <a:ext uri="{FF2B5EF4-FFF2-40B4-BE49-F238E27FC236}">
                  <a16:creationId xmlns:a16="http://schemas.microsoft.com/office/drawing/2014/main" id="{0FD44B8D-0B80-8042-B3AE-C4B4B2E7DBC8}"/>
                </a:ext>
              </a:extLst>
            </p:cNvPr>
            <p:cNvSpPr>
              <a:spLocks noChangeShapeType="1"/>
            </p:cNvSpPr>
            <p:nvPr/>
          </p:nvSpPr>
          <p:spPr bwMode="auto">
            <a:xfrm>
              <a:off x="13598049" y="2081054"/>
              <a:ext cx="1587" cy="34238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94" name="Line 274">
              <a:extLst>
                <a:ext uri="{FF2B5EF4-FFF2-40B4-BE49-F238E27FC236}">
                  <a16:creationId xmlns:a16="http://schemas.microsoft.com/office/drawing/2014/main" id="{E42258D6-6FBD-5D4B-8B86-8C65847E3C12}"/>
                </a:ext>
              </a:extLst>
            </p:cNvPr>
            <p:cNvSpPr>
              <a:spLocks noChangeShapeType="1"/>
            </p:cNvSpPr>
            <p:nvPr/>
          </p:nvSpPr>
          <p:spPr bwMode="auto">
            <a:xfrm>
              <a:off x="13737670" y="2081054"/>
              <a:ext cx="120582" cy="410542"/>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95" name="Freeform 275">
              <a:extLst>
                <a:ext uri="{FF2B5EF4-FFF2-40B4-BE49-F238E27FC236}">
                  <a16:creationId xmlns:a16="http://schemas.microsoft.com/office/drawing/2014/main" id="{6930A028-B163-284F-BB5B-608C46418934}"/>
                </a:ext>
              </a:extLst>
            </p:cNvPr>
            <p:cNvSpPr>
              <a:spLocks noChangeArrowheads="1"/>
            </p:cNvSpPr>
            <p:nvPr/>
          </p:nvSpPr>
          <p:spPr bwMode="auto">
            <a:xfrm>
              <a:off x="13380683" y="1922544"/>
              <a:ext cx="128515" cy="71329"/>
            </a:xfrm>
            <a:custGeom>
              <a:avLst/>
              <a:gdLst>
                <a:gd name="T0" fmla="*/ 0 w 195"/>
                <a:gd name="T1" fmla="*/ 69654 h 106"/>
                <a:gd name="T2" fmla="*/ 19832 w 195"/>
                <a:gd name="T3" fmla="*/ 0 h 106"/>
                <a:gd name="T4" fmla="*/ 103790 w 195"/>
                <a:gd name="T5" fmla="*/ 0 h 106"/>
                <a:gd name="T6" fmla="*/ 128250 w 195"/>
                <a:gd name="T7" fmla="*/ 69654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5" h="106">
                  <a:moveTo>
                    <a:pt x="0" y="105"/>
                  </a:moveTo>
                  <a:lnTo>
                    <a:pt x="30" y="0"/>
                  </a:lnTo>
                  <a:lnTo>
                    <a:pt x="157" y="0"/>
                  </a:lnTo>
                  <a:lnTo>
                    <a:pt x="194" y="105"/>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96" name="Freeform 276">
              <a:extLst>
                <a:ext uri="{FF2B5EF4-FFF2-40B4-BE49-F238E27FC236}">
                  <a16:creationId xmlns:a16="http://schemas.microsoft.com/office/drawing/2014/main" id="{BAEE34AC-CDE8-FB4E-AA91-4FDF5D7A524A}"/>
                </a:ext>
              </a:extLst>
            </p:cNvPr>
            <p:cNvSpPr>
              <a:spLocks noChangeArrowheads="1"/>
            </p:cNvSpPr>
            <p:nvPr/>
          </p:nvSpPr>
          <p:spPr bwMode="auto">
            <a:xfrm>
              <a:off x="13483813" y="1873405"/>
              <a:ext cx="212606" cy="120468"/>
            </a:xfrm>
            <a:custGeom>
              <a:avLst/>
              <a:gdLst>
                <a:gd name="T0" fmla="*/ 0 w 322"/>
                <a:gd name="T1" fmla="*/ 49774 h 181"/>
                <a:gd name="T2" fmla="*/ 44502 w 322"/>
                <a:gd name="T3" fmla="*/ 0 h 181"/>
                <a:gd name="T4" fmla="*/ 163397 w 322"/>
                <a:gd name="T5" fmla="*/ 0 h 181"/>
                <a:gd name="T6" fmla="*/ 213213 w 322"/>
                <a:gd name="T7" fmla="*/ 119458 h 1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2" h="181">
                  <a:moveTo>
                    <a:pt x="0" y="75"/>
                  </a:moveTo>
                  <a:lnTo>
                    <a:pt x="67" y="0"/>
                  </a:lnTo>
                  <a:lnTo>
                    <a:pt x="246" y="0"/>
                  </a:lnTo>
                  <a:lnTo>
                    <a:pt x="321" y="18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sp>
        <p:nvSpPr>
          <p:cNvPr id="5397" name="Freeform 277">
            <a:extLst>
              <a:ext uri="{FF2B5EF4-FFF2-40B4-BE49-F238E27FC236}">
                <a16:creationId xmlns:a16="http://schemas.microsoft.com/office/drawing/2014/main" id="{DBBC1E46-D344-444B-A4BC-79AA30DDFE8F}"/>
              </a:ext>
            </a:extLst>
          </p:cNvPr>
          <p:cNvSpPr>
            <a:spLocks noChangeArrowheads="1"/>
          </p:cNvSpPr>
          <p:nvPr/>
        </p:nvSpPr>
        <p:spPr bwMode="auto">
          <a:xfrm>
            <a:off x="1874838" y="3148013"/>
            <a:ext cx="415925" cy="620712"/>
          </a:xfrm>
          <a:custGeom>
            <a:avLst/>
            <a:gdLst>
              <a:gd name="T0" fmla="*/ 415372 w 628"/>
              <a:gd name="T1" fmla="*/ 620457 h 934"/>
              <a:gd name="T2" fmla="*/ 0 w 628"/>
              <a:gd name="T3" fmla="*/ 620457 h 934"/>
              <a:gd name="T4" fmla="*/ 0 w 628"/>
              <a:gd name="T5" fmla="*/ 0 h 934"/>
              <a:gd name="T6" fmla="*/ 415372 w 628"/>
              <a:gd name="T7" fmla="*/ 0 h 934"/>
              <a:gd name="T8" fmla="*/ 415372 w 628"/>
              <a:gd name="T9" fmla="*/ 620457 h 9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8" h="934">
                <a:moveTo>
                  <a:pt x="627" y="933"/>
                </a:moveTo>
                <a:lnTo>
                  <a:pt x="0" y="933"/>
                </a:lnTo>
                <a:lnTo>
                  <a:pt x="0" y="0"/>
                </a:lnTo>
                <a:lnTo>
                  <a:pt x="627" y="0"/>
                </a:lnTo>
                <a:lnTo>
                  <a:pt x="627" y="933"/>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98" name="Line 278">
            <a:extLst>
              <a:ext uri="{FF2B5EF4-FFF2-40B4-BE49-F238E27FC236}">
                <a16:creationId xmlns:a16="http://schemas.microsoft.com/office/drawing/2014/main" id="{12C103D1-769F-8646-98FF-37AF40F915C5}"/>
              </a:ext>
            </a:extLst>
          </p:cNvPr>
          <p:cNvSpPr>
            <a:spLocks noChangeShapeType="1"/>
          </p:cNvSpPr>
          <p:nvPr/>
        </p:nvSpPr>
        <p:spPr bwMode="auto">
          <a:xfrm>
            <a:off x="2173288" y="3148013"/>
            <a:ext cx="3175" cy="60960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99" name="Line 279">
            <a:extLst>
              <a:ext uri="{FF2B5EF4-FFF2-40B4-BE49-F238E27FC236}">
                <a16:creationId xmlns:a16="http://schemas.microsoft.com/office/drawing/2014/main" id="{AD475090-B7AD-E546-B787-A98C354C6900}"/>
              </a:ext>
            </a:extLst>
          </p:cNvPr>
          <p:cNvSpPr>
            <a:spLocks noChangeShapeType="1"/>
          </p:cNvSpPr>
          <p:nvPr/>
        </p:nvSpPr>
        <p:spPr bwMode="auto">
          <a:xfrm flipH="1">
            <a:off x="1831975" y="3300413"/>
            <a:ext cx="84138"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00" name="Line 280">
            <a:extLst>
              <a:ext uri="{FF2B5EF4-FFF2-40B4-BE49-F238E27FC236}">
                <a16:creationId xmlns:a16="http://schemas.microsoft.com/office/drawing/2014/main" id="{1C9CD848-EB70-0543-9F05-A0F8BBC6D0F3}"/>
              </a:ext>
            </a:extLst>
          </p:cNvPr>
          <p:cNvSpPr>
            <a:spLocks noChangeShapeType="1"/>
          </p:cNvSpPr>
          <p:nvPr/>
        </p:nvSpPr>
        <p:spPr bwMode="auto">
          <a:xfrm flipH="1">
            <a:off x="1831975" y="3221038"/>
            <a:ext cx="84138"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01" name="Line 281">
            <a:extLst>
              <a:ext uri="{FF2B5EF4-FFF2-40B4-BE49-F238E27FC236}">
                <a16:creationId xmlns:a16="http://schemas.microsoft.com/office/drawing/2014/main" id="{5099A37C-7CDD-574D-8D96-78FDB895216C}"/>
              </a:ext>
            </a:extLst>
          </p:cNvPr>
          <p:cNvSpPr>
            <a:spLocks noChangeShapeType="1"/>
          </p:cNvSpPr>
          <p:nvPr/>
        </p:nvSpPr>
        <p:spPr bwMode="auto">
          <a:xfrm flipH="1">
            <a:off x="1831975" y="3379788"/>
            <a:ext cx="84138"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02" name="Line 282">
            <a:extLst>
              <a:ext uri="{FF2B5EF4-FFF2-40B4-BE49-F238E27FC236}">
                <a16:creationId xmlns:a16="http://schemas.microsoft.com/office/drawing/2014/main" id="{67149865-AE46-9E4D-BC3E-72E67ABA9A78}"/>
              </a:ext>
            </a:extLst>
          </p:cNvPr>
          <p:cNvSpPr>
            <a:spLocks noChangeShapeType="1"/>
          </p:cNvSpPr>
          <p:nvPr/>
        </p:nvSpPr>
        <p:spPr bwMode="auto">
          <a:xfrm flipH="1">
            <a:off x="1831975" y="3459163"/>
            <a:ext cx="84138" cy="158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03" name="Line 283">
            <a:extLst>
              <a:ext uri="{FF2B5EF4-FFF2-40B4-BE49-F238E27FC236}">
                <a16:creationId xmlns:a16="http://schemas.microsoft.com/office/drawing/2014/main" id="{C9F0E74D-0AB5-AB41-BA04-798896996320}"/>
              </a:ext>
            </a:extLst>
          </p:cNvPr>
          <p:cNvSpPr>
            <a:spLocks noChangeShapeType="1"/>
          </p:cNvSpPr>
          <p:nvPr/>
        </p:nvSpPr>
        <p:spPr bwMode="auto">
          <a:xfrm flipH="1">
            <a:off x="1831975" y="3540125"/>
            <a:ext cx="84138"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04" name="Line 284">
            <a:extLst>
              <a:ext uri="{FF2B5EF4-FFF2-40B4-BE49-F238E27FC236}">
                <a16:creationId xmlns:a16="http://schemas.microsoft.com/office/drawing/2014/main" id="{31E92AEF-B67A-1242-BF5A-80BE5C096EE9}"/>
              </a:ext>
            </a:extLst>
          </p:cNvPr>
          <p:cNvSpPr>
            <a:spLocks noChangeShapeType="1"/>
          </p:cNvSpPr>
          <p:nvPr/>
        </p:nvSpPr>
        <p:spPr bwMode="auto">
          <a:xfrm flipH="1">
            <a:off x="1831975" y="3619500"/>
            <a:ext cx="84138"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05" name="Line 285">
            <a:extLst>
              <a:ext uri="{FF2B5EF4-FFF2-40B4-BE49-F238E27FC236}">
                <a16:creationId xmlns:a16="http://schemas.microsoft.com/office/drawing/2014/main" id="{598E880E-6FE6-314B-A5A1-14F6DAD7624E}"/>
              </a:ext>
            </a:extLst>
          </p:cNvPr>
          <p:cNvSpPr>
            <a:spLocks noChangeShapeType="1"/>
          </p:cNvSpPr>
          <p:nvPr/>
        </p:nvSpPr>
        <p:spPr bwMode="auto">
          <a:xfrm flipH="1">
            <a:off x="1831975" y="3698875"/>
            <a:ext cx="84138"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06" name="Freeform 286">
            <a:extLst>
              <a:ext uri="{FF2B5EF4-FFF2-40B4-BE49-F238E27FC236}">
                <a16:creationId xmlns:a16="http://schemas.microsoft.com/office/drawing/2014/main" id="{D32F9742-E88F-8747-9985-E2C79602ACF0}"/>
              </a:ext>
            </a:extLst>
          </p:cNvPr>
          <p:cNvSpPr>
            <a:spLocks noChangeArrowheads="1"/>
          </p:cNvSpPr>
          <p:nvPr/>
        </p:nvSpPr>
        <p:spPr bwMode="auto">
          <a:xfrm>
            <a:off x="3079750" y="3168650"/>
            <a:ext cx="401638" cy="579438"/>
          </a:xfrm>
          <a:custGeom>
            <a:avLst/>
            <a:gdLst>
              <a:gd name="T0" fmla="*/ 400722 w 605"/>
              <a:gd name="T1" fmla="*/ 579441 h 874"/>
              <a:gd name="T2" fmla="*/ 0 w 605"/>
              <a:gd name="T3" fmla="*/ 579441 h 874"/>
              <a:gd name="T4" fmla="*/ 0 w 605"/>
              <a:gd name="T5" fmla="*/ 0 h 874"/>
              <a:gd name="T6" fmla="*/ 400722 w 605"/>
              <a:gd name="T7" fmla="*/ 0 h 874"/>
              <a:gd name="T8" fmla="*/ 400722 w 605"/>
              <a:gd name="T9" fmla="*/ 579441 h 8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5" h="874">
                <a:moveTo>
                  <a:pt x="604" y="873"/>
                </a:moveTo>
                <a:lnTo>
                  <a:pt x="0" y="873"/>
                </a:lnTo>
                <a:lnTo>
                  <a:pt x="0" y="0"/>
                </a:lnTo>
                <a:lnTo>
                  <a:pt x="604" y="0"/>
                </a:lnTo>
                <a:lnTo>
                  <a:pt x="604" y="873"/>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07" name="Line 287">
            <a:extLst>
              <a:ext uri="{FF2B5EF4-FFF2-40B4-BE49-F238E27FC236}">
                <a16:creationId xmlns:a16="http://schemas.microsoft.com/office/drawing/2014/main" id="{1CB92AD0-2FD5-E44B-BC3A-11B162A2C0CB}"/>
              </a:ext>
            </a:extLst>
          </p:cNvPr>
          <p:cNvSpPr>
            <a:spLocks noChangeShapeType="1"/>
          </p:cNvSpPr>
          <p:nvPr/>
        </p:nvSpPr>
        <p:spPr bwMode="auto">
          <a:xfrm>
            <a:off x="3384550" y="3168650"/>
            <a:ext cx="3175" cy="57150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08" name="Line 288">
            <a:extLst>
              <a:ext uri="{FF2B5EF4-FFF2-40B4-BE49-F238E27FC236}">
                <a16:creationId xmlns:a16="http://schemas.microsoft.com/office/drawing/2014/main" id="{C8D3F7B4-87B5-AD42-9FAE-2490FEAF44A7}"/>
              </a:ext>
            </a:extLst>
          </p:cNvPr>
          <p:cNvSpPr>
            <a:spLocks noChangeShapeType="1"/>
          </p:cNvSpPr>
          <p:nvPr/>
        </p:nvSpPr>
        <p:spPr bwMode="auto">
          <a:xfrm flipH="1">
            <a:off x="3038475" y="3300413"/>
            <a:ext cx="84138"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09" name="Line 289">
            <a:extLst>
              <a:ext uri="{FF2B5EF4-FFF2-40B4-BE49-F238E27FC236}">
                <a16:creationId xmlns:a16="http://schemas.microsoft.com/office/drawing/2014/main" id="{B308E7BA-C790-5B47-BCAD-2C81BAE54AFD}"/>
              </a:ext>
            </a:extLst>
          </p:cNvPr>
          <p:cNvSpPr>
            <a:spLocks noChangeShapeType="1"/>
          </p:cNvSpPr>
          <p:nvPr/>
        </p:nvSpPr>
        <p:spPr bwMode="auto">
          <a:xfrm flipH="1">
            <a:off x="3038475" y="3221038"/>
            <a:ext cx="84138"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10" name="Line 290">
            <a:extLst>
              <a:ext uri="{FF2B5EF4-FFF2-40B4-BE49-F238E27FC236}">
                <a16:creationId xmlns:a16="http://schemas.microsoft.com/office/drawing/2014/main" id="{E468C264-99DB-F946-A0A4-288418883968}"/>
              </a:ext>
            </a:extLst>
          </p:cNvPr>
          <p:cNvSpPr>
            <a:spLocks noChangeShapeType="1"/>
          </p:cNvSpPr>
          <p:nvPr/>
        </p:nvSpPr>
        <p:spPr bwMode="auto">
          <a:xfrm flipH="1">
            <a:off x="3038475" y="3379788"/>
            <a:ext cx="84138"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11" name="Line 291">
            <a:extLst>
              <a:ext uri="{FF2B5EF4-FFF2-40B4-BE49-F238E27FC236}">
                <a16:creationId xmlns:a16="http://schemas.microsoft.com/office/drawing/2014/main" id="{CC789D0A-72EB-4A42-8B98-54943C7AE30E}"/>
              </a:ext>
            </a:extLst>
          </p:cNvPr>
          <p:cNvSpPr>
            <a:spLocks noChangeShapeType="1"/>
          </p:cNvSpPr>
          <p:nvPr/>
        </p:nvSpPr>
        <p:spPr bwMode="auto">
          <a:xfrm flipH="1">
            <a:off x="3038475" y="3459163"/>
            <a:ext cx="84138" cy="158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12" name="Line 292">
            <a:extLst>
              <a:ext uri="{FF2B5EF4-FFF2-40B4-BE49-F238E27FC236}">
                <a16:creationId xmlns:a16="http://schemas.microsoft.com/office/drawing/2014/main" id="{E0DF2286-EF01-D64A-8884-885A9C2A4ACA}"/>
              </a:ext>
            </a:extLst>
          </p:cNvPr>
          <p:cNvSpPr>
            <a:spLocks noChangeShapeType="1"/>
          </p:cNvSpPr>
          <p:nvPr/>
        </p:nvSpPr>
        <p:spPr bwMode="auto">
          <a:xfrm flipH="1">
            <a:off x="3038475" y="3540125"/>
            <a:ext cx="84138"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13" name="Line 293">
            <a:extLst>
              <a:ext uri="{FF2B5EF4-FFF2-40B4-BE49-F238E27FC236}">
                <a16:creationId xmlns:a16="http://schemas.microsoft.com/office/drawing/2014/main" id="{B92C458C-A8D2-744F-928C-DB0A1ED85FF0}"/>
              </a:ext>
            </a:extLst>
          </p:cNvPr>
          <p:cNvSpPr>
            <a:spLocks noChangeShapeType="1"/>
          </p:cNvSpPr>
          <p:nvPr/>
        </p:nvSpPr>
        <p:spPr bwMode="auto">
          <a:xfrm flipH="1">
            <a:off x="3038475" y="3619500"/>
            <a:ext cx="84138"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14" name="Line 294">
            <a:extLst>
              <a:ext uri="{FF2B5EF4-FFF2-40B4-BE49-F238E27FC236}">
                <a16:creationId xmlns:a16="http://schemas.microsoft.com/office/drawing/2014/main" id="{ABAE681B-347E-A74A-AFD7-6B73C504AA68}"/>
              </a:ext>
            </a:extLst>
          </p:cNvPr>
          <p:cNvSpPr>
            <a:spLocks noChangeShapeType="1"/>
          </p:cNvSpPr>
          <p:nvPr/>
        </p:nvSpPr>
        <p:spPr bwMode="auto">
          <a:xfrm flipH="1">
            <a:off x="3038475" y="3698875"/>
            <a:ext cx="84138"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15" name="Freeform 295">
            <a:extLst>
              <a:ext uri="{FF2B5EF4-FFF2-40B4-BE49-F238E27FC236}">
                <a16:creationId xmlns:a16="http://schemas.microsoft.com/office/drawing/2014/main" id="{0FDC63D9-A4C4-EB41-920E-05CB2F7456ED}"/>
              </a:ext>
            </a:extLst>
          </p:cNvPr>
          <p:cNvSpPr>
            <a:spLocks noChangeArrowheads="1"/>
          </p:cNvSpPr>
          <p:nvPr/>
        </p:nvSpPr>
        <p:spPr bwMode="auto">
          <a:xfrm>
            <a:off x="3592513" y="3148013"/>
            <a:ext cx="79375" cy="609600"/>
          </a:xfrm>
          <a:custGeom>
            <a:avLst/>
            <a:gdLst>
              <a:gd name="T0" fmla="*/ 0 w 121"/>
              <a:gd name="T1" fmla="*/ 0 h 919"/>
              <a:gd name="T2" fmla="*/ 0 w 121"/>
              <a:gd name="T3" fmla="*/ 529828 h 919"/>
              <a:gd name="T4" fmla="*/ 39226 w 121"/>
              <a:gd name="T5" fmla="*/ 608739 h 919"/>
              <a:gd name="T6" fmla="*/ 78452 w 121"/>
              <a:gd name="T7" fmla="*/ 529828 h 919"/>
              <a:gd name="T8" fmla="*/ 78452 w 121"/>
              <a:gd name="T9" fmla="*/ 0 h 919"/>
              <a:gd name="T10" fmla="*/ 0 w 121"/>
              <a:gd name="T11" fmla="*/ 0 h 9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1" h="919">
                <a:moveTo>
                  <a:pt x="0" y="0"/>
                </a:moveTo>
                <a:lnTo>
                  <a:pt x="0" y="799"/>
                </a:lnTo>
                <a:lnTo>
                  <a:pt x="60" y="918"/>
                </a:lnTo>
                <a:lnTo>
                  <a:pt x="120" y="799"/>
                </a:lnTo>
                <a:lnTo>
                  <a:pt x="120" y="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16" name="Line 296">
            <a:extLst>
              <a:ext uri="{FF2B5EF4-FFF2-40B4-BE49-F238E27FC236}">
                <a16:creationId xmlns:a16="http://schemas.microsoft.com/office/drawing/2014/main" id="{51DCFE8F-C388-9D4C-95DD-993B8E9C02C6}"/>
              </a:ext>
            </a:extLst>
          </p:cNvPr>
          <p:cNvSpPr>
            <a:spLocks noChangeShapeType="1"/>
          </p:cNvSpPr>
          <p:nvPr/>
        </p:nvSpPr>
        <p:spPr bwMode="auto">
          <a:xfrm>
            <a:off x="3592513" y="3251200"/>
            <a:ext cx="79375" cy="15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17" name="Freeform 297">
            <a:extLst>
              <a:ext uri="{FF2B5EF4-FFF2-40B4-BE49-F238E27FC236}">
                <a16:creationId xmlns:a16="http://schemas.microsoft.com/office/drawing/2014/main" id="{3F8BA918-D3A0-1146-9F7F-6A7B93A4F546}"/>
              </a:ext>
            </a:extLst>
          </p:cNvPr>
          <p:cNvSpPr>
            <a:spLocks noChangeArrowheads="1"/>
          </p:cNvSpPr>
          <p:nvPr/>
        </p:nvSpPr>
        <p:spPr bwMode="auto">
          <a:xfrm>
            <a:off x="4868863" y="3168650"/>
            <a:ext cx="79375" cy="579438"/>
          </a:xfrm>
          <a:custGeom>
            <a:avLst/>
            <a:gdLst>
              <a:gd name="T0" fmla="*/ 78452 w 121"/>
              <a:gd name="T1" fmla="*/ 0 h 874"/>
              <a:gd name="T2" fmla="*/ 78452 w 121"/>
              <a:gd name="T3" fmla="*/ 500457 h 874"/>
              <a:gd name="T4" fmla="*/ 39226 w 121"/>
              <a:gd name="T5" fmla="*/ 579441 h 874"/>
              <a:gd name="T6" fmla="*/ 0 w 121"/>
              <a:gd name="T7" fmla="*/ 500457 h 874"/>
              <a:gd name="T8" fmla="*/ 0 w 121"/>
              <a:gd name="T9" fmla="*/ 0 h 874"/>
              <a:gd name="T10" fmla="*/ 78452 w 121"/>
              <a:gd name="T11" fmla="*/ 0 h 8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1" h="874">
                <a:moveTo>
                  <a:pt x="120" y="0"/>
                </a:moveTo>
                <a:lnTo>
                  <a:pt x="120" y="754"/>
                </a:lnTo>
                <a:lnTo>
                  <a:pt x="60" y="873"/>
                </a:lnTo>
                <a:lnTo>
                  <a:pt x="0" y="754"/>
                </a:lnTo>
                <a:lnTo>
                  <a:pt x="0" y="0"/>
                </a:lnTo>
                <a:lnTo>
                  <a:pt x="12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18" name="Freeform 298">
            <a:extLst>
              <a:ext uri="{FF2B5EF4-FFF2-40B4-BE49-F238E27FC236}">
                <a16:creationId xmlns:a16="http://schemas.microsoft.com/office/drawing/2014/main" id="{0C38ECA0-D490-7F4F-BE49-97DB99EF783C}"/>
              </a:ext>
            </a:extLst>
          </p:cNvPr>
          <p:cNvSpPr>
            <a:spLocks noChangeArrowheads="1"/>
          </p:cNvSpPr>
          <p:nvPr/>
        </p:nvSpPr>
        <p:spPr bwMode="auto">
          <a:xfrm>
            <a:off x="4826000" y="3213100"/>
            <a:ext cx="42863" cy="98425"/>
          </a:xfrm>
          <a:custGeom>
            <a:avLst/>
            <a:gdLst>
              <a:gd name="T0" fmla="*/ 43300 w 68"/>
              <a:gd name="T1" fmla="*/ 0 h 150"/>
              <a:gd name="T2" fmla="*/ 0 w 68"/>
              <a:gd name="T3" fmla="*/ 0 h 150"/>
              <a:gd name="T4" fmla="*/ 0 w 68"/>
              <a:gd name="T5" fmla="*/ 98949 h 150"/>
              <a:gd name="T6" fmla="*/ 0 60000 65536"/>
              <a:gd name="T7" fmla="*/ 0 60000 65536"/>
              <a:gd name="T8" fmla="*/ 0 60000 65536"/>
            </a:gdLst>
            <a:ahLst/>
            <a:cxnLst>
              <a:cxn ang="T6">
                <a:pos x="T0" y="T1"/>
              </a:cxn>
              <a:cxn ang="T7">
                <a:pos x="T2" y="T3"/>
              </a:cxn>
              <a:cxn ang="T8">
                <a:pos x="T4" y="T5"/>
              </a:cxn>
            </a:cxnLst>
            <a:rect l="0" t="0" r="r" b="b"/>
            <a:pathLst>
              <a:path w="68" h="150">
                <a:moveTo>
                  <a:pt x="67" y="0"/>
                </a:moveTo>
                <a:lnTo>
                  <a:pt x="0" y="0"/>
                </a:lnTo>
                <a:lnTo>
                  <a:pt x="0" y="14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419" name="Freeform 299">
            <a:extLst>
              <a:ext uri="{FF2B5EF4-FFF2-40B4-BE49-F238E27FC236}">
                <a16:creationId xmlns:a16="http://schemas.microsoft.com/office/drawing/2014/main" id="{0E8E7353-CEDD-384B-ABF2-1CF40497D861}"/>
              </a:ext>
            </a:extLst>
          </p:cNvPr>
          <p:cNvSpPr>
            <a:spLocks noChangeArrowheads="1"/>
          </p:cNvSpPr>
          <p:nvPr/>
        </p:nvSpPr>
        <p:spPr bwMode="auto">
          <a:xfrm>
            <a:off x="4359275" y="3168650"/>
            <a:ext cx="398463" cy="579438"/>
          </a:xfrm>
          <a:custGeom>
            <a:avLst/>
            <a:gdLst>
              <a:gd name="T0" fmla="*/ 397791 w 599"/>
              <a:gd name="T1" fmla="*/ 579441 h 874"/>
              <a:gd name="T2" fmla="*/ 0 w 599"/>
              <a:gd name="T3" fmla="*/ 579441 h 874"/>
              <a:gd name="T4" fmla="*/ 0 w 599"/>
              <a:gd name="T5" fmla="*/ 0 h 874"/>
              <a:gd name="T6" fmla="*/ 397791 w 599"/>
              <a:gd name="T7" fmla="*/ 0 h 874"/>
              <a:gd name="T8" fmla="*/ 397791 w 599"/>
              <a:gd name="T9" fmla="*/ 579441 h 8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9" h="874">
                <a:moveTo>
                  <a:pt x="598" y="873"/>
                </a:moveTo>
                <a:lnTo>
                  <a:pt x="0" y="873"/>
                </a:lnTo>
                <a:lnTo>
                  <a:pt x="0" y="0"/>
                </a:lnTo>
                <a:lnTo>
                  <a:pt x="598" y="0"/>
                </a:lnTo>
                <a:lnTo>
                  <a:pt x="598" y="873"/>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20" name="Line 300">
            <a:extLst>
              <a:ext uri="{FF2B5EF4-FFF2-40B4-BE49-F238E27FC236}">
                <a16:creationId xmlns:a16="http://schemas.microsoft.com/office/drawing/2014/main" id="{A0476A75-87B8-954D-928D-763D22BC9211}"/>
              </a:ext>
            </a:extLst>
          </p:cNvPr>
          <p:cNvSpPr>
            <a:spLocks noChangeShapeType="1"/>
          </p:cNvSpPr>
          <p:nvPr/>
        </p:nvSpPr>
        <p:spPr bwMode="auto">
          <a:xfrm>
            <a:off x="4657725" y="3168650"/>
            <a:ext cx="3175" cy="57150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21" name="Line 301">
            <a:extLst>
              <a:ext uri="{FF2B5EF4-FFF2-40B4-BE49-F238E27FC236}">
                <a16:creationId xmlns:a16="http://schemas.microsoft.com/office/drawing/2014/main" id="{5A480395-9A33-A042-942D-3DE801DD0B7F}"/>
              </a:ext>
            </a:extLst>
          </p:cNvPr>
          <p:cNvSpPr>
            <a:spLocks noChangeShapeType="1"/>
          </p:cNvSpPr>
          <p:nvPr/>
        </p:nvSpPr>
        <p:spPr bwMode="auto">
          <a:xfrm flipH="1">
            <a:off x="4318000" y="3300413"/>
            <a:ext cx="8572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22" name="Line 302">
            <a:extLst>
              <a:ext uri="{FF2B5EF4-FFF2-40B4-BE49-F238E27FC236}">
                <a16:creationId xmlns:a16="http://schemas.microsoft.com/office/drawing/2014/main" id="{5E3C2D92-7935-A547-B5C1-2E54A5666E61}"/>
              </a:ext>
            </a:extLst>
          </p:cNvPr>
          <p:cNvSpPr>
            <a:spLocks noChangeShapeType="1"/>
          </p:cNvSpPr>
          <p:nvPr/>
        </p:nvSpPr>
        <p:spPr bwMode="auto">
          <a:xfrm flipH="1">
            <a:off x="4318000" y="3221038"/>
            <a:ext cx="8572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23" name="Line 303">
            <a:extLst>
              <a:ext uri="{FF2B5EF4-FFF2-40B4-BE49-F238E27FC236}">
                <a16:creationId xmlns:a16="http://schemas.microsoft.com/office/drawing/2014/main" id="{83127B5D-8C88-C44F-BADF-C25B1ACDFD5D}"/>
              </a:ext>
            </a:extLst>
          </p:cNvPr>
          <p:cNvSpPr>
            <a:spLocks noChangeShapeType="1"/>
          </p:cNvSpPr>
          <p:nvPr/>
        </p:nvSpPr>
        <p:spPr bwMode="auto">
          <a:xfrm flipH="1">
            <a:off x="4318000" y="3379788"/>
            <a:ext cx="8572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24" name="Line 304">
            <a:extLst>
              <a:ext uri="{FF2B5EF4-FFF2-40B4-BE49-F238E27FC236}">
                <a16:creationId xmlns:a16="http://schemas.microsoft.com/office/drawing/2014/main" id="{861F69AB-801B-574A-A6A9-F553BF28810F}"/>
              </a:ext>
            </a:extLst>
          </p:cNvPr>
          <p:cNvSpPr>
            <a:spLocks noChangeShapeType="1"/>
          </p:cNvSpPr>
          <p:nvPr/>
        </p:nvSpPr>
        <p:spPr bwMode="auto">
          <a:xfrm flipH="1">
            <a:off x="4318000" y="3459163"/>
            <a:ext cx="85725" cy="158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25" name="Line 305">
            <a:extLst>
              <a:ext uri="{FF2B5EF4-FFF2-40B4-BE49-F238E27FC236}">
                <a16:creationId xmlns:a16="http://schemas.microsoft.com/office/drawing/2014/main" id="{15072A66-0398-0140-8242-8F5BF56D414D}"/>
              </a:ext>
            </a:extLst>
          </p:cNvPr>
          <p:cNvSpPr>
            <a:spLocks noChangeShapeType="1"/>
          </p:cNvSpPr>
          <p:nvPr/>
        </p:nvSpPr>
        <p:spPr bwMode="auto">
          <a:xfrm flipH="1">
            <a:off x="4318000" y="3540125"/>
            <a:ext cx="8572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26" name="Line 306">
            <a:extLst>
              <a:ext uri="{FF2B5EF4-FFF2-40B4-BE49-F238E27FC236}">
                <a16:creationId xmlns:a16="http://schemas.microsoft.com/office/drawing/2014/main" id="{3B4C338F-6EF1-EA49-A850-2C2352EA33AD}"/>
              </a:ext>
            </a:extLst>
          </p:cNvPr>
          <p:cNvSpPr>
            <a:spLocks noChangeShapeType="1"/>
          </p:cNvSpPr>
          <p:nvPr/>
        </p:nvSpPr>
        <p:spPr bwMode="auto">
          <a:xfrm flipH="1">
            <a:off x="4318000" y="3619500"/>
            <a:ext cx="8572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27" name="Line 307">
            <a:extLst>
              <a:ext uri="{FF2B5EF4-FFF2-40B4-BE49-F238E27FC236}">
                <a16:creationId xmlns:a16="http://schemas.microsoft.com/office/drawing/2014/main" id="{2F4AA89C-4364-774F-9F3B-2139345A80C9}"/>
              </a:ext>
            </a:extLst>
          </p:cNvPr>
          <p:cNvSpPr>
            <a:spLocks noChangeShapeType="1"/>
          </p:cNvSpPr>
          <p:nvPr/>
        </p:nvSpPr>
        <p:spPr bwMode="auto">
          <a:xfrm flipH="1">
            <a:off x="4318000" y="3698875"/>
            <a:ext cx="8572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28" name="Freeform 308">
            <a:extLst>
              <a:ext uri="{FF2B5EF4-FFF2-40B4-BE49-F238E27FC236}">
                <a16:creationId xmlns:a16="http://schemas.microsoft.com/office/drawing/2014/main" id="{EF126C17-F1BF-684D-9446-6DB1A91CA151}"/>
              </a:ext>
            </a:extLst>
          </p:cNvPr>
          <p:cNvSpPr>
            <a:spLocks noChangeArrowheads="1"/>
          </p:cNvSpPr>
          <p:nvPr/>
        </p:nvSpPr>
        <p:spPr bwMode="auto">
          <a:xfrm>
            <a:off x="6146800" y="3148013"/>
            <a:ext cx="79375" cy="609600"/>
          </a:xfrm>
          <a:custGeom>
            <a:avLst/>
            <a:gdLst>
              <a:gd name="T0" fmla="*/ 0 w 120"/>
              <a:gd name="T1" fmla="*/ 0 h 919"/>
              <a:gd name="T2" fmla="*/ 0 w 120"/>
              <a:gd name="T3" fmla="*/ 529828 h 919"/>
              <a:gd name="T4" fmla="*/ 38894 w 120"/>
              <a:gd name="T5" fmla="*/ 608739 h 919"/>
              <a:gd name="T6" fmla="*/ 78447 w 120"/>
              <a:gd name="T7" fmla="*/ 529828 h 919"/>
              <a:gd name="T8" fmla="*/ 78447 w 120"/>
              <a:gd name="T9" fmla="*/ 0 h 919"/>
              <a:gd name="T10" fmla="*/ 0 w 120"/>
              <a:gd name="T11" fmla="*/ 0 h 9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919">
                <a:moveTo>
                  <a:pt x="0" y="0"/>
                </a:moveTo>
                <a:lnTo>
                  <a:pt x="0" y="799"/>
                </a:lnTo>
                <a:lnTo>
                  <a:pt x="59" y="918"/>
                </a:lnTo>
                <a:lnTo>
                  <a:pt x="119" y="799"/>
                </a:lnTo>
                <a:lnTo>
                  <a:pt x="119" y="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29" name="Line 309">
            <a:extLst>
              <a:ext uri="{FF2B5EF4-FFF2-40B4-BE49-F238E27FC236}">
                <a16:creationId xmlns:a16="http://schemas.microsoft.com/office/drawing/2014/main" id="{9D30EDAA-E985-F945-A7DF-A78AE814880F}"/>
              </a:ext>
            </a:extLst>
          </p:cNvPr>
          <p:cNvSpPr>
            <a:spLocks noChangeShapeType="1"/>
          </p:cNvSpPr>
          <p:nvPr/>
        </p:nvSpPr>
        <p:spPr bwMode="auto">
          <a:xfrm>
            <a:off x="6146800" y="3251200"/>
            <a:ext cx="79375" cy="15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30" name="Freeform 310">
            <a:extLst>
              <a:ext uri="{FF2B5EF4-FFF2-40B4-BE49-F238E27FC236}">
                <a16:creationId xmlns:a16="http://schemas.microsoft.com/office/drawing/2014/main" id="{9623B077-A9BF-E745-973B-51EF7EBFB9B7}"/>
              </a:ext>
            </a:extLst>
          </p:cNvPr>
          <p:cNvSpPr>
            <a:spLocks noChangeArrowheads="1"/>
          </p:cNvSpPr>
          <p:nvPr/>
        </p:nvSpPr>
        <p:spPr bwMode="auto">
          <a:xfrm>
            <a:off x="5605463" y="3221038"/>
            <a:ext cx="441325" cy="544512"/>
          </a:xfrm>
          <a:custGeom>
            <a:avLst/>
            <a:gdLst>
              <a:gd name="T0" fmla="*/ 134383 w 665"/>
              <a:gd name="T1" fmla="*/ 0 h 822"/>
              <a:gd name="T2" fmla="*/ 0 w 665"/>
              <a:gd name="T3" fmla="*/ 0 h 822"/>
              <a:gd name="T4" fmla="*/ 0 w 665"/>
              <a:gd name="T5" fmla="*/ 544284 h 822"/>
              <a:gd name="T6" fmla="*/ 441736 w 665"/>
              <a:gd name="T7" fmla="*/ 544284 h 822"/>
              <a:gd name="T8" fmla="*/ 441736 w 665"/>
              <a:gd name="T9" fmla="*/ 0 h 822"/>
              <a:gd name="T10" fmla="*/ 312674 w 665"/>
              <a:gd name="T11" fmla="*/ 0 h 8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5" h="822">
                <a:moveTo>
                  <a:pt x="202" y="0"/>
                </a:moveTo>
                <a:lnTo>
                  <a:pt x="0" y="0"/>
                </a:lnTo>
                <a:lnTo>
                  <a:pt x="0" y="821"/>
                </a:lnTo>
                <a:lnTo>
                  <a:pt x="664" y="821"/>
                </a:lnTo>
                <a:lnTo>
                  <a:pt x="664" y="0"/>
                </a:lnTo>
                <a:lnTo>
                  <a:pt x="47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431" name="Freeform 311">
            <a:extLst>
              <a:ext uri="{FF2B5EF4-FFF2-40B4-BE49-F238E27FC236}">
                <a16:creationId xmlns:a16="http://schemas.microsoft.com/office/drawing/2014/main" id="{B6606298-F666-FA49-8EE6-DD1A7BA0535C}"/>
              </a:ext>
            </a:extLst>
          </p:cNvPr>
          <p:cNvSpPr>
            <a:spLocks noChangeArrowheads="1"/>
          </p:cNvSpPr>
          <p:nvPr/>
        </p:nvSpPr>
        <p:spPr bwMode="auto">
          <a:xfrm>
            <a:off x="5727700" y="3148013"/>
            <a:ext cx="200025" cy="125412"/>
          </a:xfrm>
          <a:custGeom>
            <a:avLst/>
            <a:gdLst>
              <a:gd name="T0" fmla="*/ 139260 w 299"/>
              <a:gd name="T1" fmla="*/ 39538 h 188"/>
              <a:gd name="T2" fmla="*/ 139260 w 299"/>
              <a:gd name="T3" fmla="*/ 0 h 188"/>
              <a:gd name="T4" fmla="*/ 59302 w 299"/>
              <a:gd name="T5" fmla="*/ 0 h 188"/>
              <a:gd name="T6" fmla="*/ 59302 w 299"/>
              <a:gd name="T7" fmla="*/ 39538 h 188"/>
              <a:gd name="T8" fmla="*/ 19323 w 299"/>
              <a:gd name="T9" fmla="*/ 39538 h 188"/>
              <a:gd name="T10" fmla="*/ 0 w 299"/>
              <a:gd name="T11" fmla="*/ 125314 h 188"/>
              <a:gd name="T12" fmla="*/ 198562 w 299"/>
              <a:gd name="T13" fmla="*/ 125314 h 188"/>
              <a:gd name="T14" fmla="*/ 178572 w 299"/>
              <a:gd name="T15" fmla="*/ 39538 h 188"/>
              <a:gd name="T16" fmla="*/ 139260 w 299"/>
              <a:gd name="T17" fmla="*/ 39538 h 1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9" h="188">
                <a:moveTo>
                  <a:pt x="209" y="59"/>
                </a:moveTo>
                <a:lnTo>
                  <a:pt x="209" y="0"/>
                </a:lnTo>
                <a:lnTo>
                  <a:pt x="89" y="0"/>
                </a:lnTo>
                <a:lnTo>
                  <a:pt x="89" y="59"/>
                </a:lnTo>
                <a:lnTo>
                  <a:pt x="29" y="59"/>
                </a:lnTo>
                <a:lnTo>
                  <a:pt x="0" y="187"/>
                </a:lnTo>
                <a:lnTo>
                  <a:pt x="298" y="187"/>
                </a:lnTo>
                <a:lnTo>
                  <a:pt x="268" y="59"/>
                </a:lnTo>
                <a:lnTo>
                  <a:pt x="209" y="5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32" name="Freeform 312">
            <a:extLst>
              <a:ext uri="{FF2B5EF4-FFF2-40B4-BE49-F238E27FC236}">
                <a16:creationId xmlns:a16="http://schemas.microsoft.com/office/drawing/2014/main" id="{4C533C02-76D1-9542-AF3A-06D619A1053B}"/>
              </a:ext>
            </a:extLst>
          </p:cNvPr>
          <p:cNvSpPr>
            <a:spLocks noChangeArrowheads="1"/>
          </p:cNvSpPr>
          <p:nvPr/>
        </p:nvSpPr>
        <p:spPr bwMode="auto">
          <a:xfrm>
            <a:off x="7424738" y="3168650"/>
            <a:ext cx="79375" cy="579438"/>
          </a:xfrm>
          <a:custGeom>
            <a:avLst/>
            <a:gdLst>
              <a:gd name="T0" fmla="*/ 78447 w 120"/>
              <a:gd name="T1" fmla="*/ 0 h 874"/>
              <a:gd name="T2" fmla="*/ 78447 w 120"/>
              <a:gd name="T3" fmla="*/ 500457 h 874"/>
              <a:gd name="T4" fmla="*/ 38894 w 120"/>
              <a:gd name="T5" fmla="*/ 579441 h 874"/>
              <a:gd name="T6" fmla="*/ 0 w 120"/>
              <a:gd name="T7" fmla="*/ 500457 h 874"/>
              <a:gd name="T8" fmla="*/ 0 w 120"/>
              <a:gd name="T9" fmla="*/ 0 h 874"/>
              <a:gd name="T10" fmla="*/ 78447 w 120"/>
              <a:gd name="T11" fmla="*/ 0 h 8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874">
                <a:moveTo>
                  <a:pt x="119" y="0"/>
                </a:moveTo>
                <a:lnTo>
                  <a:pt x="119" y="754"/>
                </a:lnTo>
                <a:lnTo>
                  <a:pt x="59" y="873"/>
                </a:lnTo>
                <a:lnTo>
                  <a:pt x="0" y="754"/>
                </a:lnTo>
                <a:lnTo>
                  <a:pt x="0" y="0"/>
                </a:lnTo>
                <a:lnTo>
                  <a:pt x="119"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33" name="Freeform 313">
            <a:extLst>
              <a:ext uri="{FF2B5EF4-FFF2-40B4-BE49-F238E27FC236}">
                <a16:creationId xmlns:a16="http://schemas.microsoft.com/office/drawing/2014/main" id="{DAB8F317-05AE-C848-A095-78F0201866EC}"/>
              </a:ext>
            </a:extLst>
          </p:cNvPr>
          <p:cNvSpPr>
            <a:spLocks noChangeArrowheads="1"/>
          </p:cNvSpPr>
          <p:nvPr/>
        </p:nvSpPr>
        <p:spPr bwMode="auto">
          <a:xfrm>
            <a:off x="7386638" y="3213100"/>
            <a:ext cx="41275" cy="98425"/>
          </a:xfrm>
          <a:custGeom>
            <a:avLst/>
            <a:gdLst>
              <a:gd name="T0" fmla="*/ 40346 w 61"/>
              <a:gd name="T1" fmla="*/ 0 h 150"/>
              <a:gd name="T2" fmla="*/ 0 w 61"/>
              <a:gd name="T3" fmla="*/ 0 h 150"/>
              <a:gd name="T4" fmla="*/ 0 w 61"/>
              <a:gd name="T5" fmla="*/ 98949 h 150"/>
              <a:gd name="T6" fmla="*/ 0 60000 65536"/>
              <a:gd name="T7" fmla="*/ 0 60000 65536"/>
              <a:gd name="T8" fmla="*/ 0 60000 65536"/>
            </a:gdLst>
            <a:ahLst/>
            <a:cxnLst>
              <a:cxn ang="T6">
                <a:pos x="T0" y="T1"/>
              </a:cxn>
              <a:cxn ang="T7">
                <a:pos x="T2" y="T3"/>
              </a:cxn>
              <a:cxn ang="T8">
                <a:pos x="T4" y="T5"/>
              </a:cxn>
            </a:cxnLst>
            <a:rect l="0" t="0" r="r" b="b"/>
            <a:pathLst>
              <a:path w="61" h="150">
                <a:moveTo>
                  <a:pt x="60" y="0"/>
                </a:moveTo>
                <a:lnTo>
                  <a:pt x="0" y="0"/>
                </a:lnTo>
                <a:lnTo>
                  <a:pt x="0" y="14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434" name="Freeform 314">
            <a:extLst>
              <a:ext uri="{FF2B5EF4-FFF2-40B4-BE49-F238E27FC236}">
                <a16:creationId xmlns:a16="http://schemas.microsoft.com/office/drawing/2014/main" id="{EFD4C2BF-8752-0A4D-9D33-68FA1F25F333}"/>
              </a:ext>
            </a:extLst>
          </p:cNvPr>
          <p:cNvSpPr>
            <a:spLocks noChangeArrowheads="1"/>
          </p:cNvSpPr>
          <p:nvPr/>
        </p:nvSpPr>
        <p:spPr bwMode="auto">
          <a:xfrm>
            <a:off x="6884988" y="3221038"/>
            <a:ext cx="436562" cy="544512"/>
          </a:xfrm>
          <a:custGeom>
            <a:avLst/>
            <a:gdLst>
              <a:gd name="T0" fmla="*/ 128708 w 658"/>
              <a:gd name="T1" fmla="*/ 0 h 822"/>
              <a:gd name="T2" fmla="*/ 0 w 658"/>
              <a:gd name="T3" fmla="*/ 0 h 822"/>
              <a:gd name="T4" fmla="*/ 0 w 658"/>
              <a:gd name="T5" fmla="*/ 544284 h 822"/>
              <a:gd name="T6" fmla="*/ 435882 w 658"/>
              <a:gd name="T7" fmla="*/ 544284 h 822"/>
              <a:gd name="T8" fmla="*/ 435882 w 658"/>
              <a:gd name="T9" fmla="*/ 0 h 822"/>
              <a:gd name="T10" fmla="*/ 307174 w 658"/>
              <a:gd name="T11" fmla="*/ 0 h 8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8" h="822">
                <a:moveTo>
                  <a:pt x="194" y="0"/>
                </a:moveTo>
                <a:lnTo>
                  <a:pt x="0" y="0"/>
                </a:lnTo>
                <a:lnTo>
                  <a:pt x="0" y="821"/>
                </a:lnTo>
                <a:lnTo>
                  <a:pt x="657" y="821"/>
                </a:lnTo>
                <a:lnTo>
                  <a:pt x="657" y="0"/>
                </a:lnTo>
                <a:lnTo>
                  <a:pt x="463"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435" name="Freeform 315">
            <a:extLst>
              <a:ext uri="{FF2B5EF4-FFF2-40B4-BE49-F238E27FC236}">
                <a16:creationId xmlns:a16="http://schemas.microsoft.com/office/drawing/2014/main" id="{EB210507-4675-BA49-B4A0-EEBD44684051}"/>
              </a:ext>
            </a:extLst>
          </p:cNvPr>
          <p:cNvSpPr>
            <a:spLocks noChangeArrowheads="1"/>
          </p:cNvSpPr>
          <p:nvPr/>
        </p:nvSpPr>
        <p:spPr bwMode="auto">
          <a:xfrm>
            <a:off x="7002463" y="3148013"/>
            <a:ext cx="198437" cy="125412"/>
          </a:xfrm>
          <a:custGeom>
            <a:avLst/>
            <a:gdLst>
              <a:gd name="T0" fmla="*/ 138796 w 300"/>
              <a:gd name="T1" fmla="*/ 39538 h 188"/>
              <a:gd name="T2" fmla="*/ 138796 w 300"/>
              <a:gd name="T3" fmla="*/ 0 h 188"/>
              <a:gd name="T4" fmla="*/ 59104 w 300"/>
              <a:gd name="T5" fmla="*/ 0 h 188"/>
              <a:gd name="T6" fmla="*/ 59104 w 300"/>
              <a:gd name="T7" fmla="*/ 39538 h 188"/>
              <a:gd name="T8" fmla="*/ 19923 w 300"/>
              <a:gd name="T9" fmla="*/ 39538 h 188"/>
              <a:gd name="T10" fmla="*/ 0 w 300"/>
              <a:gd name="T11" fmla="*/ 125314 h 188"/>
              <a:gd name="T12" fmla="*/ 198564 w 300"/>
              <a:gd name="T13" fmla="*/ 125314 h 188"/>
              <a:gd name="T14" fmla="*/ 178641 w 300"/>
              <a:gd name="T15" fmla="*/ 39538 h 188"/>
              <a:gd name="T16" fmla="*/ 138796 w 300"/>
              <a:gd name="T17" fmla="*/ 39538 h 1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00" h="188">
                <a:moveTo>
                  <a:pt x="209" y="59"/>
                </a:moveTo>
                <a:lnTo>
                  <a:pt x="209" y="0"/>
                </a:lnTo>
                <a:lnTo>
                  <a:pt x="89" y="0"/>
                </a:lnTo>
                <a:lnTo>
                  <a:pt x="89" y="59"/>
                </a:lnTo>
                <a:lnTo>
                  <a:pt x="30" y="59"/>
                </a:lnTo>
                <a:lnTo>
                  <a:pt x="0" y="187"/>
                </a:lnTo>
                <a:lnTo>
                  <a:pt x="299" y="187"/>
                </a:lnTo>
                <a:lnTo>
                  <a:pt x="269" y="59"/>
                </a:lnTo>
                <a:lnTo>
                  <a:pt x="209" y="5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36" name="Line 316">
            <a:extLst>
              <a:ext uri="{FF2B5EF4-FFF2-40B4-BE49-F238E27FC236}">
                <a16:creationId xmlns:a16="http://schemas.microsoft.com/office/drawing/2014/main" id="{8B25E46B-9051-0641-98BB-2E853A064B2F}"/>
              </a:ext>
            </a:extLst>
          </p:cNvPr>
          <p:cNvSpPr>
            <a:spLocks noChangeShapeType="1"/>
          </p:cNvSpPr>
          <p:nvPr/>
        </p:nvSpPr>
        <p:spPr bwMode="auto">
          <a:xfrm>
            <a:off x="8312150" y="3379788"/>
            <a:ext cx="21590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37" name="Line 317">
            <a:extLst>
              <a:ext uri="{FF2B5EF4-FFF2-40B4-BE49-F238E27FC236}">
                <a16:creationId xmlns:a16="http://schemas.microsoft.com/office/drawing/2014/main" id="{90C938DB-E5F0-F743-B2F1-193BA88DB999}"/>
              </a:ext>
            </a:extLst>
          </p:cNvPr>
          <p:cNvSpPr>
            <a:spLocks noChangeShapeType="1"/>
          </p:cNvSpPr>
          <p:nvPr/>
        </p:nvSpPr>
        <p:spPr bwMode="auto">
          <a:xfrm>
            <a:off x="8312150" y="3478213"/>
            <a:ext cx="21590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38" name="Line 318">
            <a:extLst>
              <a:ext uri="{FF2B5EF4-FFF2-40B4-BE49-F238E27FC236}">
                <a16:creationId xmlns:a16="http://schemas.microsoft.com/office/drawing/2014/main" id="{45E8168E-20EC-FC45-80E5-918A7F0A011D}"/>
              </a:ext>
            </a:extLst>
          </p:cNvPr>
          <p:cNvSpPr>
            <a:spLocks noChangeShapeType="1"/>
          </p:cNvSpPr>
          <p:nvPr/>
        </p:nvSpPr>
        <p:spPr bwMode="auto">
          <a:xfrm>
            <a:off x="8312150" y="3578225"/>
            <a:ext cx="21590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39" name="Line 319">
            <a:extLst>
              <a:ext uri="{FF2B5EF4-FFF2-40B4-BE49-F238E27FC236}">
                <a16:creationId xmlns:a16="http://schemas.microsoft.com/office/drawing/2014/main" id="{E620D891-F72D-6A4E-8D7A-8F60B3128829}"/>
              </a:ext>
            </a:extLst>
          </p:cNvPr>
          <p:cNvSpPr>
            <a:spLocks noChangeShapeType="1"/>
          </p:cNvSpPr>
          <p:nvPr/>
        </p:nvSpPr>
        <p:spPr bwMode="auto">
          <a:xfrm>
            <a:off x="8312150" y="3678238"/>
            <a:ext cx="21590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40" name="Line 320">
            <a:extLst>
              <a:ext uri="{FF2B5EF4-FFF2-40B4-BE49-F238E27FC236}">
                <a16:creationId xmlns:a16="http://schemas.microsoft.com/office/drawing/2014/main" id="{908F3EF6-E892-F74A-9A59-6C7AC0494C91}"/>
              </a:ext>
            </a:extLst>
          </p:cNvPr>
          <p:cNvSpPr>
            <a:spLocks noChangeShapeType="1"/>
          </p:cNvSpPr>
          <p:nvPr/>
        </p:nvSpPr>
        <p:spPr bwMode="auto">
          <a:xfrm flipH="1">
            <a:off x="8226425" y="3379788"/>
            <a:ext cx="4762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41" name="Line 321">
            <a:extLst>
              <a:ext uri="{FF2B5EF4-FFF2-40B4-BE49-F238E27FC236}">
                <a16:creationId xmlns:a16="http://schemas.microsoft.com/office/drawing/2014/main" id="{03C8BE8F-4D26-7E44-946D-4A1844CC4ACA}"/>
              </a:ext>
            </a:extLst>
          </p:cNvPr>
          <p:cNvSpPr>
            <a:spLocks noChangeShapeType="1"/>
          </p:cNvSpPr>
          <p:nvPr/>
        </p:nvSpPr>
        <p:spPr bwMode="auto">
          <a:xfrm flipH="1">
            <a:off x="8226425" y="3478213"/>
            <a:ext cx="4762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42" name="Line 322">
            <a:extLst>
              <a:ext uri="{FF2B5EF4-FFF2-40B4-BE49-F238E27FC236}">
                <a16:creationId xmlns:a16="http://schemas.microsoft.com/office/drawing/2014/main" id="{0714253C-D192-F94A-8037-F230E4D9973C}"/>
              </a:ext>
            </a:extLst>
          </p:cNvPr>
          <p:cNvSpPr>
            <a:spLocks noChangeShapeType="1"/>
          </p:cNvSpPr>
          <p:nvPr/>
        </p:nvSpPr>
        <p:spPr bwMode="auto">
          <a:xfrm flipH="1">
            <a:off x="8226425" y="3578225"/>
            <a:ext cx="4762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43" name="Line 323">
            <a:extLst>
              <a:ext uri="{FF2B5EF4-FFF2-40B4-BE49-F238E27FC236}">
                <a16:creationId xmlns:a16="http://schemas.microsoft.com/office/drawing/2014/main" id="{EBA67F9E-F6EB-F446-B2DB-60291D3320C0}"/>
              </a:ext>
            </a:extLst>
          </p:cNvPr>
          <p:cNvSpPr>
            <a:spLocks noChangeShapeType="1"/>
          </p:cNvSpPr>
          <p:nvPr/>
        </p:nvSpPr>
        <p:spPr bwMode="auto">
          <a:xfrm flipH="1">
            <a:off x="8226425" y="3678238"/>
            <a:ext cx="4762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44" name="Freeform 324">
            <a:extLst>
              <a:ext uri="{FF2B5EF4-FFF2-40B4-BE49-F238E27FC236}">
                <a16:creationId xmlns:a16="http://schemas.microsoft.com/office/drawing/2014/main" id="{3C6DFF11-0824-454F-B2D9-E0635D8721E1}"/>
              </a:ext>
            </a:extLst>
          </p:cNvPr>
          <p:cNvSpPr>
            <a:spLocks noChangeArrowheads="1"/>
          </p:cNvSpPr>
          <p:nvPr/>
        </p:nvSpPr>
        <p:spPr bwMode="auto">
          <a:xfrm>
            <a:off x="8156575" y="3221038"/>
            <a:ext cx="442913" cy="544512"/>
          </a:xfrm>
          <a:custGeom>
            <a:avLst/>
            <a:gdLst>
              <a:gd name="T0" fmla="*/ 134182 w 666"/>
              <a:gd name="T1" fmla="*/ 0 h 822"/>
              <a:gd name="T2" fmla="*/ 0 w 666"/>
              <a:gd name="T3" fmla="*/ 0 h 822"/>
              <a:gd name="T4" fmla="*/ 0 w 666"/>
              <a:gd name="T5" fmla="*/ 544284 h 822"/>
              <a:gd name="T6" fmla="*/ 441739 w 666"/>
              <a:gd name="T7" fmla="*/ 544284 h 822"/>
              <a:gd name="T8" fmla="*/ 441739 w 666"/>
              <a:gd name="T9" fmla="*/ 0 h 822"/>
              <a:gd name="T10" fmla="*/ 312206 w 666"/>
              <a:gd name="T11" fmla="*/ 0 h 8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6" h="822">
                <a:moveTo>
                  <a:pt x="202" y="0"/>
                </a:moveTo>
                <a:lnTo>
                  <a:pt x="0" y="0"/>
                </a:lnTo>
                <a:lnTo>
                  <a:pt x="0" y="821"/>
                </a:lnTo>
                <a:lnTo>
                  <a:pt x="665" y="821"/>
                </a:lnTo>
                <a:lnTo>
                  <a:pt x="665" y="0"/>
                </a:lnTo>
                <a:lnTo>
                  <a:pt x="47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445" name="Freeform 325">
            <a:extLst>
              <a:ext uri="{FF2B5EF4-FFF2-40B4-BE49-F238E27FC236}">
                <a16:creationId xmlns:a16="http://schemas.microsoft.com/office/drawing/2014/main" id="{4D059FCE-83E0-4B4E-AEEC-C440A928EA80}"/>
              </a:ext>
            </a:extLst>
          </p:cNvPr>
          <p:cNvSpPr>
            <a:spLocks noChangeArrowheads="1"/>
          </p:cNvSpPr>
          <p:nvPr/>
        </p:nvSpPr>
        <p:spPr bwMode="auto">
          <a:xfrm>
            <a:off x="8281988" y="3148013"/>
            <a:ext cx="200025" cy="125412"/>
          </a:xfrm>
          <a:custGeom>
            <a:avLst/>
            <a:gdLst>
              <a:gd name="T0" fmla="*/ 139260 w 299"/>
              <a:gd name="T1" fmla="*/ 39538 h 188"/>
              <a:gd name="T2" fmla="*/ 139260 w 299"/>
              <a:gd name="T3" fmla="*/ 0 h 188"/>
              <a:gd name="T4" fmla="*/ 59302 w 299"/>
              <a:gd name="T5" fmla="*/ 0 h 188"/>
              <a:gd name="T6" fmla="*/ 59302 w 299"/>
              <a:gd name="T7" fmla="*/ 39538 h 188"/>
              <a:gd name="T8" fmla="*/ 19989 w 299"/>
              <a:gd name="T9" fmla="*/ 39538 h 188"/>
              <a:gd name="T10" fmla="*/ 0 w 299"/>
              <a:gd name="T11" fmla="*/ 125314 h 188"/>
              <a:gd name="T12" fmla="*/ 198562 w 299"/>
              <a:gd name="T13" fmla="*/ 125314 h 188"/>
              <a:gd name="T14" fmla="*/ 179239 w 299"/>
              <a:gd name="T15" fmla="*/ 39538 h 188"/>
              <a:gd name="T16" fmla="*/ 139260 w 299"/>
              <a:gd name="T17" fmla="*/ 39538 h 1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9" h="188">
                <a:moveTo>
                  <a:pt x="209" y="59"/>
                </a:moveTo>
                <a:lnTo>
                  <a:pt x="209" y="0"/>
                </a:lnTo>
                <a:lnTo>
                  <a:pt x="89" y="0"/>
                </a:lnTo>
                <a:lnTo>
                  <a:pt x="89" y="59"/>
                </a:lnTo>
                <a:lnTo>
                  <a:pt x="30" y="59"/>
                </a:lnTo>
                <a:lnTo>
                  <a:pt x="0" y="187"/>
                </a:lnTo>
                <a:lnTo>
                  <a:pt x="298" y="187"/>
                </a:lnTo>
                <a:lnTo>
                  <a:pt x="269" y="59"/>
                </a:lnTo>
                <a:lnTo>
                  <a:pt x="209" y="5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46" name="Freeform 326">
            <a:extLst>
              <a:ext uri="{FF2B5EF4-FFF2-40B4-BE49-F238E27FC236}">
                <a16:creationId xmlns:a16="http://schemas.microsoft.com/office/drawing/2014/main" id="{F7542C1C-9B87-CC4F-AD1B-81B30E4F676E}"/>
              </a:ext>
            </a:extLst>
          </p:cNvPr>
          <p:cNvSpPr>
            <a:spLocks noChangeArrowheads="1"/>
          </p:cNvSpPr>
          <p:nvPr/>
        </p:nvSpPr>
        <p:spPr bwMode="auto">
          <a:xfrm>
            <a:off x="8699500" y="3251200"/>
            <a:ext cx="77788" cy="606425"/>
          </a:xfrm>
          <a:custGeom>
            <a:avLst/>
            <a:gdLst>
              <a:gd name="T0" fmla="*/ 0 w 120"/>
              <a:gd name="T1" fmla="*/ 0 h 911"/>
              <a:gd name="T2" fmla="*/ 0 w 120"/>
              <a:gd name="T3" fmla="*/ 526586 h 911"/>
              <a:gd name="T4" fmla="*/ 39552 w 120"/>
              <a:gd name="T5" fmla="*/ 605807 h 911"/>
              <a:gd name="T6" fmla="*/ 78445 w 120"/>
              <a:gd name="T7" fmla="*/ 526586 h 911"/>
              <a:gd name="T8" fmla="*/ 78445 w 120"/>
              <a:gd name="T9" fmla="*/ 0 h 911"/>
              <a:gd name="T10" fmla="*/ 0 w 120"/>
              <a:gd name="T11" fmla="*/ 0 h 9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911">
                <a:moveTo>
                  <a:pt x="0" y="0"/>
                </a:moveTo>
                <a:lnTo>
                  <a:pt x="0" y="791"/>
                </a:lnTo>
                <a:lnTo>
                  <a:pt x="60" y="910"/>
                </a:lnTo>
                <a:lnTo>
                  <a:pt x="119" y="791"/>
                </a:lnTo>
                <a:lnTo>
                  <a:pt x="119" y="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47" name="Line 327">
            <a:extLst>
              <a:ext uri="{FF2B5EF4-FFF2-40B4-BE49-F238E27FC236}">
                <a16:creationId xmlns:a16="http://schemas.microsoft.com/office/drawing/2014/main" id="{93E2A805-4618-684B-AD23-F3B723EFA966}"/>
              </a:ext>
            </a:extLst>
          </p:cNvPr>
          <p:cNvSpPr>
            <a:spLocks noChangeShapeType="1"/>
          </p:cNvSpPr>
          <p:nvPr/>
        </p:nvSpPr>
        <p:spPr bwMode="auto">
          <a:xfrm>
            <a:off x="8699500" y="3251200"/>
            <a:ext cx="77788" cy="15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48" name="Line 328">
            <a:extLst>
              <a:ext uri="{FF2B5EF4-FFF2-40B4-BE49-F238E27FC236}">
                <a16:creationId xmlns:a16="http://schemas.microsoft.com/office/drawing/2014/main" id="{109C2380-65D5-C241-BDB9-90BF74EB472B}"/>
              </a:ext>
            </a:extLst>
          </p:cNvPr>
          <p:cNvSpPr>
            <a:spLocks noChangeShapeType="1"/>
          </p:cNvSpPr>
          <p:nvPr/>
        </p:nvSpPr>
        <p:spPr bwMode="auto">
          <a:xfrm>
            <a:off x="9586913" y="3379788"/>
            <a:ext cx="2190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49" name="Line 329">
            <a:extLst>
              <a:ext uri="{FF2B5EF4-FFF2-40B4-BE49-F238E27FC236}">
                <a16:creationId xmlns:a16="http://schemas.microsoft.com/office/drawing/2014/main" id="{077E7D52-50E6-B043-865F-523F60EB9DAB}"/>
              </a:ext>
            </a:extLst>
          </p:cNvPr>
          <p:cNvSpPr>
            <a:spLocks noChangeShapeType="1"/>
          </p:cNvSpPr>
          <p:nvPr/>
        </p:nvSpPr>
        <p:spPr bwMode="auto">
          <a:xfrm>
            <a:off x="9586913" y="3478213"/>
            <a:ext cx="2190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50" name="Line 330">
            <a:extLst>
              <a:ext uri="{FF2B5EF4-FFF2-40B4-BE49-F238E27FC236}">
                <a16:creationId xmlns:a16="http://schemas.microsoft.com/office/drawing/2014/main" id="{1FB2432D-D5DF-8742-A061-8454D0EF23DD}"/>
              </a:ext>
            </a:extLst>
          </p:cNvPr>
          <p:cNvSpPr>
            <a:spLocks noChangeShapeType="1"/>
          </p:cNvSpPr>
          <p:nvPr/>
        </p:nvSpPr>
        <p:spPr bwMode="auto">
          <a:xfrm>
            <a:off x="9586913" y="3578225"/>
            <a:ext cx="2190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51" name="Line 331">
            <a:extLst>
              <a:ext uri="{FF2B5EF4-FFF2-40B4-BE49-F238E27FC236}">
                <a16:creationId xmlns:a16="http://schemas.microsoft.com/office/drawing/2014/main" id="{DABEBAB6-39C2-7B48-9E27-339D7A95740A}"/>
              </a:ext>
            </a:extLst>
          </p:cNvPr>
          <p:cNvSpPr>
            <a:spLocks noChangeShapeType="1"/>
          </p:cNvSpPr>
          <p:nvPr/>
        </p:nvSpPr>
        <p:spPr bwMode="auto">
          <a:xfrm>
            <a:off x="9586913" y="3678238"/>
            <a:ext cx="2190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52" name="Line 332">
            <a:extLst>
              <a:ext uri="{FF2B5EF4-FFF2-40B4-BE49-F238E27FC236}">
                <a16:creationId xmlns:a16="http://schemas.microsoft.com/office/drawing/2014/main" id="{21A65D31-F240-2444-B47C-EBEEB60155EF}"/>
              </a:ext>
            </a:extLst>
          </p:cNvPr>
          <p:cNvSpPr>
            <a:spLocks noChangeShapeType="1"/>
          </p:cNvSpPr>
          <p:nvPr/>
        </p:nvSpPr>
        <p:spPr bwMode="auto">
          <a:xfrm flipH="1">
            <a:off x="9504363" y="3379788"/>
            <a:ext cx="4445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53" name="Line 333">
            <a:extLst>
              <a:ext uri="{FF2B5EF4-FFF2-40B4-BE49-F238E27FC236}">
                <a16:creationId xmlns:a16="http://schemas.microsoft.com/office/drawing/2014/main" id="{B214FE34-9510-E64B-A078-55FD916B57CA}"/>
              </a:ext>
            </a:extLst>
          </p:cNvPr>
          <p:cNvSpPr>
            <a:spLocks noChangeShapeType="1"/>
          </p:cNvSpPr>
          <p:nvPr/>
        </p:nvSpPr>
        <p:spPr bwMode="auto">
          <a:xfrm flipH="1">
            <a:off x="9504363" y="3478213"/>
            <a:ext cx="4445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54" name="Line 334">
            <a:extLst>
              <a:ext uri="{FF2B5EF4-FFF2-40B4-BE49-F238E27FC236}">
                <a16:creationId xmlns:a16="http://schemas.microsoft.com/office/drawing/2014/main" id="{585BEDC9-F004-8242-A15A-815B3F1856E9}"/>
              </a:ext>
            </a:extLst>
          </p:cNvPr>
          <p:cNvSpPr>
            <a:spLocks noChangeShapeType="1"/>
          </p:cNvSpPr>
          <p:nvPr/>
        </p:nvSpPr>
        <p:spPr bwMode="auto">
          <a:xfrm flipH="1">
            <a:off x="9504363" y="3578225"/>
            <a:ext cx="4445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55" name="Line 335">
            <a:extLst>
              <a:ext uri="{FF2B5EF4-FFF2-40B4-BE49-F238E27FC236}">
                <a16:creationId xmlns:a16="http://schemas.microsoft.com/office/drawing/2014/main" id="{1E60E07E-007B-F344-9722-6AEFCC251157}"/>
              </a:ext>
            </a:extLst>
          </p:cNvPr>
          <p:cNvSpPr>
            <a:spLocks noChangeShapeType="1"/>
          </p:cNvSpPr>
          <p:nvPr/>
        </p:nvSpPr>
        <p:spPr bwMode="auto">
          <a:xfrm flipH="1">
            <a:off x="9504363" y="3678238"/>
            <a:ext cx="4445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56" name="Freeform 336">
            <a:extLst>
              <a:ext uri="{FF2B5EF4-FFF2-40B4-BE49-F238E27FC236}">
                <a16:creationId xmlns:a16="http://schemas.microsoft.com/office/drawing/2014/main" id="{4C0AFE74-7236-2343-B6F5-A76FE7C22FE6}"/>
              </a:ext>
            </a:extLst>
          </p:cNvPr>
          <p:cNvSpPr>
            <a:spLocks noChangeArrowheads="1"/>
          </p:cNvSpPr>
          <p:nvPr/>
        </p:nvSpPr>
        <p:spPr bwMode="auto">
          <a:xfrm>
            <a:off x="9437688" y="3221038"/>
            <a:ext cx="436562" cy="544512"/>
          </a:xfrm>
          <a:custGeom>
            <a:avLst/>
            <a:gdLst>
              <a:gd name="T0" fmla="*/ 128707 w 658"/>
              <a:gd name="T1" fmla="*/ 0 h 822"/>
              <a:gd name="T2" fmla="*/ 0 w 658"/>
              <a:gd name="T3" fmla="*/ 0 h 822"/>
              <a:gd name="T4" fmla="*/ 0 w 658"/>
              <a:gd name="T5" fmla="*/ 544284 h 822"/>
              <a:gd name="T6" fmla="*/ 435880 w 658"/>
              <a:gd name="T7" fmla="*/ 544284 h 822"/>
              <a:gd name="T8" fmla="*/ 435880 w 658"/>
              <a:gd name="T9" fmla="*/ 0 h 822"/>
              <a:gd name="T10" fmla="*/ 307172 w 658"/>
              <a:gd name="T11" fmla="*/ 0 h 8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8" h="822">
                <a:moveTo>
                  <a:pt x="194" y="0"/>
                </a:moveTo>
                <a:lnTo>
                  <a:pt x="0" y="0"/>
                </a:lnTo>
                <a:lnTo>
                  <a:pt x="0" y="821"/>
                </a:lnTo>
                <a:lnTo>
                  <a:pt x="657" y="821"/>
                </a:lnTo>
                <a:lnTo>
                  <a:pt x="657" y="0"/>
                </a:lnTo>
                <a:lnTo>
                  <a:pt x="463"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457" name="Freeform 337">
            <a:extLst>
              <a:ext uri="{FF2B5EF4-FFF2-40B4-BE49-F238E27FC236}">
                <a16:creationId xmlns:a16="http://schemas.microsoft.com/office/drawing/2014/main" id="{5CFA55A2-CA19-1E43-A3E2-F75EDA48AA6C}"/>
              </a:ext>
            </a:extLst>
          </p:cNvPr>
          <p:cNvSpPr>
            <a:spLocks noChangeArrowheads="1"/>
          </p:cNvSpPr>
          <p:nvPr/>
        </p:nvSpPr>
        <p:spPr bwMode="auto">
          <a:xfrm>
            <a:off x="9556750" y="3148013"/>
            <a:ext cx="200025" cy="125412"/>
          </a:xfrm>
          <a:custGeom>
            <a:avLst/>
            <a:gdLst>
              <a:gd name="T0" fmla="*/ 138796 w 300"/>
              <a:gd name="T1" fmla="*/ 39538 h 188"/>
              <a:gd name="T2" fmla="*/ 138796 w 300"/>
              <a:gd name="T3" fmla="*/ 0 h 188"/>
              <a:gd name="T4" fmla="*/ 59768 w 300"/>
              <a:gd name="T5" fmla="*/ 0 h 188"/>
              <a:gd name="T6" fmla="*/ 59768 w 300"/>
              <a:gd name="T7" fmla="*/ 39538 h 188"/>
              <a:gd name="T8" fmla="*/ 19923 w 300"/>
              <a:gd name="T9" fmla="*/ 39538 h 188"/>
              <a:gd name="T10" fmla="*/ 0 w 300"/>
              <a:gd name="T11" fmla="*/ 125314 h 188"/>
              <a:gd name="T12" fmla="*/ 198564 w 300"/>
              <a:gd name="T13" fmla="*/ 125314 h 188"/>
              <a:gd name="T14" fmla="*/ 178641 w 300"/>
              <a:gd name="T15" fmla="*/ 39538 h 188"/>
              <a:gd name="T16" fmla="*/ 138796 w 300"/>
              <a:gd name="T17" fmla="*/ 39538 h 1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00" h="188">
                <a:moveTo>
                  <a:pt x="209" y="59"/>
                </a:moveTo>
                <a:lnTo>
                  <a:pt x="209" y="0"/>
                </a:lnTo>
                <a:lnTo>
                  <a:pt x="90" y="0"/>
                </a:lnTo>
                <a:lnTo>
                  <a:pt x="90" y="59"/>
                </a:lnTo>
                <a:lnTo>
                  <a:pt x="30" y="59"/>
                </a:lnTo>
                <a:lnTo>
                  <a:pt x="0" y="187"/>
                </a:lnTo>
                <a:lnTo>
                  <a:pt x="299" y="187"/>
                </a:lnTo>
                <a:lnTo>
                  <a:pt x="269" y="59"/>
                </a:lnTo>
                <a:lnTo>
                  <a:pt x="209" y="5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58" name="Freeform 338">
            <a:extLst>
              <a:ext uri="{FF2B5EF4-FFF2-40B4-BE49-F238E27FC236}">
                <a16:creationId xmlns:a16="http://schemas.microsoft.com/office/drawing/2014/main" id="{DB587308-871A-BD4B-98BA-A0863D044B99}"/>
              </a:ext>
            </a:extLst>
          </p:cNvPr>
          <p:cNvSpPr>
            <a:spLocks noChangeArrowheads="1"/>
          </p:cNvSpPr>
          <p:nvPr/>
        </p:nvSpPr>
        <p:spPr bwMode="auto">
          <a:xfrm>
            <a:off x="9979025" y="3168650"/>
            <a:ext cx="79375" cy="579438"/>
          </a:xfrm>
          <a:custGeom>
            <a:avLst/>
            <a:gdLst>
              <a:gd name="T0" fmla="*/ 78447 w 120"/>
              <a:gd name="T1" fmla="*/ 0 h 874"/>
              <a:gd name="T2" fmla="*/ 78447 w 120"/>
              <a:gd name="T3" fmla="*/ 500457 h 874"/>
              <a:gd name="T4" fmla="*/ 38894 w 120"/>
              <a:gd name="T5" fmla="*/ 579441 h 874"/>
              <a:gd name="T6" fmla="*/ 0 w 120"/>
              <a:gd name="T7" fmla="*/ 500457 h 874"/>
              <a:gd name="T8" fmla="*/ 0 w 120"/>
              <a:gd name="T9" fmla="*/ 0 h 874"/>
              <a:gd name="T10" fmla="*/ 78447 w 120"/>
              <a:gd name="T11" fmla="*/ 0 h 8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874">
                <a:moveTo>
                  <a:pt x="119" y="0"/>
                </a:moveTo>
                <a:lnTo>
                  <a:pt x="119" y="754"/>
                </a:lnTo>
                <a:lnTo>
                  <a:pt x="59" y="873"/>
                </a:lnTo>
                <a:lnTo>
                  <a:pt x="0" y="754"/>
                </a:lnTo>
                <a:lnTo>
                  <a:pt x="0" y="0"/>
                </a:lnTo>
                <a:lnTo>
                  <a:pt x="119"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59" name="Freeform 339">
            <a:extLst>
              <a:ext uri="{FF2B5EF4-FFF2-40B4-BE49-F238E27FC236}">
                <a16:creationId xmlns:a16="http://schemas.microsoft.com/office/drawing/2014/main" id="{8B260A57-C56F-1A4B-B747-04FC1D21F46F}"/>
              </a:ext>
            </a:extLst>
          </p:cNvPr>
          <p:cNvSpPr>
            <a:spLocks noChangeArrowheads="1"/>
          </p:cNvSpPr>
          <p:nvPr/>
        </p:nvSpPr>
        <p:spPr bwMode="auto">
          <a:xfrm>
            <a:off x="9937750" y="3213100"/>
            <a:ext cx="41275" cy="98425"/>
          </a:xfrm>
          <a:custGeom>
            <a:avLst/>
            <a:gdLst>
              <a:gd name="T0" fmla="*/ 40346 w 61"/>
              <a:gd name="T1" fmla="*/ 0 h 150"/>
              <a:gd name="T2" fmla="*/ 0 w 61"/>
              <a:gd name="T3" fmla="*/ 0 h 150"/>
              <a:gd name="T4" fmla="*/ 0 w 61"/>
              <a:gd name="T5" fmla="*/ 98949 h 150"/>
              <a:gd name="T6" fmla="*/ 0 60000 65536"/>
              <a:gd name="T7" fmla="*/ 0 60000 65536"/>
              <a:gd name="T8" fmla="*/ 0 60000 65536"/>
            </a:gdLst>
            <a:ahLst/>
            <a:cxnLst>
              <a:cxn ang="T6">
                <a:pos x="T0" y="T1"/>
              </a:cxn>
              <a:cxn ang="T7">
                <a:pos x="T2" y="T3"/>
              </a:cxn>
              <a:cxn ang="T8">
                <a:pos x="T4" y="T5"/>
              </a:cxn>
            </a:cxnLst>
            <a:rect l="0" t="0" r="r" b="b"/>
            <a:pathLst>
              <a:path w="61" h="150">
                <a:moveTo>
                  <a:pt x="60" y="0"/>
                </a:moveTo>
                <a:lnTo>
                  <a:pt x="0" y="0"/>
                </a:lnTo>
                <a:lnTo>
                  <a:pt x="0" y="14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460" name="Freeform 340">
            <a:extLst>
              <a:ext uri="{FF2B5EF4-FFF2-40B4-BE49-F238E27FC236}">
                <a16:creationId xmlns:a16="http://schemas.microsoft.com/office/drawing/2014/main" id="{B639894A-148D-B04C-96D1-C560264E9ACB}"/>
              </a:ext>
            </a:extLst>
          </p:cNvPr>
          <p:cNvSpPr>
            <a:spLocks noChangeArrowheads="1"/>
          </p:cNvSpPr>
          <p:nvPr/>
        </p:nvSpPr>
        <p:spPr bwMode="auto">
          <a:xfrm>
            <a:off x="10710863" y="3168650"/>
            <a:ext cx="414337" cy="579438"/>
          </a:xfrm>
          <a:custGeom>
            <a:avLst/>
            <a:gdLst>
              <a:gd name="T0" fmla="*/ 412440 w 621"/>
              <a:gd name="T1" fmla="*/ 123455 h 874"/>
              <a:gd name="T2" fmla="*/ 412440 w 621"/>
              <a:gd name="T3" fmla="*/ 579441 h 874"/>
              <a:gd name="T4" fmla="*/ 0 w 621"/>
              <a:gd name="T5" fmla="*/ 579441 h 874"/>
              <a:gd name="T6" fmla="*/ 0 w 621"/>
              <a:gd name="T7" fmla="*/ 0 h 874"/>
              <a:gd name="T8" fmla="*/ 293364 w 621"/>
              <a:gd name="T9" fmla="*/ 0 h 874"/>
              <a:gd name="T10" fmla="*/ 412440 w 621"/>
              <a:gd name="T11" fmla="*/ 123455 h 8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1" h="874">
                <a:moveTo>
                  <a:pt x="620" y="186"/>
                </a:moveTo>
                <a:lnTo>
                  <a:pt x="620" y="873"/>
                </a:lnTo>
                <a:lnTo>
                  <a:pt x="0" y="873"/>
                </a:lnTo>
                <a:lnTo>
                  <a:pt x="0" y="0"/>
                </a:lnTo>
                <a:lnTo>
                  <a:pt x="441" y="0"/>
                </a:lnTo>
                <a:lnTo>
                  <a:pt x="620" y="186"/>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61" name="Freeform 341">
            <a:extLst>
              <a:ext uri="{FF2B5EF4-FFF2-40B4-BE49-F238E27FC236}">
                <a16:creationId xmlns:a16="http://schemas.microsoft.com/office/drawing/2014/main" id="{A980768A-8D53-7546-8C98-A978F3450D4F}"/>
              </a:ext>
            </a:extLst>
          </p:cNvPr>
          <p:cNvSpPr>
            <a:spLocks noChangeArrowheads="1"/>
          </p:cNvSpPr>
          <p:nvPr/>
        </p:nvSpPr>
        <p:spPr bwMode="auto">
          <a:xfrm>
            <a:off x="11253788" y="3148013"/>
            <a:ext cx="79375" cy="609600"/>
          </a:xfrm>
          <a:custGeom>
            <a:avLst/>
            <a:gdLst>
              <a:gd name="T0" fmla="*/ 0 w 121"/>
              <a:gd name="T1" fmla="*/ 0 h 919"/>
              <a:gd name="T2" fmla="*/ 0 w 121"/>
              <a:gd name="T3" fmla="*/ 529828 h 919"/>
              <a:gd name="T4" fmla="*/ 39225 w 121"/>
              <a:gd name="T5" fmla="*/ 608739 h 919"/>
              <a:gd name="T6" fmla="*/ 78450 w 121"/>
              <a:gd name="T7" fmla="*/ 529828 h 919"/>
              <a:gd name="T8" fmla="*/ 78450 w 121"/>
              <a:gd name="T9" fmla="*/ 0 h 919"/>
              <a:gd name="T10" fmla="*/ 0 w 121"/>
              <a:gd name="T11" fmla="*/ 0 h 9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1" h="919">
                <a:moveTo>
                  <a:pt x="0" y="0"/>
                </a:moveTo>
                <a:lnTo>
                  <a:pt x="0" y="799"/>
                </a:lnTo>
                <a:lnTo>
                  <a:pt x="60" y="918"/>
                </a:lnTo>
                <a:lnTo>
                  <a:pt x="120" y="799"/>
                </a:lnTo>
                <a:lnTo>
                  <a:pt x="120" y="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62" name="Line 342">
            <a:extLst>
              <a:ext uri="{FF2B5EF4-FFF2-40B4-BE49-F238E27FC236}">
                <a16:creationId xmlns:a16="http://schemas.microsoft.com/office/drawing/2014/main" id="{83DAC6B4-9F73-BF4E-8F4E-E2AB8DA640AE}"/>
              </a:ext>
            </a:extLst>
          </p:cNvPr>
          <p:cNvSpPr>
            <a:spLocks noChangeShapeType="1"/>
          </p:cNvSpPr>
          <p:nvPr/>
        </p:nvSpPr>
        <p:spPr bwMode="auto">
          <a:xfrm>
            <a:off x="10787063" y="3270250"/>
            <a:ext cx="12065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63" name="Line 343">
            <a:extLst>
              <a:ext uri="{FF2B5EF4-FFF2-40B4-BE49-F238E27FC236}">
                <a16:creationId xmlns:a16="http://schemas.microsoft.com/office/drawing/2014/main" id="{08C62387-9BBC-6447-96DB-CE34DA13EF89}"/>
              </a:ext>
            </a:extLst>
          </p:cNvPr>
          <p:cNvSpPr>
            <a:spLocks noChangeShapeType="1"/>
          </p:cNvSpPr>
          <p:nvPr/>
        </p:nvSpPr>
        <p:spPr bwMode="auto">
          <a:xfrm>
            <a:off x="10787063" y="3370263"/>
            <a:ext cx="2698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64" name="Line 344">
            <a:extLst>
              <a:ext uri="{FF2B5EF4-FFF2-40B4-BE49-F238E27FC236}">
                <a16:creationId xmlns:a16="http://schemas.microsoft.com/office/drawing/2014/main" id="{EF1C14D5-06FB-A944-9B5B-1C85A3B22EF1}"/>
              </a:ext>
            </a:extLst>
          </p:cNvPr>
          <p:cNvSpPr>
            <a:spLocks noChangeShapeType="1"/>
          </p:cNvSpPr>
          <p:nvPr/>
        </p:nvSpPr>
        <p:spPr bwMode="auto">
          <a:xfrm>
            <a:off x="10787063" y="3449638"/>
            <a:ext cx="2698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65" name="Line 345">
            <a:extLst>
              <a:ext uri="{FF2B5EF4-FFF2-40B4-BE49-F238E27FC236}">
                <a16:creationId xmlns:a16="http://schemas.microsoft.com/office/drawing/2014/main" id="{B6ABA35F-C29C-1942-8AB9-B23F01A88B20}"/>
              </a:ext>
            </a:extLst>
          </p:cNvPr>
          <p:cNvSpPr>
            <a:spLocks noChangeShapeType="1"/>
          </p:cNvSpPr>
          <p:nvPr/>
        </p:nvSpPr>
        <p:spPr bwMode="auto">
          <a:xfrm>
            <a:off x="10787063" y="3529013"/>
            <a:ext cx="2698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66" name="Line 346">
            <a:extLst>
              <a:ext uri="{FF2B5EF4-FFF2-40B4-BE49-F238E27FC236}">
                <a16:creationId xmlns:a16="http://schemas.microsoft.com/office/drawing/2014/main" id="{4575B997-87BB-EA41-A873-9FC42F292C9B}"/>
              </a:ext>
            </a:extLst>
          </p:cNvPr>
          <p:cNvSpPr>
            <a:spLocks noChangeShapeType="1"/>
          </p:cNvSpPr>
          <p:nvPr/>
        </p:nvSpPr>
        <p:spPr bwMode="auto">
          <a:xfrm>
            <a:off x="10787063" y="3608388"/>
            <a:ext cx="2698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67" name="Freeform 347">
            <a:extLst>
              <a:ext uri="{FF2B5EF4-FFF2-40B4-BE49-F238E27FC236}">
                <a16:creationId xmlns:a16="http://schemas.microsoft.com/office/drawing/2014/main" id="{80E13AA7-C2F4-B044-BEDD-F2A56EF27E50}"/>
              </a:ext>
            </a:extLst>
          </p:cNvPr>
          <p:cNvSpPr>
            <a:spLocks noChangeArrowheads="1"/>
          </p:cNvSpPr>
          <p:nvPr/>
        </p:nvSpPr>
        <p:spPr bwMode="auto">
          <a:xfrm>
            <a:off x="11004550" y="3168650"/>
            <a:ext cx="120650" cy="122238"/>
          </a:xfrm>
          <a:custGeom>
            <a:avLst/>
            <a:gdLst>
              <a:gd name="T0" fmla="*/ 119457 w 180"/>
              <a:gd name="T1" fmla="*/ 122395 h 187"/>
              <a:gd name="T2" fmla="*/ 0 w 180"/>
              <a:gd name="T3" fmla="*/ 122395 h 187"/>
              <a:gd name="T4" fmla="*/ 0 w 180"/>
              <a:gd name="T5" fmla="*/ 0 h 187"/>
              <a:gd name="T6" fmla="*/ 0 60000 65536"/>
              <a:gd name="T7" fmla="*/ 0 60000 65536"/>
              <a:gd name="T8" fmla="*/ 0 60000 65536"/>
            </a:gdLst>
            <a:ahLst/>
            <a:cxnLst>
              <a:cxn ang="T6">
                <a:pos x="T0" y="T1"/>
              </a:cxn>
              <a:cxn ang="T7">
                <a:pos x="T2" y="T3"/>
              </a:cxn>
              <a:cxn ang="T8">
                <a:pos x="T4" y="T5"/>
              </a:cxn>
            </a:cxnLst>
            <a:rect l="0" t="0" r="r" b="b"/>
            <a:pathLst>
              <a:path w="180" h="187">
                <a:moveTo>
                  <a:pt x="179" y="186"/>
                </a:moveTo>
                <a:lnTo>
                  <a:pt x="0" y="186"/>
                </a:lnTo>
                <a:lnTo>
                  <a:pt x="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468" name="Line 348">
            <a:extLst>
              <a:ext uri="{FF2B5EF4-FFF2-40B4-BE49-F238E27FC236}">
                <a16:creationId xmlns:a16="http://schemas.microsoft.com/office/drawing/2014/main" id="{ABDC947D-3087-BB4B-B480-BBAEC43954A7}"/>
              </a:ext>
            </a:extLst>
          </p:cNvPr>
          <p:cNvSpPr>
            <a:spLocks noChangeShapeType="1"/>
          </p:cNvSpPr>
          <p:nvPr/>
        </p:nvSpPr>
        <p:spPr bwMode="auto">
          <a:xfrm>
            <a:off x="11253788" y="3251200"/>
            <a:ext cx="79375" cy="15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69" name="Freeform 349">
            <a:extLst>
              <a:ext uri="{FF2B5EF4-FFF2-40B4-BE49-F238E27FC236}">
                <a16:creationId xmlns:a16="http://schemas.microsoft.com/office/drawing/2014/main" id="{3E411478-966D-1A4E-A01D-57A8A84A2F59}"/>
              </a:ext>
            </a:extLst>
          </p:cNvPr>
          <p:cNvSpPr>
            <a:spLocks noChangeArrowheads="1"/>
          </p:cNvSpPr>
          <p:nvPr/>
        </p:nvSpPr>
        <p:spPr bwMode="auto">
          <a:xfrm>
            <a:off x="12533313" y="3168650"/>
            <a:ext cx="79375" cy="579438"/>
          </a:xfrm>
          <a:custGeom>
            <a:avLst/>
            <a:gdLst>
              <a:gd name="T0" fmla="*/ 78447 w 120"/>
              <a:gd name="T1" fmla="*/ 0 h 874"/>
              <a:gd name="T2" fmla="*/ 78447 w 120"/>
              <a:gd name="T3" fmla="*/ 500457 h 874"/>
              <a:gd name="T4" fmla="*/ 39553 w 120"/>
              <a:gd name="T5" fmla="*/ 579441 h 874"/>
              <a:gd name="T6" fmla="*/ 0 w 120"/>
              <a:gd name="T7" fmla="*/ 500457 h 874"/>
              <a:gd name="T8" fmla="*/ 0 w 120"/>
              <a:gd name="T9" fmla="*/ 0 h 874"/>
              <a:gd name="T10" fmla="*/ 78447 w 120"/>
              <a:gd name="T11" fmla="*/ 0 h 8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874">
                <a:moveTo>
                  <a:pt x="119" y="0"/>
                </a:moveTo>
                <a:lnTo>
                  <a:pt x="119" y="754"/>
                </a:lnTo>
                <a:lnTo>
                  <a:pt x="60" y="873"/>
                </a:lnTo>
                <a:lnTo>
                  <a:pt x="0" y="754"/>
                </a:lnTo>
                <a:lnTo>
                  <a:pt x="0" y="0"/>
                </a:lnTo>
                <a:lnTo>
                  <a:pt x="119"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70" name="Freeform 350">
            <a:extLst>
              <a:ext uri="{FF2B5EF4-FFF2-40B4-BE49-F238E27FC236}">
                <a16:creationId xmlns:a16="http://schemas.microsoft.com/office/drawing/2014/main" id="{B31612A3-8833-3248-A3DA-E9D83D955D59}"/>
              </a:ext>
            </a:extLst>
          </p:cNvPr>
          <p:cNvSpPr>
            <a:spLocks noChangeArrowheads="1"/>
          </p:cNvSpPr>
          <p:nvPr/>
        </p:nvSpPr>
        <p:spPr bwMode="auto">
          <a:xfrm>
            <a:off x="12492038" y="3213100"/>
            <a:ext cx="41275" cy="98425"/>
          </a:xfrm>
          <a:custGeom>
            <a:avLst/>
            <a:gdLst>
              <a:gd name="T0" fmla="*/ 40346 w 61"/>
              <a:gd name="T1" fmla="*/ 0 h 150"/>
              <a:gd name="T2" fmla="*/ 0 w 61"/>
              <a:gd name="T3" fmla="*/ 0 h 150"/>
              <a:gd name="T4" fmla="*/ 0 w 61"/>
              <a:gd name="T5" fmla="*/ 98949 h 150"/>
              <a:gd name="T6" fmla="*/ 0 60000 65536"/>
              <a:gd name="T7" fmla="*/ 0 60000 65536"/>
              <a:gd name="T8" fmla="*/ 0 60000 65536"/>
            </a:gdLst>
            <a:ahLst/>
            <a:cxnLst>
              <a:cxn ang="T6">
                <a:pos x="T0" y="T1"/>
              </a:cxn>
              <a:cxn ang="T7">
                <a:pos x="T2" y="T3"/>
              </a:cxn>
              <a:cxn ang="T8">
                <a:pos x="T4" y="T5"/>
              </a:cxn>
            </a:cxnLst>
            <a:rect l="0" t="0" r="r" b="b"/>
            <a:pathLst>
              <a:path w="61" h="150">
                <a:moveTo>
                  <a:pt x="60" y="0"/>
                </a:moveTo>
                <a:lnTo>
                  <a:pt x="0" y="0"/>
                </a:lnTo>
                <a:lnTo>
                  <a:pt x="0" y="14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471" name="Freeform 351">
            <a:extLst>
              <a:ext uri="{FF2B5EF4-FFF2-40B4-BE49-F238E27FC236}">
                <a16:creationId xmlns:a16="http://schemas.microsoft.com/office/drawing/2014/main" id="{A67A7B4B-6580-5A4D-B184-8246726899D2}"/>
              </a:ext>
            </a:extLst>
          </p:cNvPr>
          <p:cNvSpPr>
            <a:spLocks noChangeArrowheads="1"/>
          </p:cNvSpPr>
          <p:nvPr/>
        </p:nvSpPr>
        <p:spPr bwMode="auto">
          <a:xfrm>
            <a:off x="11991975" y="3168650"/>
            <a:ext cx="406400" cy="579438"/>
          </a:xfrm>
          <a:custGeom>
            <a:avLst/>
            <a:gdLst>
              <a:gd name="T0" fmla="*/ 406581 w 613"/>
              <a:gd name="T1" fmla="*/ 123455 h 874"/>
              <a:gd name="T2" fmla="*/ 406581 w 613"/>
              <a:gd name="T3" fmla="*/ 579441 h 874"/>
              <a:gd name="T4" fmla="*/ 0 w 613"/>
              <a:gd name="T5" fmla="*/ 579441 h 874"/>
              <a:gd name="T6" fmla="*/ 0 w 613"/>
              <a:gd name="T7" fmla="*/ 0 h 874"/>
              <a:gd name="T8" fmla="*/ 287662 w 613"/>
              <a:gd name="T9" fmla="*/ 0 h 874"/>
              <a:gd name="T10" fmla="*/ 406581 w 613"/>
              <a:gd name="T11" fmla="*/ 123455 h 8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13" h="874">
                <a:moveTo>
                  <a:pt x="612" y="186"/>
                </a:moveTo>
                <a:lnTo>
                  <a:pt x="612" y="873"/>
                </a:lnTo>
                <a:lnTo>
                  <a:pt x="0" y="873"/>
                </a:lnTo>
                <a:lnTo>
                  <a:pt x="0" y="0"/>
                </a:lnTo>
                <a:lnTo>
                  <a:pt x="433" y="0"/>
                </a:lnTo>
                <a:lnTo>
                  <a:pt x="612" y="186"/>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72" name="Line 352">
            <a:extLst>
              <a:ext uri="{FF2B5EF4-FFF2-40B4-BE49-F238E27FC236}">
                <a16:creationId xmlns:a16="http://schemas.microsoft.com/office/drawing/2014/main" id="{9DDD78BF-BB14-6F4A-B55D-B74CFA7ACED6}"/>
              </a:ext>
            </a:extLst>
          </p:cNvPr>
          <p:cNvSpPr>
            <a:spLocks noChangeShapeType="1"/>
          </p:cNvSpPr>
          <p:nvPr/>
        </p:nvSpPr>
        <p:spPr bwMode="auto">
          <a:xfrm>
            <a:off x="12061825" y="3270250"/>
            <a:ext cx="12065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73" name="Line 353">
            <a:extLst>
              <a:ext uri="{FF2B5EF4-FFF2-40B4-BE49-F238E27FC236}">
                <a16:creationId xmlns:a16="http://schemas.microsoft.com/office/drawing/2014/main" id="{05765D5C-0B63-C248-8999-EBD4F02B0FF6}"/>
              </a:ext>
            </a:extLst>
          </p:cNvPr>
          <p:cNvSpPr>
            <a:spLocks noChangeShapeType="1"/>
          </p:cNvSpPr>
          <p:nvPr/>
        </p:nvSpPr>
        <p:spPr bwMode="auto">
          <a:xfrm>
            <a:off x="12061825" y="3370263"/>
            <a:ext cx="26670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74" name="Line 354">
            <a:extLst>
              <a:ext uri="{FF2B5EF4-FFF2-40B4-BE49-F238E27FC236}">
                <a16:creationId xmlns:a16="http://schemas.microsoft.com/office/drawing/2014/main" id="{9EAE9BF5-1E57-7446-874D-FFEFB361474A}"/>
              </a:ext>
            </a:extLst>
          </p:cNvPr>
          <p:cNvSpPr>
            <a:spLocks noChangeShapeType="1"/>
          </p:cNvSpPr>
          <p:nvPr/>
        </p:nvSpPr>
        <p:spPr bwMode="auto">
          <a:xfrm>
            <a:off x="12061825" y="3449638"/>
            <a:ext cx="26670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75" name="Line 355">
            <a:extLst>
              <a:ext uri="{FF2B5EF4-FFF2-40B4-BE49-F238E27FC236}">
                <a16:creationId xmlns:a16="http://schemas.microsoft.com/office/drawing/2014/main" id="{13D20ACE-C502-284E-923F-FC005D5AEF35}"/>
              </a:ext>
            </a:extLst>
          </p:cNvPr>
          <p:cNvSpPr>
            <a:spLocks noChangeShapeType="1"/>
          </p:cNvSpPr>
          <p:nvPr/>
        </p:nvSpPr>
        <p:spPr bwMode="auto">
          <a:xfrm>
            <a:off x="12061825" y="3529013"/>
            <a:ext cx="26670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76" name="Line 356">
            <a:extLst>
              <a:ext uri="{FF2B5EF4-FFF2-40B4-BE49-F238E27FC236}">
                <a16:creationId xmlns:a16="http://schemas.microsoft.com/office/drawing/2014/main" id="{D7C9808E-07DA-D240-9B61-6C87941AE719}"/>
              </a:ext>
            </a:extLst>
          </p:cNvPr>
          <p:cNvSpPr>
            <a:spLocks noChangeShapeType="1"/>
          </p:cNvSpPr>
          <p:nvPr/>
        </p:nvSpPr>
        <p:spPr bwMode="auto">
          <a:xfrm>
            <a:off x="12061825" y="3608388"/>
            <a:ext cx="26670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77" name="Freeform 357">
            <a:extLst>
              <a:ext uri="{FF2B5EF4-FFF2-40B4-BE49-F238E27FC236}">
                <a16:creationId xmlns:a16="http://schemas.microsoft.com/office/drawing/2014/main" id="{663D2B25-0BDA-AD48-AF7D-564D721A81F7}"/>
              </a:ext>
            </a:extLst>
          </p:cNvPr>
          <p:cNvSpPr>
            <a:spLocks noChangeArrowheads="1"/>
          </p:cNvSpPr>
          <p:nvPr/>
        </p:nvSpPr>
        <p:spPr bwMode="auto">
          <a:xfrm>
            <a:off x="12279313" y="3168650"/>
            <a:ext cx="119062" cy="122238"/>
          </a:xfrm>
          <a:custGeom>
            <a:avLst/>
            <a:gdLst>
              <a:gd name="T0" fmla="*/ 119455 w 180"/>
              <a:gd name="T1" fmla="*/ 122395 h 187"/>
              <a:gd name="T2" fmla="*/ 0 w 180"/>
              <a:gd name="T3" fmla="*/ 122395 h 187"/>
              <a:gd name="T4" fmla="*/ 0 w 180"/>
              <a:gd name="T5" fmla="*/ 0 h 187"/>
              <a:gd name="T6" fmla="*/ 0 60000 65536"/>
              <a:gd name="T7" fmla="*/ 0 60000 65536"/>
              <a:gd name="T8" fmla="*/ 0 60000 65536"/>
            </a:gdLst>
            <a:ahLst/>
            <a:cxnLst>
              <a:cxn ang="T6">
                <a:pos x="T0" y="T1"/>
              </a:cxn>
              <a:cxn ang="T7">
                <a:pos x="T2" y="T3"/>
              </a:cxn>
              <a:cxn ang="T8">
                <a:pos x="T4" y="T5"/>
              </a:cxn>
            </a:cxnLst>
            <a:rect l="0" t="0" r="r" b="b"/>
            <a:pathLst>
              <a:path w="180" h="187">
                <a:moveTo>
                  <a:pt x="179" y="186"/>
                </a:moveTo>
                <a:lnTo>
                  <a:pt x="0" y="186"/>
                </a:lnTo>
                <a:lnTo>
                  <a:pt x="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478" name="Freeform 358">
            <a:extLst>
              <a:ext uri="{FF2B5EF4-FFF2-40B4-BE49-F238E27FC236}">
                <a16:creationId xmlns:a16="http://schemas.microsoft.com/office/drawing/2014/main" id="{1F76AD91-EAFE-B04D-95BE-E07BC344A58C}"/>
              </a:ext>
            </a:extLst>
          </p:cNvPr>
          <p:cNvSpPr>
            <a:spLocks noChangeArrowheads="1"/>
          </p:cNvSpPr>
          <p:nvPr/>
        </p:nvSpPr>
        <p:spPr bwMode="auto">
          <a:xfrm>
            <a:off x="13479463" y="3148013"/>
            <a:ext cx="158750" cy="620712"/>
          </a:xfrm>
          <a:custGeom>
            <a:avLst/>
            <a:gdLst>
              <a:gd name="T0" fmla="*/ 157551 w 240"/>
              <a:gd name="T1" fmla="*/ 620457 h 934"/>
              <a:gd name="T2" fmla="*/ 0 w 240"/>
              <a:gd name="T3" fmla="*/ 620457 h 934"/>
              <a:gd name="T4" fmla="*/ 0 w 240"/>
              <a:gd name="T5" fmla="*/ 0 h 934"/>
              <a:gd name="T6" fmla="*/ 157551 w 240"/>
              <a:gd name="T7" fmla="*/ 0 h 934"/>
              <a:gd name="T8" fmla="*/ 157551 w 240"/>
              <a:gd name="T9" fmla="*/ 620457 h 9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934">
                <a:moveTo>
                  <a:pt x="239" y="933"/>
                </a:moveTo>
                <a:lnTo>
                  <a:pt x="0" y="933"/>
                </a:lnTo>
                <a:lnTo>
                  <a:pt x="0" y="0"/>
                </a:lnTo>
                <a:lnTo>
                  <a:pt x="239" y="0"/>
                </a:lnTo>
                <a:lnTo>
                  <a:pt x="239" y="933"/>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79" name="Line 359">
            <a:extLst>
              <a:ext uri="{FF2B5EF4-FFF2-40B4-BE49-F238E27FC236}">
                <a16:creationId xmlns:a16="http://schemas.microsoft.com/office/drawing/2014/main" id="{2D31A19D-65EC-EA49-A320-45853C33422B}"/>
              </a:ext>
            </a:extLst>
          </p:cNvPr>
          <p:cNvSpPr>
            <a:spLocks noChangeShapeType="1"/>
          </p:cNvSpPr>
          <p:nvPr/>
        </p:nvSpPr>
        <p:spPr bwMode="auto">
          <a:xfrm>
            <a:off x="13568363" y="3262313"/>
            <a:ext cx="6985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80" name="Line 360">
            <a:extLst>
              <a:ext uri="{FF2B5EF4-FFF2-40B4-BE49-F238E27FC236}">
                <a16:creationId xmlns:a16="http://schemas.microsoft.com/office/drawing/2014/main" id="{819645E2-1EC6-4F44-816B-76794698B1E9}"/>
              </a:ext>
            </a:extLst>
          </p:cNvPr>
          <p:cNvSpPr>
            <a:spLocks noChangeShapeType="1"/>
          </p:cNvSpPr>
          <p:nvPr/>
        </p:nvSpPr>
        <p:spPr bwMode="auto">
          <a:xfrm flipH="1">
            <a:off x="13606463" y="3362325"/>
            <a:ext cx="34925" cy="15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81" name="Line 361">
            <a:extLst>
              <a:ext uri="{FF2B5EF4-FFF2-40B4-BE49-F238E27FC236}">
                <a16:creationId xmlns:a16="http://schemas.microsoft.com/office/drawing/2014/main" id="{C5A5DCC1-5709-474B-B511-7335B4C4BF30}"/>
              </a:ext>
            </a:extLst>
          </p:cNvPr>
          <p:cNvSpPr>
            <a:spLocks noChangeShapeType="1"/>
          </p:cNvSpPr>
          <p:nvPr/>
        </p:nvSpPr>
        <p:spPr bwMode="auto">
          <a:xfrm flipH="1">
            <a:off x="13606463" y="3557588"/>
            <a:ext cx="3492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82" name="Line 362">
            <a:extLst>
              <a:ext uri="{FF2B5EF4-FFF2-40B4-BE49-F238E27FC236}">
                <a16:creationId xmlns:a16="http://schemas.microsoft.com/office/drawing/2014/main" id="{26A6C60C-8B20-0945-901B-25CDEBAD78BA}"/>
              </a:ext>
            </a:extLst>
          </p:cNvPr>
          <p:cNvSpPr>
            <a:spLocks noChangeShapeType="1"/>
          </p:cNvSpPr>
          <p:nvPr/>
        </p:nvSpPr>
        <p:spPr bwMode="auto">
          <a:xfrm>
            <a:off x="13568363" y="3459163"/>
            <a:ext cx="69850" cy="158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83" name="Line 363">
            <a:extLst>
              <a:ext uri="{FF2B5EF4-FFF2-40B4-BE49-F238E27FC236}">
                <a16:creationId xmlns:a16="http://schemas.microsoft.com/office/drawing/2014/main" id="{FE079537-4955-1049-948D-D2662F36185B}"/>
              </a:ext>
            </a:extLst>
          </p:cNvPr>
          <p:cNvSpPr>
            <a:spLocks noChangeShapeType="1"/>
          </p:cNvSpPr>
          <p:nvPr/>
        </p:nvSpPr>
        <p:spPr bwMode="auto">
          <a:xfrm>
            <a:off x="13568363" y="3657600"/>
            <a:ext cx="6985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84" name="Freeform 364">
            <a:extLst>
              <a:ext uri="{FF2B5EF4-FFF2-40B4-BE49-F238E27FC236}">
                <a16:creationId xmlns:a16="http://schemas.microsoft.com/office/drawing/2014/main" id="{595D295A-9DDF-3541-9F07-D8B58AC679C1}"/>
              </a:ext>
            </a:extLst>
          </p:cNvPr>
          <p:cNvSpPr>
            <a:spLocks noChangeArrowheads="1"/>
          </p:cNvSpPr>
          <p:nvPr/>
        </p:nvSpPr>
        <p:spPr bwMode="auto">
          <a:xfrm>
            <a:off x="13339763" y="3155950"/>
            <a:ext cx="79375" cy="609600"/>
          </a:xfrm>
          <a:custGeom>
            <a:avLst/>
            <a:gdLst>
              <a:gd name="T0" fmla="*/ 78445 w 120"/>
              <a:gd name="T1" fmla="*/ 608739 h 919"/>
              <a:gd name="T2" fmla="*/ 78445 w 120"/>
              <a:gd name="T3" fmla="*/ 84216 h 919"/>
              <a:gd name="T4" fmla="*/ 38893 w 120"/>
              <a:gd name="T5" fmla="*/ 0 h 919"/>
              <a:gd name="T6" fmla="*/ 0 w 120"/>
              <a:gd name="T7" fmla="*/ 84216 h 919"/>
              <a:gd name="T8" fmla="*/ 0 w 120"/>
              <a:gd name="T9" fmla="*/ 608739 h 919"/>
              <a:gd name="T10" fmla="*/ 78445 w 120"/>
              <a:gd name="T11" fmla="*/ 608739 h 9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919">
                <a:moveTo>
                  <a:pt x="119" y="918"/>
                </a:moveTo>
                <a:lnTo>
                  <a:pt x="119" y="127"/>
                </a:lnTo>
                <a:lnTo>
                  <a:pt x="59" y="0"/>
                </a:lnTo>
                <a:lnTo>
                  <a:pt x="0" y="127"/>
                </a:lnTo>
                <a:lnTo>
                  <a:pt x="0" y="918"/>
                </a:lnTo>
                <a:lnTo>
                  <a:pt x="119" y="918"/>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85" name="Line 365">
            <a:extLst>
              <a:ext uri="{FF2B5EF4-FFF2-40B4-BE49-F238E27FC236}">
                <a16:creationId xmlns:a16="http://schemas.microsoft.com/office/drawing/2014/main" id="{C77E006D-50BA-9846-9B5E-E3CD95AC82D4}"/>
              </a:ext>
            </a:extLst>
          </p:cNvPr>
          <p:cNvSpPr>
            <a:spLocks noChangeShapeType="1"/>
          </p:cNvSpPr>
          <p:nvPr/>
        </p:nvSpPr>
        <p:spPr bwMode="auto">
          <a:xfrm flipH="1">
            <a:off x="13336588" y="3668713"/>
            <a:ext cx="8572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86" name="Freeform 366">
            <a:extLst>
              <a:ext uri="{FF2B5EF4-FFF2-40B4-BE49-F238E27FC236}">
                <a16:creationId xmlns:a16="http://schemas.microsoft.com/office/drawing/2014/main" id="{3952639F-EF7C-5046-9970-20D203BD97AC}"/>
              </a:ext>
            </a:extLst>
          </p:cNvPr>
          <p:cNvSpPr>
            <a:spLocks noChangeArrowheads="1"/>
          </p:cNvSpPr>
          <p:nvPr/>
        </p:nvSpPr>
        <p:spPr bwMode="auto">
          <a:xfrm>
            <a:off x="13738225" y="3168650"/>
            <a:ext cx="79375" cy="579438"/>
          </a:xfrm>
          <a:custGeom>
            <a:avLst/>
            <a:gdLst>
              <a:gd name="T0" fmla="*/ 78445 w 120"/>
              <a:gd name="T1" fmla="*/ 0 h 874"/>
              <a:gd name="T2" fmla="*/ 78445 w 120"/>
              <a:gd name="T3" fmla="*/ 500457 h 874"/>
              <a:gd name="T4" fmla="*/ 39552 w 120"/>
              <a:gd name="T5" fmla="*/ 579441 h 874"/>
              <a:gd name="T6" fmla="*/ 0 w 120"/>
              <a:gd name="T7" fmla="*/ 500457 h 874"/>
              <a:gd name="T8" fmla="*/ 0 w 120"/>
              <a:gd name="T9" fmla="*/ 0 h 874"/>
              <a:gd name="T10" fmla="*/ 78445 w 120"/>
              <a:gd name="T11" fmla="*/ 0 h 8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874">
                <a:moveTo>
                  <a:pt x="119" y="0"/>
                </a:moveTo>
                <a:lnTo>
                  <a:pt x="119" y="754"/>
                </a:lnTo>
                <a:lnTo>
                  <a:pt x="60" y="873"/>
                </a:lnTo>
                <a:lnTo>
                  <a:pt x="0" y="754"/>
                </a:lnTo>
                <a:lnTo>
                  <a:pt x="0" y="0"/>
                </a:lnTo>
                <a:lnTo>
                  <a:pt x="119"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87" name="Freeform 367">
            <a:extLst>
              <a:ext uri="{FF2B5EF4-FFF2-40B4-BE49-F238E27FC236}">
                <a16:creationId xmlns:a16="http://schemas.microsoft.com/office/drawing/2014/main" id="{B74C4A14-A75B-7A46-A907-279DC05C14CA}"/>
              </a:ext>
            </a:extLst>
          </p:cNvPr>
          <p:cNvSpPr>
            <a:spLocks noChangeArrowheads="1"/>
          </p:cNvSpPr>
          <p:nvPr/>
        </p:nvSpPr>
        <p:spPr bwMode="auto">
          <a:xfrm>
            <a:off x="13696950" y="3213100"/>
            <a:ext cx="41275" cy="98425"/>
          </a:xfrm>
          <a:custGeom>
            <a:avLst/>
            <a:gdLst>
              <a:gd name="T0" fmla="*/ 40346 w 61"/>
              <a:gd name="T1" fmla="*/ 0 h 150"/>
              <a:gd name="T2" fmla="*/ 0 w 61"/>
              <a:gd name="T3" fmla="*/ 0 h 150"/>
              <a:gd name="T4" fmla="*/ 0 w 61"/>
              <a:gd name="T5" fmla="*/ 98949 h 150"/>
              <a:gd name="T6" fmla="*/ 0 60000 65536"/>
              <a:gd name="T7" fmla="*/ 0 60000 65536"/>
              <a:gd name="T8" fmla="*/ 0 60000 65536"/>
            </a:gdLst>
            <a:ahLst/>
            <a:cxnLst>
              <a:cxn ang="T6">
                <a:pos x="T0" y="T1"/>
              </a:cxn>
              <a:cxn ang="T7">
                <a:pos x="T2" y="T3"/>
              </a:cxn>
              <a:cxn ang="T8">
                <a:pos x="T4" y="T5"/>
              </a:cxn>
            </a:cxnLst>
            <a:rect l="0" t="0" r="r" b="b"/>
            <a:pathLst>
              <a:path w="61" h="150">
                <a:moveTo>
                  <a:pt x="60" y="0"/>
                </a:moveTo>
                <a:lnTo>
                  <a:pt x="0" y="0"/>
                </a:lnTo>
                <a:lnTo>
                  <a:pt x="0" y="14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488" name="Freeform 368">
            <a:extLst>
              <a:ext uri="{FF2B5EF4-FFF2-40B4-BE49-F238E27FC236}">
                <a16:creationId xmlns:a16="http://schemas.microsoft.com/office/drawing/2014/main" id="{DB185CB5-FA8C-9146-8772-45F267CCEDE5}"/>
              </a:ext>
            </a:extLst>
          </p:cNvPr>
          <p:cNvSpPr>
            <a:spLocks noChangeArrowheads="1"/>
          </p:cNvSpPr>
          <p:nvPr/>
        </p:nvSpPr>
        <p:spPr bwMode="auto">
          <a:xfrm>
            <a:off x="1774825" y="4437063"/>
            <a:ext cx="612775" cy="609600"/>
          </a:xfrm>
          <a:custGeom>
            <a:avLst/>
            <a:gdLst>
              <a:gd name="T0" fmla="*/ 0 w 920"/>
              <a:gd name="T1" fmla="*/ 608739 h 919"/>
              <a:gd name="T2" fmla="*/ 0 w 920"/>
              <a:gd name="T3" fmla="*/ 0 h 919"/>
              <a:gd name="T4" fmla="*/ 611667 w 920"/>
              <a:gd name="T5" fmla="*/ 608739 h 919"/>
              <a:gd name="T6" fmla="*/ 0 w 920"/>
              <a:gd name="T7" fmla="*/ 608739 h 9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0" h="919">
                <a:moveTo>
                  <a:pt x="0" y="918"/>
                </a:moveTo>
                <a:lnTo>
                  <a:pt x="0" y="0"/>
                </a:lnTo>
                <a:lnTo>
                  <a:pt x="919" y="918"/>
                </a:lnTo>
                <a:lnTo>
                  <a:pt x="0" y="918"/>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89" name="Freeform 369">
            <a:extLst>
              <a:ext uri="{FF2B5EF4-FFF2-40B4-BE49-F238E27FC236}">
                <a16:creationId xmlns:a16="http://schemas.microsoft.com/office/drawing/2014/main" id="{A260FC73-6F56-CE43-BFF7-219E7B10DE90}"/>
              </a:ext>
            </a:extLst>
          </p:cNvPr>
          <p:cNvSpPr>
            <a:spLocks noChangeArrowheads="1"/>
          </p:cNvSpPr>
          <p:nvPr/>
        </p:nvSpPr>
        <p:spPr bwMode="auto">
          <a:xfrm>
            <a:off x="1905000" y="4714875"/>
            <a:ext cx="239713" cy="242888"/>
          </a:xfrm>
          <a:custGeom>
            <a:avLst/>
            <a:gdLst>
              <a:gd name="T0" fmla="*/ 0 w 360"/>
              <a:gd name="T1" fmla="*/ 242510 h 367"/>
              <a:gd name="T2" fmla="*/ 0 w 360"/>
              <a:gd name="T3" fmla="*/ 0 h 367"/>
              <a:gd name="T4" fmla="*/ 239579 w 360"/>
              <a:gd name="T5" fmla="*/ 242510 h 367"/>
              <a:gd name="T6" fmla="*/ 0 w 360"/>
              <a:gd name="T7" fmla="*/ 242510 h 3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0" h="367">
                <a:moveTo>
                  <a:pt x="0" y="366"/>
                </a:moveTo>
                <a:lnTo>
                  <a:pt x="0" y="0"/>
                </a:lnTo>
                <a:lnTo>
                  <a:pt x="359" y="366"/>
                </a:lnTo>
                <a:lnTo>
                  <a:pt x="0" y="366"/>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90" name="Line 370">
            <a:extLst>
              <a:ext uri="{FF2B5EF4-FFF2-40B4-BE49-F238E27FC236}">
                <a16:creationId xmlns:a16="http://schemas.microsoft.com/office/drawing/2014/main" id="{CD4A5F3B-3FFE-AC45-B793-FA7E41D77857}"/>
              </a:ext>
            </a:extLst>
          </p:cNvPr>
          <p:cNvSpPr>
            <a:spLocks noChangeShapeType="1"/>
          </p:cNvSpPr>
          <p:nvPr/>
        </p:nvSpPr>
        <p:spPr bwMode="auto">
          <a:xfrm flipH="1">
            <a:off x="1784350" y="4635500"/>
            <a:ext cx="65088"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91" name="Line 371">
            <a:extLst>
              <a:ext uri="{FF2B5EF4-FFF2-40B4-BE49-F238E27FC236}">
                <a16:creationId xmlns:a16="http://schemas.microsoft.com/office/drawing/2014/main" id="{44CA116E-E267-374D-8D68-ACDC1B6E9C5B}"/>
              </a:ext>
            </a:extLst>
          </p:cNvPr>
          <p:cNvSpPr>
            <a:spLocks noChangeShapeType="1"/>
          </p:cNvSpPr>
          <p:nvPr/>
        </p:nvSpPr>
        <p:spPr bwMode="auto">
          <a:xfrm flipH="1">
            <a:off x="1781175" y="4714875"/>
            <a:ext cx="4762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92" name="Line 372">
            <a:extLst>
              <a:ext uri="{FF2B5EF4-FFF2-40B4-BE49-F238E27FC236}">
                <a16:creationId xmlns:a16="http://schemas.microsoft.com/office/drawing/2014/main" id="{C23652AC-307C-B347-BBF2-C7DA4C225A35}"/>
              </a:ext>
            </a:extLst>
          </p:cNvPr>
          <p:cNvSpPr>
            <a:spLocks noChangeShapeType="1"/>
          </p:cNvSpPr>
          <p:nvPr/>
        </p:nvSpPr>
        <p:spPr bwMode="auto">
          <a:xfrm flipH="1">
            <a:off x="1784350" y="4794250"/>
            <a:ext cx="65088"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93" name="Line 373">
            <a:extLst>
              <a:ext uri="{FF2B5EF4-FFF2-40B4-BE49-F238E27FC236}">
                <a16:creationId xmlns:a16="http://schemas.microsoft.com/office/drawing/2014/main" id="{2B74C696-436B-2249-98EF-2F9F78FBA3CD}"/>
              </a:ext>
            </a:extLst>
          </p:cNvPr>
          <p:cNvSpPr>
            <a:spLocks noChangeShapeType="1"/>
          </p:cNvSpPr>
          <p:nvPr/>
        </p:nvSpPr>
        <p:spPr bwMode="auto">
          <a:xfrm flipH="1">
            <a:off x="1781175" y="4873625"/>
            <a:ext cx="4762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94" name="Line 374">
            <a:extLst>
              <a:ext uri="{FF2B5EF4-FFF2-40B4-BE49-F238E27FC236}">
                <a16:creationId xmlns:a16="http://schemas.microsoft.com/office/drawing/2014/main" id="{A160705A-F30F-8A44-91CE-F6590312B016}"/>
              </a:ext>
            </a:extLst>
          </p:cNvPr>
          <p:cNvSpPr>
            <a:spLocks noChangeShapeType="1"/>
          </p:cNvSpPr>
          <p:nvPr/>
        </p:nvSpPr>
        <p:spPr bwMode="auto">
          <a:xfrm flipH="1">
            <a:off x="1784350" y="4957763"/>
            <a:ext cx="65088"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95" name="Freeform 375">
            <a:extLst>
              <a:ext uri="{FF2B5EF4-FFF2-40B4-BE49-F238E27FC236}">
                <a16:creationId xmlns:a16="http://schemas.microsoft.com/office/drawing/2014/main" id="{567F7676-02A5-B043-B1D8-E72CCD78502D}"/>
              </a:ext>
            </a:extLst>
          </p:cNvPr>
          <p:cNvSpPr>
            <a:spLocks noChangeArrowheads="1"/>
          </p:cNvSpPr>
          <p:nvPr/>
        </p:nvSpPr>
        <p:spPr bwMode="auto">
          <a:xfrm>
            <a:off x="1954213" y="4427538"/>
            <a:ext cx="442912" cy="436562"/>
          </a:xfrm>
          <a:custGeom>
            <a:avLst/>
            <a:gdLst>
              <a:gd name="T0" fmla="*/ 59874 w 665"/>
              <a:gd name="T1" fmla="*/ 0 h 658"/>
              <a:gd name="T2" fmla="*/ 0 w 665"/>
              <a:gd name="T3" fmla="*/ 59046 h 658"/>
              <a:gd name="T4" fmla="*/ 362569 w 665"/>
              <a:gd name="T5" fmla="*/ 415976 h 658"/>
              <a:gd name="T6" fmla="*/ 441736 w 665"/>
              <a:gd name="T7" fmla="*/ 435880 h 658"/>
              <a:gd name="T8" fmla="*/ 422443 w 665"/>
              <a:gd name="T9" fmla="*/ 356267 h 658"/>
              <a:gd name="T10" fmla="*/ 59874 w 665"/>
              <a:gd name="T11" fmla="*/ 0 h 65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5" h="658">
                <a:moveTo>
                  <a:pt x="90" y="0"/>
                </a:moveTo>
                <a:lnTo>
                  <a:pt x="0" y="89"/>
                </a:lnTo>
                <a:lnTo>
                  <a:pt x="545" y="627"/>
                </a:lnTo>
                <a:lnTo>
                  <a:pt x="664" y="657"/>
                </a:lnTo>
                <a:lnTo>
                  <a:pt x="635" y="537"/>
                </a:lnTo>
                <a:lnTo>
                  <a:pt x="9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96" name="Line 376">
            <a:extLst>
              <a:ext uri="{FF2B5EF4-FFF2-40B4-BE49-F238E27FC236}">
                <a16:creationId xmlns:a16="http://schemas.microsoft.com/office/drawing/2014/main" id="{E3F716DF-DD51-0D41-B453-AD911D860E2B}"/>
              </a:ext>
            </a:extLst>
          </p:cNvPr>
          <p:cNvSpPr>
            <a:spLocks noChangeShapeType="1"/>
          </p:cNvSpPr>
          <p:nvPr/>
        </p:nvSpPr>
        <p:spPr bwMode="auto">
          <a:xfrm flipV="1">
            <a:off x="2012950" y="4483100"/>
            <a:ext cx="58738" cy="650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97" name="Freeform 377">
            <a:extLst>
              <a:ext uri="{FF2B5EF4-FFF2-40B4-BE49-F238E27FC236}">
                <a16:creationId xmlns:a16="http://schemas.microsoft.com/office/drawing/2014/main" id="{0143C769-2D7B-6F4B-B448-4E3054A79B7D}"/>
              </a:ext>
            </a:extLst>
          </p:cNvPr>
          <p:cNvSpPr>
            <a:spLocks noChangeArrowheads="1"/>
          </p:cNvSpPr>
          <p:nvPr/>
        </p:nvSpPr>
        <p:spPr bwMode="auto">
          <a:xfrm>
            <a:off x="3049588" y="4475163"/>
            <a:ext cx="622300" cy="520700"/>
          </a:xfrm>
          <a:custGeom>
            <a:avLst/>
            <a:gdLst>
              <a:gd name="T0" fmla="*/ 0 w 934"/>
              <a:gd name="T1" fmla="*/ 0 h 785"/>
              <a:gd name="T2" fmla="*/ 0 w 934"/>
              <a:gd name="T3" fmla="*/ 481648 h 785"/>
              <a:gd name="T4" fmla="*/ 312556 w 934"/>
              <a:gd name="T5" fmla="*/ 520845 h 785"/>
              <a:gd name="T6" fmla="*/ 620457 w 934"/>
              <a:gd name="T7" fmla="*/ 481648 h 785"/>
              <a:gd name="T8" fmla="*/ 620457 w 934"/>
              <a:gd name="T9" fmla="*/ 0 h 785"/>
              <a:gd name="T10" fmla="*/ 312556 w 934"/>
              <a:gd name="T11" fmla="*/ 39861 h 785"/>
              <a:gd name="T12" fmla="*/ 0 w 934"/>
              <a:gd name="T13" fmla="*/ 0 h 7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4" h="785">
                <a:moveTo>
                  <a:pt x="0" y="0"/>
                </a:moveTo>
                <a:lnTo>
                  <a:pt x="0" y="725"/>
                </a:lnTo>
                <a:lnTo>
                  <a:pt x="470" y="784"/>
                </a:lnTo>
                <a:lnTo>
                  <a:pt x="933" y="725"/>
                </a:lnTo>
                <a:lnTo>
                  <a:pt x="933" y="0"/>
                </a:lnTo>
                <a:lnTo>
                  <a:pt x="470" y="6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498" name="Line 378">
            <a:extLst>
              <a:ext uri="{FF2B5EF4-FFF2-40B4-BE49-F238E27FC236}">
                <a16:creationId xmlns:a16="http://schemas.microsoft.com/office/drawing/2014/main" id="{3EB3C8EB-CDD6-CE40-9AB3-781596B81784}"/>
              </a:ext>
            </a:extLst>
          </p:cNvPr>
          <p:cNvSpPr>
            <a:spLocks noChangeShapeType="1"/>
          </p:cNvSpPr>
          <p:nvPr/>
        </p:nvSpPr>
        <p:spPr bwMode="auto">
          <a:xfrm flipV="1">
            <a:off x="3363913" y="4513263"/>
            <a:ext cx="3175" cy="4857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499" name="Line 379">
            <a:extLst>
              <a:ext uri="{FF2B5EF4-FFF2-40B4-BE49-F238E27FC236}">
                <a16:creationId xmlns:a16="http://schemas.microsoft.com/office/drawing/2014/main" id="{48684BBC-7EBA-EA42-8810-10B6B207C1DD}"/>
              </a:ext>
            </a:extLst>
          </p:cNvPr>
          <p:cNvSpPr>
            <a:spLocks noChangeShapeType="1"/>
          </p:cNvSpPr>
          <p:nvPr/>
        </p:nvSpPr>
        <p:spPr bwMode="auto">
          <a:xfrm>
            <a:off x="3108325" y="4575175"/>
            <a:ext cx="193675" cy="2063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00" name="Line 380">
            <a:extLst>
              <a:ext uri="{FF2B5EF4-FFF2-40B4-BE49-F238E27FC236}">
                <a16:creationId xmlns:a16="http://schemas.microsoft.com/office/drawing/2014/main" id="{4B9C7A7E-F8EC-A745-8CD3-0CA349A398C0}"/>
              </a:ext>
            </a:extLst>
          </p:cNvPr>
          <p:cNvSpPr>
            <a:spLocks noChangeShapeType="1"/>
          </p:cNvSpPr>
          <p:nvPr/>
        </p:nvSpPr>
        <p:spPr bwMode="auto">
          <a:xfrm>
            <a:off x="3108325" y="4673600"/>
            <a:ext cx="193675" cy="2063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01" name="Line 381">
            <a:extLst>
              <a:ext uri="{FF2B5EF4-FFF2-40B4-BE49-F238E27FC236}">
                <a16:creationId xmlns:a16="http://schemas.microsoft.com/office/drawing/2014/main" id="{7BE51A60-EF8B-0F4C-BC25-872052083202}"/>
              </a:ext>
            </a:extLst>
          </p:cNvPr>
          <p:cNvSpPr>
            <a:spLocks noChangeShapeType="1"/>
          </p:cNvSpPr>
          <p:nvPr/>
        </p:nvSpPr>
        <p:spPr bwMode="auto">
          <a:xfrm>
            <a:off x="3108325" y="4773613"/>
            <a:ext cx="193675" cy="2063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02" name="Line 382">
            <a:extLst>
              <a:ext uri="{FF2B5EF4-FFF2-40B4-BE49-F238E27FC236}">
                <a16:creationId xmlns:a16="http://schemas.microsoft.com/office/drawing/2014/main" id="{D19FEC50-3CCF-2F45-8A5F-85836D1E0A2C}"/>
              </a:ext>
            </a:extLst>
          </p:cNvPr>
          <p:cNvSpPr>
            <a:spLocks noChangeShapeType="1"/>
          </p:cNvSpPr>
          <p:nvPr/>
        </p:nvSpPr>
        <p:spPr bwMode="auto">
          <a:xfrm>
            <a:off x="3108325" y="4873625"/>
            <a:ext cx="193675" cy="269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03" name="Line 383">
            <a:extLst>
              <a:ext uri="{FF2B5EF4-FFF2-40B4-BE49-F238E27FC236}">
                <a16:creationId xmlns:a16="http://schemas.microsoft.com/office/drawing/2014/main" id="{FF5445BD-64D3-984E-8289-29CAB92A189D}"/>
              </a:ext>
            </a:extLst>
          </p:cNvPr>
          <p:cNvSpPr>
            <a:spLocks noChangeShapeType="1"/>
          </p:cNvSpPr>
          <p:nvPr/>
        </p:nvSpPr>
        <p:spPr bwMode="auto">
          <a:xfrm flipH="1">
            <a:off x="3419475" y="4575175"/>
            <a:ext cx="193675" cy="2063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04" name="Line 384">
            <a:extLst>
              <a:ext uri="{FF2B5EF4-FFF2-40B4-BE49-F238E27FC236}">
                <a16:creationId xmlns:a16="http://schemas.microsoft.com/office/drawing/2014/main" id="{3F44F74E-9D7A-2E4D-B660-F3A0A87A9500}"/>
              </a:ext>
            </a:extLst>
          </p:cNvPr>
          <p:cNvSpPr>
            <a:spLocks noChangeShapeType="1"/>
          </p:cNvSpPr>
          <p:nvPr/>
        </p:nvSpPr>
        <p:spPr bwMode="auto">
          <a:xfrm flipH="1">
            <a:off x="3419475" y="4673600"/>
            <a:ext cx="193675" cy="2063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05" name="Line 385">
            <a:extLst>
              <a:ext uri="{FF2B5EF4-FFF2-40B4-BE49-F238E27FC236}">
                <a16:creationId xmlns:a16="http://schemas.microsoft.com/office/drawing/2014/main" id="{D7E52D2E-7950-834C-9EA1-599DD00A4C07}"/>
              </a:ext>
            </a:extLst>
          </p:cNvPr>
          <p:cNvSpPr>
            <a:spLocks noChangeShapeType="1"/>
          </p:cNvSpPr>
          <p:nvPr/>
        </p:nvSpPr>
        <p:spPr bwMode="auto">
          <a:xfrm flipH="1">
            <a:off x="3419475" y="4773613"/>
            <a:ext cx="193675" cy="2063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06" name="Line 386">
            <a:extLst>
              <a:ext uri="{FF2B5EF4-FFF2-40B4-BE49-F238E27FC236}">
                <a16:creationId xmlns:a16="http://schemas.microsoft.com/office/drawing/2014/main" id="{71F26B6A-B65F-BD46-8C4D-890C6FA4A367}"/>
              </a:ext>
            </a:extLst>
          </p:cNvPr>
          <p:cNvSpPr>
            <a:spLocks noChangeShapeType="1"/>
          </p:cNvSpPr>
          <p:nvPr/>
        </p:nvSpPr>
        <p:spPr bwMode="auto">
          <a:xfrm flipH="1">
            <a:off x="3419475" y="4873625"/>
            <a:ext cx="193675" cy="269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07" name="Freeform 387">
            <a:extLst>
              <a:ext uri="{FF2B5EF4-FFF2-40B4-BE49-F238E27FC236}">
                <a16:creationId xmlns:a16="http://schemas.microsoft.com/office/drawing/2014/main" id="{7BB646AE-37F9-C544-B81A-9F7C19B4CAA0}"/>
              </a:ext>
            </a:extLst>
          </p:cNvPr>
          <p:cNvSpPr>
            <a:spLocks noChangeArrowheads="1"/>
          </p:cNvSpPr>
          <p:nvPr/>
        </p:nvSpPr>
        <p:spPr bwMode="auto">
          <a:xfrm>
            <a:off x="4330700" y="4475163"/>
            <a:ext cx="620713" cy="520700"/>
          </a:xfrm>
          <a:custGeom>
            <a:avLst/>
            <a:gdLst>
              <a:gd name="T0" fmla="*/ 0 w 935"/>
              <a:gd name="T1" fmla="*/ 0 h 785"/>
              <a:gd name="T2" fmla="*/ 0 w 935"/>
              <a:gd name="T3" fmla="*/ 481648 h 785"/>
              <a:gd name="T4" fmla="*/ 307572 w 935"/>
              <a:gd name="T5" fmla="*/ 520845 h 785"/>
              <a:gd name="T6" fmla="*/ 620458 w 935"/>
              <a:gd name="T7" fmla="*/ 481648 h 785"/>
              <a:gd name="T8" fmla="*/ 620458 w 935"/>
              <a:gd name="T9" fmla="*/ 0 h 785"/>
              <a:gd name="T10" fmla="*/ 307572 w 935"/>
              <a:gd name="T11" fmla="*/ 39861 h 785"/>
              <a:gd name="T12" fmla="*/ 0 w 935"/>
              <a:gd name="T13" fmla="*/ 0 h 7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5" h="785">
                <a:moveTo>
                  <a:pt x="0" y="0"/>
                </a:moveTo>
                <a:lnTo>
                  <a:pt x="0" y="725"/>
                </a:lnTo>
                <a:lnTo>
                  <a:pt x="463" y="784"/>
                </a:lnTo>
                <a:lnTo>
                  <a:pt x="934" y="725"/>
                </a:lnTo>
                <a:lnTo>
                  <a:pt x="934" y="0"/>
                </a:lnTo>
                <a:lnTo>
                  <a:pt x="463" y="6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08" name="Line 388">
            <a:extLst>
              <a:ext uri="{FF2B5EF4-FFF2-40B4-BE49-F238E27FC236}">
                <a16:creationId xmlns:a16="http://schemas.microsoft.com/office/drawing/2014/main" id="{948E7A18-0067-1F4C-BEDE-872A3939B164}"/>
              </a:ext>
            </a:extLst>
          </p:cNvPr>
          <p:cNvSpPr>
            <a:spLocks noChangeShapeType="1"/>
          </p:cNvSpPr>
          <p:nvPr/>
        </p:nvSpPr>
        <p:spPr bwMode="auto">
          <a:xfrm flipV="1">
            <a:off x="4638675" y="4513263"/>
            <a:ext cx="1588" cy="4857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09" name="Freeform 389">
            <a:extLst>
              <a:ext uri="{FF2B5EF4-FFF2-40B4-BE49-F238E27FC236}">
                <a16:creationId xmlns:a16="http://schemas.microsoft.com/office/drawing/2014/main" id="{68043F32-64E2-D945-8DA1-CF73C60B02A9}"/>
              </a:ext>
            </a:extLst>
          </p:cNvPr>
          <p:cNvSpPr>
            <a:spLocks noChangeArrowheads="1"/>
          </p:cNvSpPr>
          <p:nvPr/>
        </p:nvSpPr>
        <p:spPr bwMode="auto">
          <a:xfrm>
            <a:off x="5605463" y="4475163"/>
            <a:ext cx="620712" cy="520700"/>
          </a:xfrm>
          <a:custGeom>
            <a:avLst/>
            <a:gdLst>
              <a:gd name="T0" fmla="*/ 0 w 934"/>
              <a:gd name="T1" fmla="*/ 0 h 785"/>
              <a:gd name="T2" fmla="*/ 0 w 934"/>
              <a:gd name="T3" fmla="*/ 481648 h 785"/>
              <a:gd name="T4" fmla="*/ 312556 w 934"/>
              <a:gd name="T5" fmla="*/ 520845 h 785"/>
              <a:gd name="T6" fmla="*/ 620457 w 934"/>
              <a:gd name="T7" fmla="*/ 481648 h 785"/>
              <a:gd name="T8" fmla="*/ 620457 w 934"/>
              <a:gd name="T9" fmla="*/ 0 h 785"/>
              <a:gd name="T10" fmla="*/ 312556 w 934"/>
              <a:gd name="T11" fmla="*/ 39861 h 785"/>
              <a:gd name="T12" fmla="*/ 0 w 934"/>
              <a:gd name="T13" fmla="*/ 0 h 7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4" h="785">
                <a:moveTo>
                  <a:pt x="0" y="0"/>
                </a:moveTo>
                <a:lnTo>
                  <a:pt x="0" y="725"/>
                </a:lnTo>
                <a:lnTo>
                  <a:pt x="470" y="784"/>
                </a:lnTo>
                <a:lnTo>
                  <a:pt x="933" y="725"/>
                </a:lnTo>
                <a:lnTo>
                  <a:pt x="933" y="0"/>
                </a:lnTo>
                <a:lnTo>
                  <a:pt x="470" y="6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10" name="Line 390">
            <a:extLst>
              <a:ext uri="{FF2B5EF4-FFF2-40B4-BE49-F238E27FC236}">
                <a16:creationId xmlns:a16="http://schemas.microsoft.com/office/drawing/2014/main" id="{3C372113-CAD4-F34E-B0F8-0C1981C99BA0}"/>
              </a:ext>
            </a:extLst>
          </p:cNvPr>
          <p:cNvSpPr>
            <a:spLocks noChangeShapeType="1"/>
          </p:cNvSpPr>
          <p:nvPr/>
        </p:nvSpPr>
        <p:spPr bwMode="auto">
          <a:xfrm flipV="1">
            <a:off x="5918200" y="4513263"/>
            <a:ext cx="3175" cy="4857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11" name="Freeform 391">
            <a:extLst>
              <a:ext uri="{FF2B5EF4-FFF2-40B4-BE49-F238E27FC236}">
                <a16:creationId xmlns:a16="http://schemas.microsoft.com/office/drawing/2014/main" id="{25C98C02-4754-004B-AD60-18F317CF7B73}"/>
              </a:ext>
            </a:extLst>
          </p:cNvPr>
          <p:cNvSpPr>
            <a:spLocks noChangeArrowheads="1"/>
          </p:cNvSpPr>
          <p:nvPr/>
        </p:nvSpPr>
        <p:spPr bwMode="auto">
          <a:xfrm>
            <a:off x="6026150" y="4486275"/>
            <a:ext cx="79375" cy="200025"/>
          </a:xfrm>
          <a:custGeom>
            <a:avLst/>
            <a:gdLst>
              <a:gd name="T0" fmla="*/ 0 w 121"/>
              <a:gd name="T1" fmla="*/ 9961 h 300"/>
              <a:gd name="T2" fmla="*/ 0 w 121"/>
              <a:gd name="T3" fmla="*/ 198564 h 300"/>
              <a:gd name="T4" fmla="*/ 39225 w 121"/>
              <a:gd name="T5" fmla="*/ 178641 h 300"/>
              <a:gd name="T6" fmla="*/ 78450 w 121"/>
              <a:gd name="T7" fmla="*/ 198564 h 300"/>
              <a:gd name="T8" fmla="*/ 78450 w 121"/>
              <a:gd name="T9" fmla="*/ 0 h 3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300">
                <a:moveTo>
                  <a:pt x="0" y="15"/>
                </a:moveTo>
                <a:lnTo>
                  <a:pt x="0" y="299"/>
                </a:lnTo>
                <a:lnTo>
                  <a:pt x="60" y="269"/>
                </a:lnTo>
                <a:lnTo>
                  <a:pt x="120" y="299"/>
                </a:lnTo>
                <a:lnTo>
                  <a:pt x="12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512" name="Line 392">
            <a:extLst>
              <a:ext uri="{FF2B5EF4-FFF2-40B4-BE49-F238E27FC236}">
                <a16:creationId xmlns:a16="http://schemas.microsoft.com/office/drawing/2014/main" id="{28B05BA0-EF20-9F47-9980-F30F48ED27C6}"/>
              </a:ext>
            </a:extLst>
          </p:cNvPr>
          <p:cNvSpPr>
            <a:spLocks noChangeShapeType="1"/>
          </p:cNvSpPr>
          <p:nvPr/>
        </p:nvSpPr>
        <p:spPr bwMode="auto">
          <a:xfrm>
            <a:off x="5664200" y="4575175"/>
            <a:ext cx="192088" cy="2063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13" name="Line 393">
            <a:extLst>
              <a:ext uri="{FF2B5EF4-FFF2-40B4-BE49-F238E27FC236}">
                <a16:creationId xmlns:a16="http://schemas.microsoft.com/office/drawing/2014/main" id="{1D99374D-327A-A549-8DE8-6CE552D3DCCC}"/>
              </a:ext>
            </a:extLst>
          </p:cNvPr>
          <p:cNvSpPr>
            <a:spLocks noChangeShapeType="1"/>
          </p:cNvSpPr>
          <p:nvPr/>
        </p:nvSpPr>
        <p:spPr bwMode="auto">
          <a:xfrm>
            <a:off x="5664200" y="4673600"/>
            <a:ext cx="192088" cy="2063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14" name="Line 394">
            <a:extLst>
              <a:ext uri="{FF2B5EF4-FFF2-40B4-BE49-F238E27FC236}">
                <a16:creationId xmlns:a16="http://schemas.microsoft.com/office/drawing/2014/main" id="{14A45B4E-6C78-C04D-8EF3-0476AB6E0E71}"/>
              </a:ext>
            </a:extLst>
          </p:cNvPr>
          <p:cNvSpPr>
            <a:spLocks noChangeShapeType="1"/>
          </p:cNvSpPr>
          <p:nvPr/>
        </p:nvSpPr>
        <p:spPr bwMode="auto">
          <a:xfrm>
            <a:off x="5664200" y="4773613"/>
            <a:ext cx="192088" cy="2063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15" name="Line 395">
            <a:extLst>
              <a:ext uri="{FF2B5EF4-FFF2-40B4-BE49-F238E27FC236}">
                <a16:creationId xmlns:a16="http://schemas.microsoft.com/office/drawing/2014/main" id="{4663A971-5F4C-3041-871A-77B48D82EC27}"/>
              </a:ext>
            </a:extLst>
          </p:cNvPr>
          <p:cNvSpPr>
            <a:spLocks noChangeShapeType="1"/>
          </p:cNvSpPr>
          <p:nvPr/>
        </p:nvSpPr>
        <p:spPr bwMode="auto">
          <a:xfrm>
            <a:off x="5664200" y="4873625"/>
            <a:ext cx="192088" cy="269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16" name="Line 396">
            <a:extLst>
              <a:ext uri="{FF2B5EF4-FFF2-40B4-BE49-F238E27FC236}">
                <a16:creationId xmlns:a16="http://schemas.microsoft.com/office/drawing/2014/main" id="{445A24EF-A473-8242-85FB-8A88C95296C8}"/>
              </a:ext>
            </a:extLst>
          </p:cNvPr>
          <p:cNvSpPr>
            <a:spLocks noChangeShapeType="1"/>
          </p:cNvSpPr>
          <p:nvPr/>
        </p:nvSpPr>
        <p:spPr bwMode="auto">
          <a:xfrm flipH="1">
            <a:off x="5973763" y="4773613"/>
            <a:ext cx="193675" cy="2063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17" name="Line 397">
            <a:extLst>
              <a:ext uri="{FF2B5EF4-FFF2-40B4-BE49-F238E27FC236}">
                <a16:creationId xmlns:a16="http://schemas.microsoft.com/office/drawing/2014/main" id="{7D10F76F-4B8C-8F48-8077-3CFAE25A770B}"/>
              </a:ext>
            </a:extLst>
          </p:cNvPr>
          <p:cNvSpPr>
            <a:spLocks noChangeShapeType="1"/>
          </p:cNvSpPr>
          <p:nvPr/>
        </p:nvSpPr>
        <p:spPr bwMode="auto">
          <a:xfrm flipH="1">
            <a:off x="5973763" y="4873625"/>
            <a:ext cx="193675" cy="269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18" name="Freeform 398">
            <a:extLst>
              <a:ext uri="{FF2B5EF4-FFF2-40B4-BE49-F238E27FC236}">
                <a16:creationId xmlns:a16="http://schemas.microsoft.com/office/drawing/2014/main" id="{C8F1B3FC-32A6-5249-A68D-F4D6A603B418}"/>
              </a:ext>
            </a:extLst>
          </p:cNvPr>
          <p:cNvSpPr>
            <a:spLocks noChangeArrowheads="1"/>
          </p:cNvSpPr>
          <p:nvPr/>
        </p:nvSpPr>
        <p:spPr bwMode="auto">
          <a:xfrm>
            <a:off x="6884988" y="4475163"/>
            <a:ext cx="620712" cy="520700"/>
          </a:xfrm>
          <a:custGeom>
            <a:avLst/>
            <a:gdLst>
              <a:gd name="T0" fmla="*/ 0 w 934"/>
              <a:gd name="T1" fmla="*/ 0 h 785"/>
              <a:gd name="T2" fmla="*/ 0 w 934"/>
              <a:gd name="T3" fmla="*/ 481648 h 785"/>
              <a:gd name="T4" fmla="*/ 307901 w 934"/>
              <a:gd name="T5" fmla="*/ 520845 h 785"/>
              <a:gd name="T6" fmla="*/ 620457 w 934"/>
              <a:gd name="T7" fmla="*/ 481648 h 785"/>
              <a:gd name="T8" fmla="*/ 620457 w 934"/>
              <a:gd name="T9" fmla="*/ 0 h 785"/>
              <a:gd name="T10" fmla="*/ 307901 w 934"/>
              <a:gd name="T11" fmla="*/ 39861 h 785"/>
              <a:gd name="T12" fmla="*/ 0 w 934"/>
              <a:gd name="T13" fmla="*/ 0 h 7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4" h="785">
                <a:moveTo>
                  <a:pt x="0" y="0"/>
                </a:moveTo>
                <a:lnTo>
                  <a:pt x="0" y="725"/>
                </a:lnTo>
                <a:lnTo>
                  <a:pt x="463" y="784"/>
                </a:lnTo>
                <a:lnTo>
                  <a:pt x="933" y="725"/>
                </a:lnTo>
                <a:lnTo>
                  <a:pt x="933" y="0"/>
                </a:lnTo>
                <a:lnTo>
                  <a:pt x="463" y="6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19" name="Line 399">
            <a:extLst>
              <a:ext uri="{FF2B5EF4-FFF2-40B4-BE49-F238E27FC236}">
                <a16:creationId xmlns:a16="http://schemas.microsoft.com/office/drawing/2014/main" id="{FF4486C2-EFDB-4646-8036-0F7883298C04}"/>
              </a:ext>
            </a:extLst>
          </p:cNvPr>
          <p:cNvSpPr>
            <a:spLocks noChangeShapeType="1"/>
          </p:cNvSpPr>
          <p:nvPr/>
        </p:nvSpPr>
        <p:spPr bwMode="auto">
          <a:xfrm flipV="1">
            <a:off x="7192963" y="4513263"/>
            <a:ext cx="3175" cy="4857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20" name="Freeform 400">
            <a:extLst>
              <a:ext uri="{FF2B5EF4-FFF2-40B4-BE49-F238E27FC236}">
                <a16:creationId xmlns:a16="http://schemas.microsoft.com/office/drawing/2014/main" id="{28F5CFBE-E4F6-C44F-A16B-0B6E7F7BEE52}"/>
              </a:ext>
            </a:extLst>
          </p:cNvPr>
          <p:cNvSpPr>
            <a:spLocks noChangeArrowheads="1"/>
          </p:cNvSpPr>
          <p:nvPr/>
        </p:nvSpPr>
        <p:spPr bwMode="auto">
          <a:xfrm>
            <a:off x="7300913" y="4486275"/>
            <a:ext cx="85725" cy="200025"/>
          </a:xfrm>
          <a:custGeom>
            <a:avLst/>
            <a:gdLst>
              <a:gd name="T0" fmla="*/ 0 w 128"/>
              <a:gd name="T1" fmla="*/ 9961 h 300"/>
              <a:gd name="T2" fmla="*/ 0 w 128"/>
              <a:gd name="T3" fmla="*/ 198564 h 300"/>
              <a:gd name="T4" fmla="*/ 39828 w 128"/>
              <a:gd name="T5" fmla="*/ 178641 h 300"/>
              <a:gd name="T6" fmla="*/ 84302 w 128"/>
              <a:gd name="T7" fmla="*/ 198564 h 300"/>
              <a:gd name="T8" fmla="*/ 84302 w 128"/>
              <a:gd name="T9" fmla="*/ 0 h 3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 h="300">
                <a:moveTo>
                  <a:pt x="0" y="15"/>
                </a:moveTo>
                <a:lnTo>
                  <a:pt x="0" y="299"/>
                </a:lnTo>
                <a:lnTo>
                  <a:pt x="60" y="269"/>
                </a:lnTo>
                <a:lnTo>
                  <a:pt x="127" y="299"/>
                </a:lnTo>
                <a:lnTo>
                  <a:pt x="127"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521" name="Freeform 401">
            <a:extLst>
              <a:ext uri="{FF2B5EF4-FFF2-40B4-BE49-F238E27FC236}">
                <a16:creationId xmlns:a16="http://schemas.microsoft.com/office/drawing/2014/main" id="{0B8D3056-81FB-DF4C-9DFF-FC3022A1CE14}"/>
              </a:ext>
            </a:extLst>
          </p:cNvPr>
          <p:cNvSpPr>
            <a:spLocks noChangeArrowheads="1"/>
          </p:cNvSpPr>
          <p:nvPr/>
        </p:nvSpPr>
        <p:spPr bwMode="auto">
          <a:xfrm>
            <a:off x="8218488" y="4427538"/>
            <a:ext cx="461962" cy="622300"/>
          </a:xfrm>
          <a:custGeom>
            <a:avLst/>
            <a:gdLst>
              <a:gd name="T0" fmla="*/ 0 w 695"/>
              <a:gd name="T1" fmla="*/ 0 h 934"/>
              <a:gd name="T2" fmla="*/ 462246 w 695"/>
              <a:gd name="T3" fmla="*/ 0 h 934"/>
              <a:gd name="T4" fmla="*/ 462246 w 695"/>
              <a:gd name="T5" fmla="*/ 620457 h 934"/>
              <a:gd name="T6" fmla="*/ 0 w 695"/>
              <a:gd name="T7" fmla="*/ 620457 h 934"/>
              <a:gd name="T8" fmla="*/ 0 w 695"/>
              <a:gd name="T9" fmla="*/ 0 h 9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5" h="934">
                <a:moveTo>
                  <a:pt x="0" y="0"/>
                </a:moveTo>
                <a:lnTo>
                  <a:pt x="694" y="0"/>
                </a:lnTo>
                <a:lnTo>
                  <a:pt x="694" y="933"/>
                </a:lnTo>
                <a:lnTo>
                  <a:pt x="0" y="933"/>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22" name="Line 402">
            <a:extLst>
              <a:ext uri="{FF2B5EF4-FFF2-40B4-BE49-F238E27FC236}">
                <a16:creationId xmlns:a16="http://schemas.microsoft.com/office/drawing/2014/main" id="{DE521975-DCD3-F145-844D-8C4FAF707AC3}"/>
              </a:ext>
            </a:extLst>
          </p:cNvPr>
          <p:cNvSpPr>
            <a:spLocks noChangeShapeType="1"/>
          </p:cNvSpPr>
          <p:nvPr/>
        </p:nvSpPr>
        <p:spPr bwMode="auto">
          <a:xfrm flipV="1">
            <a:off x="8302625" y="4433888"/>
            <a:ext cx="3175" cy="61595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23" name="Line 403">
            <a:extLst>
              <a:ext uri="{FF2B5EF4-FFF2-40B4-BE49-F238E27FC236}">
                <a16:creationId xmlns:a16="http://schemas.microsoft.com/office/drawing/2014/main" id="{D526FD8E-59FD-EF47-9F9B-52E65B1B4999}"/>
              </a:ext>
            </a:extLst>
          </p:cNvPr>
          <p:cNvSpPr>
            <a:spLocks noChangeShapeType="1"/>
          </p:cNvSpPr>
          <p:nvPr/>
        </p:nvSpPr>
        <p:spPr bwMode="auto">
          <a:xfrm>
            <a:off x="8350250" y="4565650"/>
            <a:ext cx="277813"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24" name="Line 404">
            <a:extLst>
              <a:ext uri="{FF2B5EF4-FFF2-40B4-BE49-F238E27FC236}">
                <a16:creationId xmlns:a16="http://schemas.microsoft.com/office/drawing/2014/main" id="{EAB2ACD1-0FFD-6741-A2F3-C66F02D91A6F}"/>
              </a:ext>
            </a:extLst>
          </p:cNvPr>
          <p:cNvSpPr>
            <a:spLocks noChangeShapeType="1"/>
          </p:cNvSpPr>
          <p:nvPr/>
        </p:nvSpPr>
        <p:spPr bwMode="auto">
          <a:xfrm>
            <a:off x="8350250" y="4624388"/>
            <a:ext cx="277813"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25" name="Freeform 405">
            <a:extLst>
              <a:ext uri="{FF2B5EF4-FFF2-40B4-BE49-F238E27FC236}">
                <a16:creationId xmlns:a16="http://schemas.microsoft.com/office/drawing/2014/main" id="{B8B458CB-DCBA-0442-A479-A74539BCCE21}"/>
              </a:ext>
            </a:extLst>
          </p:cNvPr>
          <p:cNvSpPr>
            <a:spLocks noChangeArrowheads="1"/>
          </p:cNvSpPr>
          <p:nvPr/>
        </p:nvSpPr>
        <p:spPr bwMode="auto">
          <a:xfrm>
            <a:off x="9437688" y="4427538"/>
            <a:ext cx="455612" cy="622300"/>
          </a:xfrm>
          <a:custGeom>
            <a:avLst/>
            <a:gdLst>
              <a:gd name="T0" fmla="*/ 0 w 688"/>
              <a:gd name="T1" fmla="*/ 0 h 934"/>
              <a:gd name="T2" fmla="*/ 456388 w 688"/>
              <a:gd name="T3" fmla="*/ 0 h 934"/>
              <a:gd name="T4" fmla="*/ 456388 w 688"/>
              <a:gd name="T5" fmla="*/ 620457 h 934"/>
              <a:gd name="T6" fmla="*/ 0 w 688"/>
              <a:gd name="T7" fmla="*/ 620457 h 934"/>
              <a:gd name="T8" fmla="*/ 0 w 688"/>
              <a:gd name="T9" fmla="*/ 0 h 9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8" h="934">
                <a:moveTo>
                  <a:pt x="0" y="0"/>
                </a:moveTo>
                <a:lnTo>
                  <a:pt x="687" y="0"/>
                </a:lnTo>
                <a:lnTo>
                  <a:pt x="687" y="933"/>
                </a:lnTo>
                <a:lnTo>
                  <a:pt x="0" y="933"/>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26" name="Line 406">
            <a:extLst>
              <a:ext uri="{FF2B5EF4-FFF2-40B4-BE49-F238E27FC236}">
                <a16:creationId xmlns:a16="http://schemas.microsoft.com/office/drawing/2014/main" id="{3641B43B-2427-CC4D-AB00-82F3923293F9}"/>
              </a:ext>
            </a:extLst>
          </p:cNvPr>
          <p:cNvSpPr>
            <a:spLocks noChangeShapeType="1"/>
          </p:cNvSpPr>
          <p:nvPr/>
        </p:nvSpPr>
        <p:spPr bwMode="auto">
          <a:xfrm flipV="1">
            <a:off x="9515475" y="4433888"/>
            <a:ext cx="3175" cy="61595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27" name="Line 407">
            <a:extLst>
              <a:ext uri="{FF2B5EF4-FFF2-40B4-BE49-F238E27FC236}">
                <a16:creationId xmlns:a16="http://schemas.microsoft.com/office/drawing/2014/main" id="{5C77B702-40DE-E949-B8D4-C114AFFB2848}"/>
              </a:ext>
            </a:extLst>
          </p:cNvPr>
          <p:cNvSpPr>
            <a:spLocks noChangeShapeType="1"/>
          </p:cNvSpPr>
          <p:nvPr/>
        </p:nvSpPr>
        <p:spPr bwMode="auto">
          <a:xfrm>
            <a:off x="9566275" y="4565650"/>
            <a:ext cx="277813"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28" name="Line 408">
            <a:extLst>
              <a:ext uri="{FF2B5EF4-FFF2-40B4-BE49-F238E27FC236}">
                <a16:creationId xmlns:a16="http://schemas.microsoft.com/office/drawing/2014/main" id="{E1422772-4B5F-FD4B-8E09-A7AA8AB990CD}"/>
              </a:ext>
            </a:extLst>
          </p:cNvPr>
          <p:cNvSpPr>
            <a:spLocks noChangeShapeType="1"/>
          </p:cNvSpPr>
          <p:nvPr/>
        </p:nvSpPr>
        <p:spPr bwMode="auto">
          <a:xfrm>
            <a:off x="9566275" y="4624388"/>
            <a:ext cx="277813"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29" name="Freeform 409">
            <a:extLst>
              <a:ext uri="{FF2B5EF4-FFF2-40B4-BE49-F238E27FC236}">
                <a16:creationId xmlns:a16="http://schemas.microsoft.com/office/drawing/2014/main" id="{99B7F12E-5455-0246-9161-238F15039F2C}"/>
              </a:ext>
            </a:extLst>
          </p:cNvPr>
          <p:cNvSpPr>
            <a:spLocks noChangeArrowheads="1"/>
          </p:cNvSpPr>
          <p:nvPr/>
        </p:nvSpPr>
        <p:spPr bwMode="auto">
          <a:xfrm>
            <a:off x="9979025" y="4427538"/>
            <a:ext cx="79375" cy="609600"/>
          </a:xfrm>
          <a:custGeom>
            <a:avLst/>
            <a:gdLst>
              <a:gd name="T0" fmla="*/ 0 w 120"/>
              <a:gd name="T1" fmla="*/ 0 h 919"/>
              <a:gd name="T2" fmla="*/ 0 w 120"/>
              <a:gd name="T3" fmla="*/ 529828 h 919"/>
              <a:gd name="T4" fmla="*/ 38894 w 120"/>
              <a:gd name="T5" fmla="*/ 608739 h 919"/>
              <a:gd name="T6" fmla="*/ 78447 w 120"/>
              <a:gd name="T7" fmla="*/ 529828 h 919"/>
              <a:gd name="T8" fmla="*/ 78447 w 120"/>
              <a:gd name="T9" fmla="*/ 0 h 919"/>
              <a:gd name="T10" fmla="*/ 0 w 120"/>
              <a:gd name="T11" fmla="*/ 0 h 9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919">
                <a:moveTo>
                  <a:pt x="0" y="0"/>
                </a:moveTo>
                <a:lnTo>
                  <a:pt x="0" y="799"/>
                </a:lnTo>
                <a:lnTo>
                  <a:pt x="59" y="918"/>
                </a:lnTo>
                <a:lnTo>
                  <a:pt x="119" y="799"/>
                </a:lnTo>
                <a:lnTo>
                  <a:pt x="119" y="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30" name="Line 410">
            <a:extLst>
              <a:ext uri="{FF2B5EF4-FFF2-40B4-BE49-F238E27FC236}">
                <a16:creationId xmlns:a16="http://schemas.microsoft.com/office/drawing/2014/main" id="{A83369E2-5550-AF48-87C3-76A8B63DB55A}"/>
              </a:ext>
            </a:extLst>
          </p:cNvPr>
          <p:cNvSpPr>
            <a:spLocks noChangeShapeType="1"/>
          </p:cNvSpPr>
          <p:nvPr/>
        </p:nvSpPr>
        <p:spPr bwMode="auto">
          <a:xfrm>
            <a:off x="9979025" y="4524375"/>
            <a:ext cx="793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31" name="Freeform 411">
            <a:extLst>
              <a:ext uri="{FF2B5EF4-FFF2-40B4-BE49-F238E27FC236}">
                <a16:creationId xmlns:a16="http://schemas.microsoft.com/office/drawing/2014/main" id="{07B2B31D-8F95-B44D-B377-DEE685C215C7}"/>
              </a:ext>
            </a:extLst>
          </p:cNvPr>
          <p:cNvSpPr>
            <a:spLocks noChangeArrowheads="1"/>
          </p:cNvSpPr>
          <p:nvPr/>
        </p:nvSpPr>
        <p:spPr bwMode="auto">
          <a:xfrm>
            <a:off x="10710863" y="4427538"/>
            <a:ext cx="463550" cy="622300"/>
          </a:xfrm>
          <a:custGeom>
            <a:avLst/>
            <a:gdLst>
              <a:gd name="T0" fmla="*/ 0 w 696"/>
              <a:gd name="T1" fmla="*/ 0 h 934"/>
              <a:gd name="T2" fmla="*/ 462247 w 696"/>
              <a:gd name="T3" fmla="*/ 0 h 934"/>
              <a:gd name="T4" fmla="*/ 462247 w 696"/>
              <a:gd name="T5" fmla="*/ 620457 h 934"/>
              <a:gd name="T6" fmla="*/ 0 w 696"/>
              <a:gd name="T7" fmla="*/ 620457 h 934"/>
              <a:gd name="T8" fmla="*/ 0 w 696"/>
              <a:gd name="T9" fmla="*/ 0 h 9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6" h="934">
                <a:moveTo>
                  <a:pt x="0" y="0"/>
                </a:moveTo>
                <a:lnTo>
                  <a:pt x="695" y="0"/>
                </a:lnTo>
                <a:lnTo>
                  <a:pt x="695" y="933"/>
                </a:lnTo>
                <a:lnTo>
                  <a:pt x="0" y="933"/>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32" name="Line 412">
            <a:extLst>
              <a:ext uri="{FF2B5EF4-FFF2-40B4-BE49-F238E27FC236}">
                <a16:creationId xmlns:a16="http://schemas.microsoft.com/office/drawing/2014/main" id="{78855D69-C926-B048-B788-77A186CF8A6F}"/>
              </a:ext>
            </a:extLst>
          </p:cNvPr>
          <p:cNvSpPr>
            <a:spLocks noChangeShapeType="1"/>
          </p:cNvSpPr>
          <p:nvPr/>
        </p:nvSpPr>
        <p:spPr bwMode="auto">
          <a:xfrm flipV="1">
            <a:off x="10796588" y="4433888"/>
            <a:ext cx="3175" cy="61595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33" name="Line 413">
            <a:extLst>
              <a:ext uri="{FF2B5EF4-FFF2-40B4-BE49-F238E27FC236}">
                <a16:creationId xmlns:a16="http://schemas.microsoft.com/office/drawing/2014/main" id="{DBDFC12F-60D8-3E44-B9A2-B858B3CDE098}"/>
              </a:ext>
            </a:extLst>
          </p:cNvPr>
          <p:cNvSpPr>
            <a:spLocks noChangeShapeType="1"/>
          </p:cNvSpPr>
          <p:nvPr/>
        </p:nvSpPr>
        <p:spPr bwMode="auto">
          <a:xfrm>
            <a:off x="10845800" y="4565650"/>
            <a:ext cx="27940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34" name="Line 414">
            <a:extLst>
              <a:ext uri="{FF2B5EF4-FFF2-40B4-BE49-F238E27FC236}">
                <a16:creationId xmlns:a16="http://schemas.microsoft.com/office/drawing/2014/main" id="{81E48C90-F918-BF4E-AC6E-21BC8AC00AB4}"/>
              </a:ext>
            </a:extLst>
          </p:cNvPr>
          <p:cNvSpPr>
            <a:spLocks noChangeShapeType="1"/>
          </p:cNvSpPr>
          <p:nvPr/>
        </p:nvSpPr>
        <p:spPr bwMode="auto">
          <a:xfrm>
            <a:off x="10845800" y="4624388"/>
            <a:ext cx="27940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35" name="Freeform 415">
            <a:extLst>
              <a:ext uri="{FF2B5EF4-FFF2-40B4-BE49-F238E27FC236}">
                <a16:creationId xmlns:a16="http://schemas.microsoft.com/office/drawing/2014/main" id="{E4CE176F-5A91-4D49-9FED-841B308421C4}"/>
              </a:ext>
            </a:extLst>
          </p:cNvPr>
          <p:cNvSpPr>
            <a:spLocks noChangeArrowheads="1"/>
          </p:cNvSpPr>
          <p:nvPr/>
        </p:nvSpPr>
        <p:spPr bwMode="auto">
          <a:xfrm>
            <a:off x="11253788" y="4445000"/>
            <a:ext cx="79375" cy="581025"/>
          </a:xfrm>
          <a:custGeom>
            <a:avLst/>
            <a:gdLst>
              <a:gd name="T0" fmla="*/ 78450 w 121"/>
              <a:gd name="T1" fmla="*/ 0 h 874"/>
              <a:gd name="T2" fmla="*/ 78450 w 121"/>
              <a:gd name="T3" fmla="*/ 499793 h 874"/>
              <a:gd name="T4" fmla="*/ 39225 w 121"/>
              <a:gd name="T5" fmla="*/ 579441 h 874"/>
              <a:gd name="T6" fmla="*/ 0 w 121"/>
              <a:gd name="T7" fmla="*/ 499793 h 874"/>
              <a:gd name="T8" fmla="*/ 0 w 121"/>
              <a:gd name="T9" fmla="*/ 0 h 874"/>
              <a:gd name="T10" fmla="*/ 78450 w 121"/>
              <a:gd name="T11" fmla="*/ 0 h 8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1" h="874">
                <a:moveTo>
                  <a:pt x="120" y="0"/>
                </a:moveTo>
                <a:lnTo>
                  <a:pt x="120" y="753"/>
                </a:lnTo>
                <a:lnTo>
                  <a:pt x="60" y="873"/>
                </a:lnTo>
                <a:lnTo>
                  <a:pt x="0" y="753"/>
                </a:lnTo>
                <a:lnTo>
                  <a:pt x="0" y="0"/>
                </a:lnTo>
                <a:lnTo>
                  <a:pt x="12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36" name="Freeform 416">
            <a:extLst>
              <a:ext uri="{FF2B5EF4-FFF2-40B4-BE49-F238E27FC236}">
                <a16:creationId xmlns:a16="http://schemas.microsoft.com/office/drawing/2014/main" id="{0CA070BC-CA0F-2742-B16F-B644CD106DDD}"/>
              </a:ext>
            </a:extLst>
          </p:cNvPr>
          <p:cNvSpPr>
            <a:spLocks noChangeArrowheads="1"/>
          </p:cNvSpPr>
          <p:nvPr/>
        </p:nvSpPr>
        <p:spPr bwMode="auto">
          <a:xfrm>
            <a:off x="11212513" y="4486275"/>
            <a:ext cx="41275" cy="100013"/>
          </a:xfrm>
          <a:custGeom>
            <a:avLst/>
            <a:gdLst>
              <a:gd name="T0" fmla="*/ 40334 w 60"/>
              <a:gd name="T1" fmla="*/ 0 h 151"/>
              <a:gd name="T2" fmla="*/ 0 w 60"/>
              <a:gd name="T3" fmla="*/ 0 h 151"/>
              <a:gd name="T4" fmla="*/ 0 w 60"/>
              <a:gd name="T5" fmla="*/ 98953 h 151"/>
              <a:gd name="T6" fmla="*/ 0 60000 65536"/>
              <a:gd name="T7" fmla="*/ 0 60000 65536"/>
              <a:gd name="T8" fmla="*/ 0 60000 65536"/>
            </a:gdLst>
            <a:ahLst/>
            <a:cxnLst>
              <a:cxn ang="T6">
                <a:pos x="T0" y="T1"/>
              </a:cxn>
              <a:cxn ang="T7">
                <a:pos x="T2" y="T3"/>
              </a:cxn>
              <a:cxn ang="T8">
                <a:pos x="T4" y="T5"/>
              </a:cxn>
            </a:cxnLst>
            <a:rect l="0" t="0" r="r" b="b"/>
            <a:pathLst>
              <a:path w="60" h="151">
                <a:moveTo>
                  <a:pt x="59" y="0"/>
                </a:moveTo>
                <a:lnTo>
                  <a:pt x="0" y="0"/>
                </a:lnTo>
                <a:lnTo>
                  <a:pt x="0" y="15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537" name="Freeform 417">
            <a:extLst>
              <a:ext uri="{FF2B5EF4-FFF2-40B4-BE49-F238E27FC236}">
                <a16:creationId xmlns:a16="http://schemas.microsoft.com/office/drawing/2014/main" id="{E21D210A-0AED-EC47-8CC3-3EC330B02AA8}"/>
              </a:ext>
            </a:extLst>
          </p:cNvPr>
          <p:cNvSpPr>
            <a:spLocks noChangeArrowheads="1"/>
          </p:cNvSpPr>
          <p:nvPr/>
        </p:nvSpPr>
        <p:spPr bwMode="auto">
          <a:xfrm>
            <a:off x="4330700" y="5764213"/>
            <a:ext cx="620713" cy="498475"/>
          </a:xfrm>
          <a:custGeom>
            <a:avLst/>
            <a:gdLst>
              <a:gd name="T0" fmla="*/ 620458 w 935"/>
              <a:gd name="T1" fmla="*/ 497403 h 748"/>
              <a:gd name="T2" fmla="*/ 0 w 935"/>
              <a:gd name="T3" fmla="*/ 497403 h 748"/>
              <a:gd name="T4" fmla="*/ 0 w 935"/>
              <a:gd name="T5" fmla="*/ 0 h 748"/>
              <a:gd name="T6" fmla="*/ 620458 w 935"/>
              <a:gd name="T7" fmla="*/ 0 h 748"/>
              <a:gd name="T8" fmla="*/ 620458 w 935"/>
              <a:gd name="T9" fmla="*/ 497403 h 7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 h="748">
                <a:moveTo>
                  <a:pt x="934" y="747"/>
                </a:moveTo>
                <a:lnTo>
                  <a:pt x="0" y="747"/>
                </a:lnTo>
                <a:lnTo>
                  <a:pt x="0" y="0"/>
                </a:lnTo>
                <a:lnTo>
                  <a:pt x="934" y="0"/>
                </a:lnTo>
                <a:lnTo>
                  <a:pt x="934" y="747"/>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38" name="Line 418">
            <a:extLst>
              <a:ext uri="{FF2B5EF4-FFF2-40B4-BE49-F238E27FC236}">
                <a16:creationId xmlns:a16="http://schemas.microsoft.com/office/drawing/2014/main" id="{D258D481-271F-794F-B9BB-9C0B951BD8E6}"/>
              </a:ext>
            </a:extLst>
          </p:cNvPr>
          <p:cNvSpPr>
            <a:spLocks noChangeShapeType="1"/>
          </p:cNvSpPr>
          <p:nvPr/>
        </p:nvSpPr>
        <p:spPr bwMode="auto">
          <a:xfrm>
            <a:off x="4330700" y="5846763"/>
            <a:ext cx="620713"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39" name="Line 419">
            <a:extLst>
              <a:ext uri="{FF2B5EF4-FFF2-40B4-BE49-F238E27FC236}">
                <a16:creationId xmlns:a16="http://schemas.microsoft.com/office/drawing/2014/main" id="{6DCDBD76-FA35-A541-9E25-B868DFEFC8BC}"/>
              </a:ext>
            </a:extLst>
          </p:cNvPr>
          <p:cNvSpPr>
            <a:spLocks noChangeShapeType="1"/>
          </p:cNvSpPr>
          <p:nvPr/>
        </p:nvSpPr>
        <p:spPr bwMode="auto">
          <a:xfrm flipH="1">
            <a:off x="4373563" y="5805488"/>
            <a:ext cx="4762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40" name="Line 420">
            <a:extLst>
              <a:ext uri="{FF2B5EF4-FFF2-40B4-BE49-F238E27FC236}">
                <a16:creationId xmlns:a16="http://schemas.microsoft.com/office/drawing/2014/main" id="{E357356C-F739-4448-A830-2AB04D7B23FA}"/>
              </a:ext>
            </a:extLst>
          </p:cNvPr>
          <p:cNvSpPr>
            <a:spLocks noChangeShapeType="1"/>
          </p:cNvSpPr>
          <p:nvPr/>
        </p:nvSpPr>
        <p:spPr bwMode="auto">
          <a:xfrm flipH="1">
            <a:off x="4456113" y="5805488"/>
            <a:ext cx="4445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41" name="Line 421">
            <a:extLst>
              <a:ext uri="{FF2B5EF4-FFF2-40B4-BE49-F238E27FC236}">
                <a16:creationId xmlns:a16="http://schemas.microsoft.com/office/drawing/2014/main" id="{A8881B4A-56DA-A142-8851-19E0685391AA}"/>
              </a:ext>
            </a:extLst>
          </p:cNvPr>
          <p:cNvSpPr>
            <a:spLocks noChangeShapeType="1"/>
          </p:cNvSpPr>
          <p:nvPr/>
        </p:nvSpPr>
        <p:spPr bwMode="auto">
          <a:xfrm flipH="1">
            <a:off x="4535488" y="5805488"/>
            <a:ext cx="46037"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42" name="Freeform 422">
            <a:extLst>
              <a:ext uri="{FF2B5EF4-FFF2-40B4-BE49-F238E27FC236}">
                <a16:creationId xmlns:a16="http://schemas.microsoft.com/office/drawing/2014/main" id="{0398D8AD-9325-F343-AEE8-2EE309B7D851}"/>
              </a:ext>
            </a:extLst>
          </p:cNvPr>
          <p:cNvSpPr>
            <a:spLocks noChangeArrowheads="1"/>
          </p:cNvSpPr>
          <p:nvPr/>
        </p:nvSpPr>
        <p:spPr bwMode="auto">
          <a:xfrm>
            <a:off x="5605463" y="5764213"/>
            <a:ext cx="620712" cy="498475"/>
          </a:xfrm>
          <a:custGeom>
            <a:avLst/>
            <a:gdLst>
              <a:gd name="T0" fmla="*/ 620457 w 934"/>
              <a:gd name="T1" fmla="*/ 497403 h 748"/>
              <a:gd name="T2" fmla="*/ 0 w 934"/>
              <a:gd name="T3" fmla="*/ 497403 h 748"/>
              <a:gd name="T4" fmla="*/ 0 w 934"/>
              <a:gd name="T5" fmla="*/ 0 h 748"/>
              <a:gd name="T6" fmla="*/ 620457 w 934"/>
              <a:gd name="T7" fmla="*/ 0 h 748"/>
              <a:gd name="T8" fmla="*/ 620457 w 934"/>
              <a:gd name="T9" fmla="*/ 497403 h 7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4" h="748">
                <a:moveTo>
                  <a:pt x="933" y="747"/>
                </a:moveTo>
                <a:lnTo>
                  <a:pt x="0" y="747"/>
                </a:lnTo>
                <a:lnTo>
                  <a:pt x="0" y="0"/>
                </a:lnTo>
                <a:lnTo>
                  <a:pt x="933" y="0"/>
                </a:lnTo>
                <a:lnTo>
                  <a:pt x="933" y="747"/>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43" name="Line 423">
            <a:extLst>
              <a:ext uri="{FF2B5EF4-FFF2-40B4-BE49-F238E27FC236}">
                <a16:creationId xmlns:a16="http://schemas.microsoft.com/office/drawing/2014/main" id="{7E4BB2A4-8FA1-B84C-B07C-79DCDB7C9C45}"/>
              </a:ext>
            </a:extLst>
          </p:cNvPr>
          <p:cNvSpPr>
            <a:spLocks noChangeShapeType="1"/>
          </p:cNvSpPr>
          <p:nvPr/>
        </p:nvSpPr>
        <p:spPr bwMode="auto">
          <a:xfrm>
            <a:off x="5605463" y="5846763"/>
            <a:ext cx="620712"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44" name="Line 424">
            <a:extLst>
              <a:ext uri="{FF2B5EF4-FFF2-40B4-BE49-F238E27FC236}">
                <a16:creationId xmlns:a16="http://schemas.microsoft.com/office/drawing/2014/main" id="{44D469F5-6809-9A41-BB6D-66668F72D22A}"/>
              </a:ext>
            </a:extLst>
          </p:cNvPr>
          <p:cNvSpPr>
            <a:spLocks noChangeShapeType="1"/>
          </p:cNvSpPr>
          <p:nvPr/>
        </p:nvSpPr>
        <p:spPr bwMode="auto">
          <a:xfrm flipH="1">
            <a:off x="5651500" y="5805488"/>
            <a:ext cx="5080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45" name="Line 425">
            <a:extLst>
              <a:ext uri="{FF2B5EF4-FFF2-40B4-BE49-F238E27FC236}">
                <a16:creationId xmlns:a16="http://schemas.microsoft.com/office/drawing/2014/main" id="{0439C5C3-A44E-114B-BFF5-68401A54639C}"/>
              </a:ext>
            </a:extLst>
          </p:cNvPr>
          <p:cNvSpPr>
            <a:spLocks noChangeShapeType="1"/>
          </p:cNvSpPr>
          <p:nvPr/>
        </p:nvSpPr>
        <p:spPr bwMode="auto">
          <a:xfrm flipH="1">
            <a:off x="5737225" y="5805488"/>
            <a:ext cx="42863"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46" name="Line 426">
            <a:extLst>
              <a:ext uri="{FF2B5EF4-FFF2-40B4-BE49-F238E27FC236}">
                <a16:creationId xmlns:a16="http://schemas.microsoft.com/office/drawing/2014/main" id="{A688BFED-AA18-E84C-BF63-968FF8D543D5}"/>
              </a:ext>
            </a:extLst>
          </p:cNvPr>
          <p:cNvSpPr>
            <a:spLocks noChangeShapeType="1"/>
          </p:cNvSpPr>
          <p:nvPr/>
        </p:nvSpPr>
        <p:spPr bwMode="auto">
          <a:xfrm flipH="1">
            <a:off x="5813425" y="5805488"/>
            <a:ext cx="46038"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47" name="Line 427">
            <a:extLst>
              <a:ext uri="{FF2B5EF4-FFF2-40B4-BE49-F238E27FC236}">
                <a16:creationId xmlns:a16="http://schemas.microsoft.com/office/drawing/2014/main" id="{A204ED1C-60DF-9543-8CDD-40BD374538E5}"/>
              </a:ext>
            </a:extLst>
          </p:cNvPr>
          <p:cNvSpPr>
            <a:spLocks noChangeShapeType="1"/>
          </p:cNvSpPr>
          <p:nvPr/>
        </p:nvSpPr>
        <p:spPr bwMode="auto">
          <a:xfrm>
            <a:off x="5654675" y="5943600"/>
            <a:ext cx="273050" cy="15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48" name="Line 428">
            <a:extLst>
              <a:ext uri="{FF2B5EF4-FFF2-40B4-BE49-F238E27FC236}">
                <a16:creationId xmlns:a16="http://schemas.microsoft.com/office/drawing/2014/main" id="{0DC25A0E-7B95-DD49-BB6C-5EF251D427C8}"/>
              </a:ext>
            </a:extLst>
          </p:cNvPr>
          <p:cNvSpPr>
            <a:spLocks noChangeShapeType="1"/>
          </p:cNvSpPr>
          <p:nvPr/>
        </p:nvSpPr>
        <p:spPr bwMode="auto">
          <a:xfrm>
            <a:off x="5654675" y="6021388"/>
            <a:ext cx="27305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49" name="Line 429">
            <a:extLst>
              <a:ext uri="{FF2B5EF4-FFF2-40B4-BE49-F238E27FC236}">
                <a16:creationId xmlns:a16="http://schemas.microsoft.com/office/drawing/2014/main" id="{B04BCD8E-E2E0-9844-B29F-551556E8CE01}"/>
              </a:ext>
            </a:extLst>
          </p:cNvPr>
          <p:cNvSpPr>
            <a:spLocks noChangeShapeType="1"/>
          </p:cNvSpPr>
          <p:nvPr/>
        </p:nvSpPr>
        <p:spPr bwMode="auto">
          <a:xfrm>
            <a:off x="5654675" y="6103938"/>
            <a:ext cx="27305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50" name="Freeform 430">
            <a:extLst>
              <a:ext uri="{FF2B5EF4-FFF2-40B4-BE49-F238E27FC236}">
                <a16:creationId xmlns:a16="http://schemas.microsoft.com/office/drawing/2014/main" id="{415A844E-537E-0E4D-95EC-95119ACFA097}"/>
              </a:ext>
            </a:extLst>
          </p:cNvPr>
          <p:cNvSpPr>
            <a:spLocks noChangeArrowheads="1"/>
          </p:cNvSpPr>
          <p:nvPr/>
        </p:nvSpPr>
        <p:spPr bwMode="auto">
          <a:xfrm>
            <a:off x="5976938" y="5943600"/>
            <a:ext cx="187325" cy="157163"/>
          </a:xfrm>
          <a:custGeom>
            <a:avLst/>
            <a:gdLst>
              <a:gd name="T0" fmla="*/ 186848 w 284"/>
              <a:gd name="T1" fmla="*/ 157551 h 240"/>
              <a:gd name="T2" fmla="*/ 0 w 284"/>
              <a:gd name="T3" fmla="*/ 157551 h 240"/>
              <a:gd name="T4" fmla="*/ 0 w 284"/>
              <a:gd name="T5" fmla="*/ 0 h 240"/>
              <a:gd name="T6" fmla="*/ 186848 w 284"/>
              <a:gd name="T7" fmla="*/ 0 h 240"/>
              <a:gd name="T8" fmla="*/ 186848 w 284"/>
              <a:gd name="T9" fmla="*/ 1575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240">
                <a:moveTo>
                  <a:pt x="283" y="239"/>
                </a:moveTo>
                <a:lnTo>
                  <a:pt x="0" y="239"/>
                </a:lnTo>
                <a:lnTo>
                  <a:pt x="0" y="0"/>
                </a:lnTo>
                <a:lnTo>
                  <a:pt x="283" y="0"/>
                </a:lnTo>
                <a:lnTo>
                  <a:pt x="283" y="23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51" name="Freeform 431">
            <a:extLst>
              <a:ext uri="{FF2B5EF4-FFF2-40B4-BE49-F238E27FC236}">
                <a16:creationId xmlns:a16="http://schemas.microsoft.com/office/drawing/2014/main" id="{28CC59BC-6D49-E946-BE0E-A0240A540478}"/>
              </a:ext>
            </a:extLst>
          </p:cNvPr>
          <p:cNvSpPr>
            <a:spLocks noChangeArrowheads="1"/>
          </p:cNvSpPr>
          <p:nvPr/>
        </p:nvSpPr>
        <p:spPr bwMode="auto">
          <a:xfrm>
            <a:off x="1774825" y="7070725"/>
            <a:ext cx="622300" cy="442913"/>
          </a:xfrm>
          <a:custGeom>
            <a:avLst/>
            <a:gdLst>
              <a:gd name="T0" fmla="*/ 620457 w 934"/>
              <a:gd name="T1" fmla="*/ 79712 h 666"/>
              <a:gd name="T2" fmla="*/ 620457 w 934"/>
              <a:gd name="T3" fmla="*/ 441737 h 666"/>
              <a:gd name="T4" fmla="*/ 0 w 934"/>
              <a:gd name="T5" fmla="*/ 441737 h 666"/>
              <a:gd name="T6" fmla="*/ 0 w 934"/>
              <a:gd name="T7" fmla="*/ 0 h 666"/>
              <a:gd name="T8" fmla="*/ 208814 w 934"/>
              <a:gd name="T9" fmla="*/ 0 h 666"/>
              <a:gd name="T10" fmla="*/ 287951 w 934"/>
              <a:gd name="T11" fmla="*/ 79712 h 666"/>
              <a:gd name="T12" fmla="*/ 620457 w 934"/>
              <a:gd name="T13" fmla="*/ 79712 h 6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4" h="666">
                <a:moveTo>
                  <a:pt x="933" y="120"/>
                </a:moveTo>
                <a:lnTo>
                  <a:pt x="933" y="665"/>
                </a:lnTo>
                <a:lnTo>
                  <a:pt x="0" y="665"/>
                </a:lnTo>
                <a:lnTo>
                  <a:pt x="0" y="0"/>
                </a:lnTo>
                <a:lnTo>
                  <a:pt x="314" y="0"/>
                </a:lnTo>
                <a:lnTo>
                  <a:pt x="433" y="120"/>
                </a:lnTo>
                <a:lnTo>
                  <a:pt x="933" y="12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52" name="Freeform 432">
            <a:extLst>
              <a:ext uri="{FF2B5EF4-FFF2-40B4-BE49-F238E27FC236}">
                <a16:creationId xmlns:a16="http://schemas.microsoft.com/office/drawing/2014/main" id="{F11709D0-ED29-CB44-A069-A6F3C43A0044}"/>
              </a:ext>
            </a:extLst>
          </p:cNvPr>
          <p:cNvSpPr>
            <a:spLocks noChangeArrowheads="1"/>
          </p:cNvSpPr>
          <p:nvPr/>
        </p:nvSpPr>
        <p:spPr bwMode="auto">
          <a:xfrm>
            <a:off x="3049588" y="7119938"/>
            <a:ext cx="550862" cy="393700"/>
          </a:xfrm>
          <a:custGeom>
            <a:avLst/>
            <a:gdLst>
              <a:gd name="T0" fmla="*/ 550143 w 829"/>
              <a:gd name="T1" fmla="*/ 69751 h 591"/>
              <a:gd name="T2" fmla="*/ 550143 w 829"/>
              <a:gd name="T3" fmla="*/ 391932 h 591"/>
              <a:gd name="T4" fmla="*/ 0 w 829"/>
              <a:gd name="T5" fmla="*/ 391932 h 591"/>
              <a:gd name="T6" fmla="*/ 0 w 829"/>
              <a:gd name="T7" fmla="*/ 0 h 591"/>
              <a:gd name="T8" fmla="*/ 188696 w 829"/>
              <a:gd name="T9" fmla="*/ 0 h 591"/>
              <a:gd name="T10" fmla="*/ 257796 w 829"/>
              <a:gd name="T11" fmla="*/ 69751 h 591"/>
              <a:gd name="T12" fmla="*/ 550143 w 829"/>
              <a:gd name="T13" fmla="*/ 69751 h 5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9" h="591">
                <a:moveTo>
                  <a:pt x="828" y="105"/>
                </a:moveTo>
                <a:lnTo>
                  <a:pt x="828" y="590"/>
                </a:lnTo>
                <a:lnTo>
                  <a:pt x="0" y="590"/>
                </a:lnTo>
                <a:lnTo>
                  <a:pt x="0" y="0"/>
                </a:lnTo>
                <a:lnTo>
                  <a:pt x="284" y="0"/>
                </a:lnTo>
                <a:lnTo>
                  <a:pt x="388" y="105"/>
                </a:lnTo>
                <a:lnTo>
                  <a:pt x="828" y="105"/>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53" name="Freeform 433">
            <a:extLst>
              <a:ext uri="{FF2B5EF4-FFF2-40B4-BE49-F238E27FC236}">
                <a16:creationId xmlns:a16="http://schemas.microsoft.com/office/drawing/2014/main" id="{284F716F-80DF-6543-9C4D-41801A98AC51}"/>
              </a:ext>
            </a:extLst>
          </p:cNvPr>
          <p:cNvSpPr>
            <a:spLocks noChangeArrowheads="1"/>
          </p:cNvSpPr>
          <p:nvPr/>
        </p:nvSpPr>
        <p:spPr bwMode="auto">
          <a:xfrm>
            <a:off x="3121025" y="7042150"/>
            <a:ext cx="550863" cy="392113"/>
          </a:xfrm>
          <a:custGeom>
            <a:avLst/>
            <a:gdLst>
              <a:gd name="T0" fmla="*/ 0 w 830"/>
              <a:gd name="T1" fmla="*/ 59222 h 590"/>
              <a:gd name="T2" fmla="*/ 0 w 830"/>
              <a:gd name="T3" fmla="*/ 0 h 590"/>
              <a:gd name="T4" fmla="*/ 188469 w 830"/>
              <a:gd name="T5" fmla="*/ 0 h 590"/>
              <a:gd name="T6" fmla="*/ 258149 w 830"/>
              <a:gd name="T7" fmla="*/ 69203 h 590"/>
              <a:gd name="T8" fmla="*/ 550143 w 830"/>
              <a:gd name="T9" fmla="*/ 69203 h 590"/>
              <a:gd name="T10" fmla="*/ 550143 w 830"/>
              <a:gd name="T11" fmla="*/ 391931 h 590"/>
              <a:gd name="T12" fmla="*/ 500372 w 830"/>
              <a:gd name="T13" fmla="*/ 391931 h 5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0" h="590">
                <a:moveTo>
                  <a:pt x="0" y="89"/>
                </a:moveTo>
                <a:lnTo>
                  <a:pt x="0" y="0"/>
                </a:lnTo>
                <a:lnTo>
                  <a:pt x="284" y="0"/>
                </a:lnTo>
                <a:lnTo>
                  <a:pt x="389" y="104"/>
                </a:lnTo>
                <a:lnTo>
                  <a:pt x="829" y="104"/>
                </a:lnTo>
                <a:lnTo>
                  <a:pt x="829" y="589"/>
                </a:lnTo>
                <a:lnTo>
                  <a:pt x="754" y="58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554" name="Freeform 434">
            <a:extLst>
              <a:ext uri="{FF2B5EF4-FFF2-40B4-BE49-F238E27FC236}">
                <a16:creationId xmlns:a16="http://schemas.microsoft.com/office/drawing/2014/main" id="{74073A96-026D-3F40-845E-9E4E34F1FD14}"/>
              </a:ext>
            </a:extLst>
          </p:cNvPr>
          <p:cNvSpPr>
            <a:spLocks noChangeArrowheads="1"/>
          </p:cNvSpPr>
          <p:nvPr/>
        </p:nvSpPr>
        <p:spPr bwMode="auto">
          <a:xfrm>
            <a:off x="4330700" y="7021513"/>
            <a:ext cx="620713" cy="541337"/>
          </a:xfrm>
          <a:custGeom>
            <a:avLst/>
            <a:gdLst>
              <a:gd name="T0" fmla="*/ 307572 w 935"/>
              <a:gd name="T1" fmla="*/ 422161 h 814"/>
              <a:gd name="T2" fmla="*/ 620458 w 935"/>
              <a:gd name="T3" fmla="*/ 422161 h 814"/>
              <a:gd name="T4" fmla="*/ 620458 w 935"/>
              <a:gd name="T5" fmla="*/ 0 h 814"/>
              <a:gd name="T6" fmla="*/ 0 w 935"/>
              <a:gd name="T7" fmla="*/ 0 h 814"/>
              <a:gd name="T8" fmla="*/ 0 w 935"/>
              <a:gd name="T9" fmla="*/ 422161 h 814"/>
              <a:gd name="T10" fmla="*/ 168733 w 935"/>
              <a:gd name="T11" fmla="*/ 422161 h 814"/>
              <a:gd name="T12" fmla="*/ 168733 w 935"/>
              <a:gd name="T13" fmla="*/ 541352 h 814"/>
              <a:gd name="T14" fmla="*/ 307572 w 935"/>
              <a:gd name="T15" fmla="*/ 422161 h 8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35" h="814">
                <a:moveTo>
                  <a:pt x="463" y="634"/>
                </a:moveTo>
                <a:lnTo>
                  <a:pt x="934" y="634"/>
                </a:lnTo>
                <a:lnTo>
                  <a:pt x="934" y="0"/>
                </a:lnTo>
                <a:lnTo>
                  <a:pt x="0" y="0"/>
                </a:lnTo>
                <a:lnTo>
                  <a:pt x="0" y="634"/>
                </a:lnTo>
                <a:lnTo>
                  <a:pt x="254" y="634"/>
                </a:lnTo>
                <a:lnTo>
                  <a:pt x="254" y="813"/>
                </a:lnTo>
                <a:lnTo>
                  <a:pt x="463" y="634"/>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55" name="Freeform 435">
            <a:extLst>
              <a:ext uri="{FF2B5EF4-FFF2-40B4-BE49-F238E27FC236}">
                <a16:creationId xmlns:a16="http://schemas.microsoft.com/office/drawing/2014/main" id="{75AE0ADC-F803-7446-B24B-D8E0D3DD77FB}"/>
              </a:ext>
            </a:extLst>
          </p:cNvPr>
          <p:cNvSpPr>
            <a:spLocks noChangeArrowheads="1"/>
          </p:cNvSpPr>
          <p:nvPr/>
        </p:nvSpPr>
        <p:spPr bwMode="auto">
          <a:xfrm>
            <a:off x="5605463" y="7080250"/>
            <a:ext cx="541337" cy="485775"/>
          </a:xfrm>
          <a:custGeom>
            <a:avLst/>
            <a:gdLst>
              <a:gd name="T0" fmla="*/ 253384 w 815"/>
              <a:gd name="T1" fmla="*/ 381516 h 733"/>
              <a:gd name="T2" fmla="*/ 541351 w 815"/>
              <a:gd name="T3" fmla="*/ 381516 h 733"/>
              <a:gd name="T4" fmla="*/ 541351 w 815"/>
              <a:gd name="T5" fmla="*/ 0 h 733"/>
              <a:gd name="T6" fmla="*/ 0 w 815"/>
              <a:gd name="T7" fmla="*/ 0 h 733"/>
              <a:gd name="T8" fmla="*/ 0 w 815"/>
              <a:gd name="T9" fmla="*/ 381516 h 733"/>
              <a:gd name="T10" fmla="*/ 134340 w 815"/>
              <a:gd name="T11" fmla="*/ 381516 h 733"/>
              <a:gd name="T12" fmla="*/ 134340 w 815"/>
              <a:gd name="T13" fmla="*/ 485686 h 733"/>
              <a:gd name="T14" fmla="*/ 253384 w 815"/>
              <a:gd name="T15" fmla="*/ 381516 h 7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5" h="733">
                <a:moveTo>
                  <a:pt x="381" y="575"/>
                </a:moveTo>
                <a:lnTo>
                  <a:pt x="814" y="575"/>
                </a:lnTo>
                <a:lnTo>
                  <a:pt x="814" y="0"/>
                </a:lnTo>
                <a:lnTo>
                  <a:pt x="0" y="0"/>
                </a:lnTo>
                <a:lnTo>
                  <a:pt x="0" y="575"/>
                </a:lnTo>
                <a:lnTo>
                  <a:pt x="202" y="575"/>
                </a:lnTo>
                <a:lnTo>
                  <a:pt x="202" y="732"/>
                </a:lnTo>
                <a:lnTo>
                  <a:pt x="381" y="575"/>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56" name="Freeform 436">
            <a:extLst>
              <a:ext uri="{FF2B5EF4-FFF2-40B4-BE49-F238E27FC236}">
                <a16:creationId xmlns:a16="http://schemas.microsoft.com/office/drawing/2014/main" id="{ABFA014F-6943-C943-B2D7-21988C4CB0D0}"/>
              </a:ext>
            </a:extLst>
          </p:cNvPr>
          <p:cNvSpPr>
            <a:spLocks noChangeArrowheads="1"/>
          </p:cNvSpPr>
          <p:nvPr/>
        </p:nvSpPr>
        <p:spPr bwMode="auto">
          <a:xfrm>
            <a:off x="5689600" y="7000875"/>
            <a:ext cx="536575" cy="384175"/>
          </a:xfrm>
          <a:custGeom>
            <a:avLst/>
            <a:gdLst>
              <a:gd name="T0" fmla="*/ 475699 w 807"/>
              <a:gd name="T1" fmla="*/ 383139 h 576"/>
              <a:gd name="T2" fmla="*/ 535494 w 807"/>
              <a:gd name="T3" fmla="*/ 383139 h 576"/>
              <a:gd name="T4" fmla="*/ 535494 w 807"/>
              <a:gd name="T5" fmla="*/ 0 h 576"/>
              <a:gd name="T6" fmla="*/ 0 w 807"/>
              <a:gd name="T7" fmla="*/ 0 h 576"/>
              <a:gd name="T8" fmla="*/ 0 w 807"/>
              <a:gd name="T9" fmla="*/ 59970 h 5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7" h="576">
                <a:moveTo>
                  <a:pt x="716" y="575"/>
                </a:moveTo>
                <a:lnTo>
                  <a:pt x="806" y="575"/>
                </a:lnTo>
                <a:lnTo>
                  <a:pt x="806" y="0"/>
                </a:lnTo>
                <a:lnTo>
                  <a:pt x="0" y="0"/>
                </a:lnTo>
                <a:lnTo>
                  <a:pt x="0" y="9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557" name="Line 437">
            <a:extLst>
              <a:ext uri="{FF2B5EF4-FFF2-40B4-BE49-F238E27FC236}">
                <a16:creationId xmlns:a16="http://schemas.microsoft.com/office/drawing/2014/main" id="{36878CAB-3A3E-974F-A8DB-C3BCD64F3671}"/>
              </a:ext>
            </a:extLst>
          </p:cNvPr>
          <p:cNvSpPr>
            <a:spLocks noChangeShapeType="1"/>
          </p:cNvSpPr>
          <p:nvPr/>
        </p:nvSpPr>
        <p:spPr bwMode="auto">
          <a:xfrm>
            <a:off x="6934200" y="5943600"/>
            <a:ext cx="522288" cy="15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58" name="Line 438">
            <a:extLst>
              <a:ext uri="{FF2B5EF4-FFF2-40B4-BE49-F238E27FC236}">
                <a16:creationId xmlns:a16="http://schemas.microsoft.com/office/drawing/2014/main" id="{4C5B664E-1B61-7A4E-84A5-DE7F35880F4E}"/>
              </a:ext>
            </a:extLst>
          </p:cNvPr>
          <p:cNvSpPr>
            <a:spLocks noChangeShapeType="1"/>
          </p:cNvSpPr>
          <p:nvPr/>
        </p:nvSpPr>
        <p:spPr bwMode="auto">
          <a:xfrm>
            <a:off x="6934200" y="6021388"/>
            <a:ext cx="522288"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59" name="Line 439">
            <a:extLst>
              <a:ext uri="{FF2B5EF4-FFF2-40B4-BE49-F238E27FC236}">
                <a16:creationId xmlns:a16="http://schemas.microsoft.com/office/drawing/2014/main" id="{145F09B0-A856-ED40-AD76-357B623FF97A}"/>
              </a:ext>
            </a:extLst>
          </p:cNvPr>
          <p:cNvSpPr>
            <a:spLocks noChangeShapeType="1"/>
          </p:cNvSpPr>
          <p:nvPr/>
        </p:nvSpPr>
        <p:spPr bwMode="auto">
          <a:xfrm>
            <a:off x="6934200" y="6103938"/>
            <a:ext cx="522288"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60" name="Freeform 440">
            <a:extLst>
              <a:ext uri="{FF2B5EF4-FFF2-40B4-BE49-F238E27FC236}">
                <a16:creationId xmlns:a16="http://schemas.microsoft.com/office/drawing/2014/main" id="{A6262D02-A366-6047-A0F3-7CF7EBB23449}"/>
              </a:ext>
            </a:extLst>
          </p:cNvPr>
          <p:cNvSpPr>
            <a:spLocks noChangeArrowheads="1"/>
          </p:cNvSpPr>
          <p:nvPr/>
        </p:nvSpPr>
        <p:spPr bwMode="auto">
          <a:xfrm>
            <a:off x="6884988" y="5764213"/>
            <a:ext cx="620712" cy="498475"/>
          </a:xfrm>
          <a:custGeom>
            <a:avLst/>
            <a:gdLst>
              <a:gd name="T0" fmla="*/ 620457 w 934"/>
              <a:gd name="T1" fmla="*/ 497403 h 748"/>
              <a:gd name="T2" fmla="*/ 0 w 934"/>
              <a:gd name="T3" fmla="*/ 497403 h 748"/>
              <a:gd name="T4" fmla="*/ 0 w 934"/>
              <a:gd name="T5" fmla="*/ 0 h 748"/>
              <a:gd name="T6" fmla="*/ 620457 w 934"/>
              <a:gd name="T7" fmla="*/ 0 h 748"/>
              <a:gd name="T8" fmla="*/ 620457 w 934"/>
              <a:gd name="T9" fmla="*/ 497403 h 7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4" h="748">
                <a:moveTo>
                  <a:pt x="933" y="747"/>
                </a:moveTo>
                <a:lnTo>
                  <a:pt x="0" y="747"/>
                </a:lnTo>
                <a:lnTo>
                  <a:pt x="0" y="0"/>
                </a:lnTo>
                <a:lnTo>
                  <a:pt x="933" y="0"/>
                </a:lnTo>
                <a:lnTo>
                  <a:pt x="933" y="747"/>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61" name="Line 441">
            <a:extLst>
              <a:ext uri="{FF2B5EF4-FFF2-40B4-BE49-F238E27FC236}">
                <a16:creationId xmlns:a16="http://schemas.microsoft.com/office/drawing/2014/main" id="{2E10EF2F-C6F6-BC42-8C19-2007D7135F85}"/>
              </a:ext>
            </a:extLst>
          </p:cNvPr>
          <p:cNvSpPr>
            <a:spLocks noChangeShapeType="1"/>
          </p:cNvSpPr>
          <p:nvPr/>
        </p:nvSpPr>
        <p:spPr bwMode="auto">
          <a:xfrm>
            <a:off x="6884988" y="5846763"/>
            <a:ext cx="620712"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62" name="Line 442">
            <a:extLst>
              <a:ext uri="{FF2B5EF4-FFF2-40B4-BE49-F238E27FC236}">
                <a16:creationId xmlns:a16="http://schemas.microsoft.com/office/drawing/2014/main" id="{2115D5CA-B301-4248-9AD6-261C05B6393B}"/>
              </a:ext>
            </a:extLst>
          </p:cNvPr>
          <p:cNvSpPr>
            <a:spLocks noChangeShapeType="1"/>
          </p:cNvSpPr>
          <p:nvPr/>
        </p:nvSpPr>
        <p:spPr bwMode="auto">
          <a:xfrm flipH="1">
            <a:off x="6932613" y="5805488"/>
            <a:ext cx="42862"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63" name="Line 443">
            <a:extLst>
              <a:ext uri="{FF2B5EF4-FFF2-40B4-BE49-F238E27FC236}">
                <a16:creationId xmlns:a16="http://schemas.microsoft.com/office/drawing/2014/main" id="{E49EA358-8481-2142-9FAA-C084CE063111}"/>
              </a:ext>
            </a:extLst>
          </p:cNvPr>
          <p:cNvSpPr>
            <a:spLocks noChangeShapeType="1"/>
          </p:cNvSpPr>
          <p:nvPr/>
        </p:nvSpPr>
        <p:spPr bwMode="auto">
          <a:xfrm flipH="1">
            <a:off x="7008813" y="5805488"/>
            <a:ext cx="46037"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64" name="Line 444">
            <a:extLst>
              <a:ext uri="{FF2B5EF4-FFF2-40B4-BE49-F238E27FC236}">
                <a16:creationId xmlns:a16="http://schemas.microsoft.com/office/drawing/2014/main" id="{99D8F26F-D966-084B-8833-B36763A90C5D}"/>
              </a:ext>
            </a:extLst>
          </p:cNvPr>
          <p:cNvSpPr>
            <a:spLocks noChangeShapeType="1"/>
          </p:cNvSpPr>
          <p:nvPr/>
        </p:nvSpPr>
        <p:spPr bwMode="auto">
          <a:xfrm flipH="1">
            <a:off x="7086600" y="5805488"/>
            <a:ext cx="4762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65" name="Freeform 445">
            <a:extLst>
              <a:ext uri="{FF2B5EF4-FFF2-40B4-BE49-F238E27FC236}">
                <a16:creationId xmlns:a16="http://schemas.microsoft.com/office/drawing/2014/main" id="{2B1FA33F-1813-A443-88B4-C01879864D4B}"/>
              </a:ext>
            </a:extLst>
          </p:cNvPr>
          <p:cNvSpPr>
            <a:spLocks noChangeArrowheads="1"/>
          </p:cNvSpPr>
          <p:nvPr/>
        </p:nvSpPr>
        <p:spPr bwMode="auto">
          <a:xfrm>
            <a:off x="8253413" y="5775325"/>
            <a:ext cx="436562" cy="546100"/>
          </a:xfrm>
          <a:custGeom>
            <a:avLst/>
            <a:gdLst>
              <a:gd name="T0" fmla="*/ 128707 w 658"/>
              <a:gd name="T1" fmla="*/ 0 h 822"/>
              <a:gd name="T2" fmla="*/ 0 w 658"/>
              <a:gd name="T3" fmla="*/ 0 h 822"/>
              <a:gd name="T4" fmla="*/ 0 w 658"/>
              <a:gd name="T5" fmla="*/ 544284 h 822"/>
              <a:gd name="T6" fmla="*/ 435880 w 658"/>
              <a:gd name="T7" fmla="*/ 544284 h 822"/>
              <a:gd name="T8" fmla="*/ 435880 w 658"/>
              <a:gd name="T9" fmla="*/ 0 h 822"/>
              <a:gd name="T10" fmla="*/ 307172 w 658"/>
              <a:gd name="T11" fmla="*/ 0 h 8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8" h="822">
                <a:moveTo>
                  <a:pt x="194" y="0"/>
                </a:moveTo>
                <a:lnTo>
                  <a:pt x="0" y="0"/>
                </a:lnTo>
                <a:lnTo>
                  <a:pt x="0" y="821"/>
                </a:lnTo>
                <a:lnTo>
                  <a:pt x="657" y="821"/>
                </a:lnTo>
                <a:lnTo>
                  <a:pt x="657" y="0"/>
                </a:lnTo>
                <a:lnTo>
                  <a:pt x="463"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566" name="Freeform 446">
            <a:extLst>
              <a:ext uri="{FF2B5EF4-FFF2-40B4-BE49-F238E27FC236}">
                <a16:creationId xmlns:a16="http://schemas.microsoft.com/office/drawing/2014/main" id="{676B7DB2-CE49-D744-86AF-CC4DD344BB35}"/>
              </a:ext>
            </a:extLst>
          </p:cNvPr>
          <p:cNvSpPr>
            <a:spLocks noChangeArrowheads="1"/>
          </p:cNvSpPr>
          <p:nvPr/>
        </p:nvSpPr>
        <p:spPr bwMode="auto">
          <a:xfrm>
            <a:off x="8370888" y="5699125"/>
            <a:ext cx="198437" cy="127000"/>
          </a:xfrm>
          <a:custGeom>
            <a:avLst/>
            <a:gdLst>
              <a:gd name="T0" fmla="*/ 138796 w 300"/>
              <a:gd name="T1" fmla="*/ 44898 h 188"/>
              <a:gd name="T2" fmla="*/ 138796 w 300"/>
              <a:gd name="T3" fmla="*/ 0 h 188"/>
              <a:gd name="T4" fmla="*/ 59768 w 300"/>
              <a:gd name="T5" fmla="*/ 0 h 188"/>
              <a:gd name="T6" fmla="*/ 59768 w 300"/>
              <a:gd name="T7" fmla="*/ 44898 h 188"/>
              <a:gd name="T8" fmla="*/ 19923 w 300"/>
              <a:gd name="T9" fmla="*/ 44898 h 188"/>
              <a:gd name="T10" fmla="*/ 0 w 300"/>
              <a:gd name="T11" fmla="*/ 125312 h 188"/>
              <a:gd name="T12" fmla="*/ 198564 w 300"/>
              <a:gd name="T13" fmla="*/ 125312 h 188"/>
              <a:gd name="T14" fmla="*/ 178641 w 300"/>
              <a:gd name="T15" fmla="*/ 44898 h 188"/>
              <a:gd name="T16" fmla="*/ 138796 w 300"/>
              <a:gd name="T17" fmla="*/ 44898 h 1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00" h="188">
                <a:moveTo>
                  <a:pt x="209" y="67"/>
                </a:moveTo>
                <a:lnTo>
                  <a:pt x="209" y="0"/>
                </a:lnTo>
                <a:lnTo>
                  <a:pt x="90" y="0"/>
                </a:lnTo>
                <a:lnTo>
                  <a:pt x="90" y="67"/>
                </a:lnTo>
                <a:lnTo>
                  <a:pt x="30" y="67"/>
                </a:lnTo>
                <a:lnTo>
                  <a:pt x="0" y="187"/>
                </a:lnTo>
                <a:lnTo>
                  <a:pt x="299" y="187"/>
                </a:lnTo>
                <a:lnTo>
                  <a:pt x="269" y="67"/>
                </a:lnTo>
                <a:lnTo>
                  <a:pt x="209" y="67"/>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67" name="Line 447">
            <a:extLst>
              <a:ext uri="{FF2B5EF4-FFF2-40B4-BE49-F238E27FC236}">
                <a16:creationId xmlns:a16="http://schemas.microsoft.com/office/drawing/2014/main" id="{051AA3C5-A848-6A4D-AEEC-DB3F9CC3BF1E}"/>
              </a:ext>
            </a:extLst>
          </p:cNvPr>
          <p:cNvSpPr>
            <a:spLocks noChangeShapeType="1"/>
          </p:cNvSpPr>
          <p:nvPr/>
        </p:nvSpPr>
        <p:spPr bwMode="auto">
          <a:xfrm>
            <a:off x="9674225" y="5934075"/>
            <a:ext cx="2190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68" name="Line 448">
            <a:extLst>
              <a:ext uri="{FF2B5EF4-FFF2-40B4-BE49-F238E27FC236}">
                <a16:creationId xmlns:a16="http://schemas.microsoft.com/office/drawing/2014/main" id="{5049FC5F-3966-AF4D-B928-1BD17259EC9A}"/>
              </a:ext>
            </a:extLst>
          </p:cNvPr>
          <p:cNvSpPr>
            <a:spLocks noChangeShapeType="1"/>
          </p:cNvSpPr>
          <p:nvPr/>
        </p:nvSpPr>
        <p:spPr bwMode="auto">
          <a:xfrm>
            <a:off x="9674225" y="6034088"/>
            <a:ext cx="2190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69" name="Line 449">
            <a:extLst>
              <a:ext uri="{FF2B5EF4-FFF2-40B4-BE49-F238E27FC236}">
                <a16:creationId xmlns:a16="http://schemas.microsoft.com/office/drawing/2014/main" id="{AE1889C7-DCF0-F248-8F94-2DEBF3CCAC92}"/>
              </a:ext>
            </a:extLst>
          </p:cNvPr>
          <p:cNvSpPr>
            <a:spLocks noChangeShapeType="1"/>
          </p:cNvSpPr>
          <p:nvPr/>
        </p:nvSpPr>
        <p:spPr bwMode="auto">
          <a:xfrm>
            <a:off x="9674225" y="6134100"/>
            <a:ext cx="219075" cy="15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70" name="Line 450">
            <a:extLst>
              <a:ext uri="{FF2B5EF4-FFF2-40B4-BE49-F238E27FC236}">
                <a16:creationId xmlns:a16="http://schemas.microsoft.com/office/drawing/2014/main" id="{FA747E4D-A5A0-6F4B-87B6-4145D1E9A216}"/>
              </a:ext>
            </a:extLst>
          </p:cNvPr>
          <p:cNvSpPr>
            <a:spLocks noChangeShapeType="1"/>
          </p:cNvSpPr>
          <p:nvPr/>
        </p:nvSpPr>
        <p:spPr bwMode="auto">
          <a:xfrm>
            <a:off x="9674225" y="6232525"/>
            <a:ext cx="2190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71" name="Line 451">
            <a:extLst>
              <a:ext uri="{FF2B5EF4-FFF2-40B4-BE49-F238E27FC236}">
                <a16:creationId xmlns:a16="http://schemas.microsoft.com/office/drawing/2014/main" id="{052D5BFA-3408-5644-B71D-3FD13D7E9B7A}"/>
              </a:ext>
            </a:extLst>
          </p:cNvPr>
          <p:cNvSpPr>
            <a:spLocks noChangeShapeType="1"/>
          </p:cNvSpPr>
          <p:nvPr/>
        </p:nvSpPr>
        <p:spPr bwMode="auto">
          <a:xfrm flipH="1">
            <a:off x="9591675" y="5934075"/>
            <a:ext cx="4762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72" name="Line 452">
            <a:extLst>
              <a:ext uri="{FF2B5EF4-FFF2-40B4-BE49-F238E27FC236}">
                <a16:creationId xmlns:a16="http://schemas.microsoft.com/office/drawing/2014/main" id="{7C0D242D-3290-534C-BB8F-4B8F62EE239E}"/>
              </a:ext>
            </a:extLst>
          </p:cNvPr>
          <p:cNvSpPr>
            <a:spLocks noChangeShapeType="1"/>
          </p:cNvSpPr>
          <p:nvPr/>
        </p:nvSpPr>
        <p:spPr bwMode="auto">
          <a:xfrm flipH="1">
            <a:off x="9591675" y="6034088"/>
            <a:ext cx="4762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73" name="Line 453">
            <a:extLst>
              <a:ext uri="{FF2B5EF4-FFF2-40B4-BE49-F238E27FC236}">
                <a16:creationId xmlns:a16="http://schemas.microsoft.com/office/drawing/2014/main" id="{F369915E-42CE-2E4A-8110-7C7EDA1A485A}"/>
              </a:ext>
            </a:extLst>
          </p:cNvPr>
          <p:cNvSpPr>
            <a:spLocks noChangeShapeType="1"/>
          </p:cNvSpPr>
          <p:nvPr/>
        </p:nvSpPr>
        <p:spPr bwMode="auto">
          <a:xfrm flipH="1">
            <a:off x="9591675" y="6134100"/>
            <a:ext cx="47625" cy="15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74" name="Line 454">
            <a:extLst>
              <a:ext uri="{FF2B5EF4-FFF2-40B4-BE49-F238E27FC236}">
                <a16:creationId xmlns:a16="http://schemas.microsoft.com/office/drawing/2014/main" id="{DAACCAC8-1AE5-DF43-BBE4-5C4EE230E9AF}"/>
              </a:ext>
            </a:extLst>
          </p:cNvPr>
          <p:cNvSpPr>
            <a:spLocks noChangeShapeType="1"/>
          </p:cNvSpPr>
          <p:nvPr/>
        </p:nvSpPr>
        <p:spPr bwMode="auto">
          <a:xfrm flipH="1">
            <a:off x="9591675" y="6232525"/>
            <a:ext cx="4762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75" name="Freeform 455">
            <a:extLst>
              <a:ext uri="{FF2B5EF4-FFF2-40B4-BE49-F238E27FC236}">
                <a16:creationId xmlns:a16="http://schemas.microsoft.com/office/drawing/2014/main" id="{579653D5-7ACE-DC42-9468-BC452CFF34E2}"/>
              </a:ext>
            </a:extLst>
          </p:cNvPr>
          <p:cNvSpPr>
            <a:spLocks noChangeArrowheads="1"/>
          </p:cNvSpPr>
          <p:nvPr/>
        </p:nvSpPr>
        <p:spPr bwMode="auto">
          <a:xfrm>
            <a:off x="9528175" y="5775325"/>
            <a:ext cx="441325" cy="546100"/>
          </a:xfrm>
          <a:custGeom>
            <a:avLst/>
            <a:gdLst>
              <a:gd name="T0" fmla="*/ 129062 w 665"/>
              <a:gd name="T1" fmla="*/ 0 h 822"/>
              <a:gd name="T2" fmla="*/ 0 w 665"/>
              <a:gd name="T3" fmla="*/ 0 h 822"/>
              <a:gd name="T4" fmla="*/ 0 w 665"/>
              <a:gd name="T5" fmla="*/ 544284 h 822"/>
              <a:gd name="T6" fmla="*/ 441738 w 665"/>
              <a:gd name="T7" fmla="*/ 544284 h 822"/>
              <a:gd name="T8" fmla="*/ 441738 w 665"/>
              <a:gd name="T9" fmla="*/ 0 h 822"/>
              <a:gd name="T10" fmla="*/ 307354 w 665"/>
              <a:gd name="T11" fmla="*/ 0 h 8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5" h="822">
                <a:moveTo>
                  <a:pt x="194" y="0"/>
                </a:moveTo>
                <a:lnTo>
                  <a:pt x="0" y="0"/>
                </a:lnTo>
                <a:lnTo>
                  <a:pt x="0" y="821"/>
                </a:lnTo>
                <a:lnTo>
                  <a:pt x="664" y="821"/>
                </a:lnTo>
                <a:lnTo>
                  <a:pt x="664" y="0"/>
                </a:lnTo>
                <a:lnTo>
                  <a:pt x="462"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576" name="Freeform 456">
            <a:extLst>
              <a:ext uri="{FF2B5EF4-FFF2-40B4-BE49-F238E27FC236}">
                <a16:creationId xmlns:a16="http://schemas.microsoft.com/office/drawing/2014/main" id="{482078E7-102A-5145-A552-F126E5335E25}"/>
              </a:ext>
            </a:extLst>
          </p:cNvPr>
          <p:cNvSpPr>
            <a:spLocks noChangeArrowheads="1"/>
          </p:cNvSpPr>
          <p:nvPr/>
        </p:nvSpPr>
        <p:spPr bwMode="auto">
          <a:xfrm>
            <a:off x="9645650" y="5699125"/>
            <a:ext cx="198438" cy="127000"/>
          </a:xfrm>
          <a:custGeom>
            <a:avLst/>
            <a:gdLst>
              <a:gd name="T0" fmla="*/ 139260 w 299"/>
              <a:gd name="T1" fmla="*/ 44898 h 188"/>
              <a:gd name="T2" fmla="*/ 139260 w 299"/>
              <a:gd name="T3" fmla="*/ 0 h 188"/>
              <a:gd name="T4" fmla="*/ 59302 w 299"/>
              <a:gd name="T5" fmla="*/ 0 h 188"/>
              <a:gd name="T6" fmla="*/ 59302 w 299"/>
              <a:gd name="T7" fmla="*/ 44898 h 188"/>
              <a:gd name="T8" fmla="*/ 19989 w 299"/>
              <a:gd name="T9" fmla="*/ 44898 h 188"/>
              <a:gd name="T10" fmla="*/ 0 w 299"/>
              <a:gd name="T11" fmla="*/ 125312 h 188"/>
              <a:gd name="T12" fmla="*/ 198562 w 299"/>
              <a:gd name="T13" fmla="*/ 125312 h 188"/>
              <a:gd name="T14" fmla="*/ 178572 w 299"/>
              <a:gd name="T15" fmla="*/ 44898 h 188"/>
              <a:gd name="T16" fmla="*/ 139260 w 299"/>
              <a:gd name="T17" fmla="*/ 44898 h 1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9" h="188">
                <a:moveTo>
                  <a:pt x="209" y="67"/>
                </a:moveTo>
                <a:lnTo>
                  <a:pt x="209" y="0"/>
                </a:lnTo>
                <a:lnTo>
                  <a:pt x="89" y="0"/>
                </a:lnTo>
                <a:lnTo>
                  <a:pt x="89" y="67"/>
                </a:lnTo>
                <a:lnTo>
                  <a:pt x="30" y="67"/>
                </a:lnTo>
                <a:lnTo>
                  <a:pt x="0" y="187"/>
                </a:lnTo>
                <a:lnTo>
                  <a:pt x="298" y="187"/>
                </a:lnTo>
                <a:lnTo>
                  <a:pt x="268" y="67"/>
                </a:lnTo>
                <a:lnTo>
                  <a:pt x="209" y="67"/>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77" name="Freeform 457">
            <a:extLst>
              <a:ext uri="{FF2B5EF4-FFF2-40B4-BE49-F238E27FC236}">
                <a16:creationId xmlns:a16="http://schemas.microsoft.com/office/drawing/2014/main" id="{CFEB5FF1-E320-1441-AF0F-55D7FDEFA5C9}"/>
              </a:ext>
            </a:extLst>
          </p:cNvPr>
          <p:cNvSpPr>
            <a:spLocks noChangeArrowheads="1"/>
          </p:cNvSpPr>
          <p:nvPr/>
        </p:nvSpPr>
        <p:spPr bwMode="auto">
          <a:xfrm>
            <a:off x="10796588" y="5699125"/>
            <a:ext cx="457200" cy="622300"/>
          </a:xfrm>
          <a:custGeom>
            <a:avLst/>
            <a:gdLst>
              <a:gd name="T0" fmla="*/ 138843 w 688"/>
              <a:gd name="T1" fmla="*/ 0 h 934"/>
              <a:gd name="T2" fmla="*/ 456388 w 688"/>
              <a:gd name="T3" fmla="*/ 0 h 934"/>
              <a:gd name="T4" fmla="*/ 456388 w 688"/>
              <a:gd name="T5" fmla="*/ 620457 h 934"/>
              <a:gd name="T6" fmla="*/ 0 w 688"/>
              <a:gd name="T7" fmla="*/ 620457 h 934"/>
              <a:gd name="T8" fmla="*/ 0 w 688"/>
              <a:gd name="T9" fmla="*/ 144308 h 934"/>
              <a:gd name="T10" fmla="*/ 138843 w 688"/>
              <a:gd name="T11" fmla="*/ 0 h 9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88" h="934">
                <a:moveTo>
                  <a:pt x="209" y="0"/>
                </a:moveTo>
                <a:lnTo>
                  <a:pt x="687" y="0"/>
                </a:lnTo>
                <a:lnTo>
                  <a:pt x="687" y="933"/>
                </a:lnTo>
                <a:lnTo>
                  <a:pt x="0" y="933"/>
                </a:lnTo>
                <a:lnTo>
                  <a:pt x="0" y="217"/>
                </a:lnTo>
                <a:lnTo>
                  <a:pt x="209"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78" name="Freeform 458">
            <a:extLst>
              <a:ext uri="{FF2B5EF4-FFF2-40B4-BE49-F238E27FC236}">
                <a16:creationId xmlns:a16="http://schemas.microsoft.com/office/drawing/2014/main" id="{59977B5E-BD69-D349-AB8F-46F37184315A}"/>
              </a:ext>
            </a:extLst>
          </p:cNvPr>
          <p:cNvSpPr>
            <a:spLocks noChangeArrowheads="1"/>
          </p:cNvSpPr>
          <p:nvPr/>
        </p:nvSpPr>
        <p:spPr bwMode="auto">
          <a:xfrm>
            <a:off x="10796588" y="5699125"/>
            <a:ext cx="141287" cy="144463"/>
          </a:xfrm>
          <a:custGeom>
            <a:avLst/>
            <a:gdLst>
              <a:gd name="T0" fmla="*/ 0 w 210"/>
              <a:gd name="T1" fmla="*/ 142901 h 218"/>
              <a:gd name="T2" fmla="*/ 139961 w 210"/>
              <a:gd name="T3" fmla="*/ 142901 h 218"/>
              <a:gd name="T4" fmla="*/ 139961 w 210"/>
              <a:gd name="T5" fmla="*/ 0 h 218"/>
              <a:gd name="T6" fmla="*/ 0 60000 65536"/>
              <a:gd name="T7" fmla="*/ 0 60000 65536"/>
              <a:gd name="T8" fmla="*/ 0 60000 65536"/>
            </a:gdLst>
            <a:ahLst/>
            <a:cxnLst>
              <a:cxn ang="T6">
                <a:pos x="T0" y="T1"/>
              </a:cxn>
              <a:cxn ang="T7">
                <a:pos x="T2" y="T3"/>
              </a:cxn>
              <a:cxn ang="T8">
                <a:pos x="T4" y="T5"/>
              </a:cxn>
            </a:cxnLst>
            <a:rect l="0" t="0" r="r" b="b"/>
            <a:pathLst>
              <a:path w="210" h="218">
                <a:moveTo>
                  <a:pt x="0" y="217"/>
                </a:moveTo>
                <a:lnTo>
                  <a:pt x="209" y="217"/>
                </a:lnTo>
                <a:lnTo>
                  <a:pt x="209"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579" name="Freeform 459">
            <a:extLst>
              <a:ext uri="{FF2B5EF4-FFF2-40B4-BE49-F238E27FC236}">
                <a16:creationId xmlns:a16="http://schemas.microsoft.com/office/drawing/2014/main" id="{74CD7F27-E14B-FB46-BA0A-F6F36A4BF094}"/>
              </a:ext>
            </a:extLst>
          </p:cNvPr>
          <p:cNvSpPr>
            <a:spLocks noChangeArrowheads="1"/>
          </p:cNvSpPr>
          <p:nvPr/>
        </p:nvSpPr>
        <p:spPr bwMode="auto">
          <a:xfrm>
            <a:off x="13339763" y="5784850"/>
            <a:ext cx="385762" cy="536575"/>
          </a:xfrm>
          <a:custGeom>
            <a:avLst/>
            <a:gdLst>
              <a:gd name="T0" fmla="*/ 118741 w 583"/>
              <a:gd name="T1" fmla="*/ 0 h 807"/>
              <a:gd name="T2" fmla="*/ 386073 w 583"/>
              <a:gd name="T3" fmla="*/ 0 h 807"/>
              <a:gd name="T4" fmla="*/ 386073 w 583"/>
              <a:gd name="T5" fmla="*/ 535494 h 807"/>
              <a:gd name="T6" fmla="*/ 0 w 583"/>
              <a:gd name="T7" fmla="*/ 535494 h 807"/>
              <a:gd name="T8" fmla="*/ 0 w 583"/>
              <a:gd name="T9" fmla="*/ 118925 h 807"/>
              <a:gd name="T10" fmla="*/ 118741 w 583"/>
              <a:gd name="T11" fmla="*/ 0 h 8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83" h="807">
                <a:moveTo>
                  <a:pt x="179" y="0"/>
                </a:moveTo>
                <a:lnTo>
                  <a:pt x="582" y="0"/>
                </a:lnTo>
                <a:lnTo>
                  <a:pt x="582" y="806"/>
                </a:lnTo>
                <a:lnTo>
                  <a:pt x="0" y="806"/>
                </a:lnTo>
                <a:lnTo>
                  <a:pt x="0" y="179"/>
                </a:lnTo>
                <a:lnTo>
                  <a:pt x="179"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80" name="Freeform 460">
            <a:extLst>
              <a:ext uri="{FF2B5EF4-FFF2-40B4-BE49-F238E27FC236}">
                <a16:creationId xmlns:a16="http://schemas.microsoft.com/office/drawing/2014/main" id="{9606988F-9A55-8546-9EB2-1CF965209B71}"/>
              </a:ext>
            </a:extLst>
          </p:cNvPr>
          <p:cNvSpPr>
            <a:spLocks noChangeArrowheads="1"/>
          </p:cNvSpPr>
          <p:nvPr/>
        </p:nvSpPr>
        <p:spPr bwMode="auto">
          <a:xfrm>
            <a:off x="13500100" y="5699125"/>
            <a:ext cx="317500" cy="542925"/>
          </a:xfrm>
          <a:custGeom>
            <a:avLst/>
            <a:gdLst>
              <a:gd name="T0" fmla="*/ 0 w 478"/>
              <a:gd name="T1" fmla="*/ 54534 h 815"/>
              <a:gd name="T2" fmla="*/ 48986 w 478"/>
              <a:gd name="T3" fmla="*/ 0 h 815"/>
              <a:gd name="T4" fmla="*/ 315759 w 478"/>
              <a:gd name="T5" fmla="*/ 0 h 815"/>
              <a:gd name="T6" fmla="*/ 315759 w 478"/>
              <a:gd name="T7" fmla="*/ 541351 h 815"/>
              <a:gd name="T8" fmla="*/ 246914 w 478"/>
              <a:gd name="T9" fmla="*/ 541351 h 8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8" h="815">
                <a:moveTo>
                  <a:pt x="0" y="82"/>
                </a:moveTo>
                <a:lnTo>
                  <a:pt x="74" y="0"/>
                </a:lnTo>
                <a:lnTo>
                  <a:pt x="477" y="0"/>
                </a:lnTo>
                <a:lnTo>
                  <a:pt x="477" y="814"/>
                </a:lnTo>
                <a:lnTo>
                  <a:pt x="373" y="814"/>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581" name="Freeform 461">
            <a:extLst>
              <a:ext uri="{FF2B5EF4-FFF2-40B4-BE49-F238E27FC236}">
                <a16:creationId xmlns:a16="http://schemas.microsoft.com/office/drawing/2014/main" id="{764DC492-FEAB-8946-ADD3-73C1E3C9025B}"/>
              </a:ext>
            </a:extLst>
          </p:cNvPr>
          <p:cNvSpPr>
            <a:spLocks noChangeArrowheads="1"/>
          </p:cNvSpPr>
          <p:nvPr/>
        </p:nvSpPr>
        <p:spPr bwMode="auto">
          <a:xfrm>
            <a:off x="13339763" y="5784850"/>
            <a:ext cx="120650" cy="120650"/>
          </a:xfrm>
          <a:custGeom>
            <a:avLst/>
            <a:gdLst>
              <a:gd name="T0" fmla="*/ 0 w 180"/>
              <a:gd name="T1" fmla="*/ 119457 h 180"/>
              <a:gd name="T2" fmla="*/ 119455 w 180"/>
              <a:gd name="T3" fmla="*/ 119457 h 180"/>
              <a:gd name="T4" fmla="*/ 119455 w 180"/>
              <a:gd name="T5" fmla="*/ 0 h 180"/>
              <a:gd name="T6" fmla="*/ 0 60000 65536"/>
              <a:gd name="T7" fmla="*/ 0 60000 65536"/>
              <a:gd name="T8" fmla="*/ 0 60000 65536"/>
            </a:gdLst>
            <a:ahLst/>
            <a:cxnLst>
              <a:cxn ang="T6">
                <a:pos x="T0" y="T1"/>
              </a:cxn>
              <a:cxn ang="T7">
                <a:pos x="T2" y="T3"/>
              </a:cxn>
              <a:cxn ang="T8">
                <a:pos x="T4" y="T5"/>
              </a:cxn>
            </a:cxnLst>
            <a:rect l="0" t="0" r="r" b="b"/>
            <a:pathLst>
              <a:path w="180" h="180">
                <a:moveTo>
                  <a:pt x="0" y="179"/>
                </a:moveTo>
                <a:lnTo>
                  <a:pt x="179" y="179"/>
                </a:lnTo>
                <a:lnTo>
                  <a:pt x="179"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582" name="Freeform 462">
            <a:extLst>
              <a:ext uri="{FF2B5EF4-FFF2-40B4-BE49-F238E27FC236}">
                <a16:creationId xmlns:a16="http://schemas.microsoft.com/office/drawing/2014/main" id="{CE26C08F-DAFC-AE44-82BE-D9C3574C790D}"/>
              </a:ext>
            </a:extLst>
          </p:cNvPr>
          <p:cNvSpPr>
            <a:spLocks noChangeArrowheads="1"/>
          </p:cNvSpPr>
          <p:nvPr/>
        </p:nvSpPr>
        <p:spPr bwMode="auto">
          <a:xfrm>
            <a:off x="12071350" y="5699125"/>
            <a:ext cx="461963" cy="622300"/>
          </a:xfrm>
          <a:custGeom>
            <a:avLst/>
            <a:gdLst>
              <a:gd name="T0" fmla="*/ 139207 w 695"/>
              <a:gd name="T1" fmla="*/ 0 h 934"/>
              <a:gd name="T2" fmla="*/ 462246 w 695"/>
              <a:gd name="T3" fmla="*/ 0 h 934"/>
              <a:gd name="T4" fmla="*/ 462246 w 695"/>
              <a:gd name="T5" fmla="*/ 620457 h 934"/>
              <a:gd name="T6" fmla="*/ 0 w 695"/>
              <a:gd name="T7" fmla="*/ 620457 h 934"/>
              <a:gd name="T8" fmla="*/ 0 w 695"/>
              <a:gd name="T9" fmla="*/ 144308 h 934"/>
              <a:gd name="T10" fmla="*/ 139207 w 695"/>
              <a:gd name="T11" fmla="*/ 0 h 9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5" h="934">
                <a:moveTo>
                  <a:pt x="209" y="0"/>
                </a:moveTo>
                <a:lnTo>
                  <a:pt x="694" y="0"/>
                </a:lnTo>
                <a:lnTo>
                  <a:pt x="694" y="933"/>
                </a:lnTo>
                <a:lnTo>
                  <a:pt x="0" y="933"/>
                </a:lnTo>
                <a:lnTo>
                  <a:pt x="0" y="217"/>
                </a:lnTo>
                <a:lnTo>
                  <a:pt x="209"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83" name="Freeform 463">
            <a:extLst>
              <a:ext uri="{FF2B5EF4-FFF2-40B4-BE49-F238E27FC236}">
                <a16:creationId xmlns:a16="http://schemas.microsoft.com/office/drawing/2014/main" id="{125BC799-F334-9C4E-9D25-990BE53B8A0B}"/>
              </a:ext>
            </a:extLst>
          </p:cNvPr>
          <p:cNvSpPr>
            <a:spLocks noChangeArrowheads="1"/>
          </p:cNvSpPr>
          <p:nvPr/>
        </p:nvSpPr>
        <p:spPr bwMode="auto">
          <a:xfrm>
            <a:off x="12071350" y="5699125"/>
            <a:ext cx="139700" cy="144463"/>
          </a:xfrm>
          <a:custGeom>
            <a:avLst/>
            <a:gdLst>
              <a:gd name="T0" fmla="*/ 0 w 210"/>
              <a:gd name="T1" fmla="*/ 142901 h 218"/>
              <a:gd name="T2" fmla="*/ 139961 w 210"/>
              <a:gd name="T3" fmla="*/ 142901 h 218"/>
              <a:gd name="T4" fmla="*/ 139961 w 210"/>
              <a:gd name="T5" fmla="*/ 0 h 218"/>
              <a:gd name="T6" fmla="*/ 0 60000 65536"/>
              <a:gd name="T7" fmla="*/ 0 60000 65536"/>
              <a:gd name="T8" fmla="*/ 0 60000 65536"/>
            </a:gdLst>
            <a:ahLst/>
            <a:cxnLst>
              <a:cxn ang="T6">
                <a:pos x="T0" y="T1"/>
              </a:cxn>
              <a:cxn ang="T7">
                <a:pos x="T2" y="T3"/>
              </a:cxn>
              <a:cxn ang="T8">
                <a:pos x="T4" y="T5"/>
              </a:cxn>
            </a:cxnLst>
            <a:rect l="0" t="0" r="r" b="b"/>
            <a:pathLst>
              <a:path w="210" h="218">
                <a:moveTo>
                  <a:pt x="0" y="217"/>
                </a:moveTo>
                <a:lnTo>
                  <a:pt x="209" y="217"/>
                </a:lnTo>
                <a:lnTo>
                  <a:pt x="209"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584" name="Line 464">
            <a:extLst>
              <a:ext uri="{FF2B5EF4-FFF2-40B4-BE49-F238E27FC236}">
                <a16:creationId xmlns:a16="http://schemas.microsoft.com/office/drawing/2014/main" id="{BD666159-C43E-1740-B08C-A25BD881153B}"/>
              </a:ext>
            </a:extLst>
          </p:cNvPr>
          <p:cNvSpPr>
            <a:spLocks noChangeShapeType="1"/>
          </p:cNvSpPr>
          <p:nvPr/>
        </p:nvSpPr>
        <p:spPr bwMode="auto">
          <a:xfrm>
            <a:off x="12299950" y="5834063"/>
            <a:ext cx="13652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85" name="Line 465">
            <a:extLst>
              <a:ext uri="{FF2B5EF4-FFF2-40B4-BE49-F238E27FC236}">
                <a16:creationId xmlns:a16="http://schemas.microsoft.com/office/drawing/2014/main" id="{955E131F-295E-A249-8003-A19408FE37D4}"/>
              </a:ext>
            </a:extLst>
          </p:cNvPr>
          <p:cNvSpPr>
            <a:spLocks noChangeShapeType="1"/>
          </p:cNvSpPr>
          <p:nvPr/>
        </p:nvSpPr>
        <p:spPr bwMode="auto">
          <a:xfrm>
            <a:off x="12161838" y="5934075"/>
            <a:ext cx="277812"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86" name="Line 466">
            <a:extLst>
              <a:ext uri="{FF2B5EF4-FFF2-40B4-BE49-F238E27FC236}">
                <a16:creationId xmlns:a16="http://schemas.microsoft.com/office/drawing/2014/main" id="{D125CFF1-DB5E-DB46-9BAC-55915C7A0A1B}"/>
              </a:ext>
            </a:extLst>
          </p:cNvPr>
          <p:cNvSpPr>
            <a:spLocks noChangeShapeType="1"/>
          </p:cNvSpPr>
          <p:nvPr/>
        </p:nvSpPr>
        <p:spPr bwMode="auto">
          <a:xfrm>
            <a:off x="12161838" y="6034088"/>
            <a:ext cx="277812"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87" name="Line 467">
            <a:extLst>
              <a:ext uri="{FF2B5EF4-FFF2-40B4-BE49-F238E27FC236}">
                <a16:creationId xmlns:a16="http://schemas.microsoft.com/office/drawing/2014/main" id="{187FB747-8FEA-7049-A80E-ED197FD2F624}"/>
              </a:ext>
            </a:extLst>
          </p:cNvPr>
          <p:cNvSpPr>
            <a:spLocks noChangeShapeType="1"/>
          </p:cNvSpPr>
          <p:nvPr/>
        </p:nvSpPr>
        <p:spPr bwMode="auto">
          <a:xfrm>
            <a:off x="12161838" y="6134100"/>
            <a:ext cx="277812" cy="15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88" name="Line 468">
            <a:extLst>
              <a:ext uri="{FF2B5EF4-FFF2-40B4-BE49-F238E27FC236}">
                <a16:creationId xmlns:a16="http://schemas.microsoft.com/office/drawing/2014/main" id="{1CEDABF2-795C-AE44-9AC2-98722E718EFB}"/>
              </a:ext>
            </a:extLst>
          </p:cNvPr>
          <p:cNvSpPr>
            <a:spLocks noChangeShapeType="1"/>
          </p:cNvSpPr>
          <p:nvPr/>
        </p:nvSpPr>
        <p:spPr bwMode="auto">
          <a:xfrm>
            <a:off x="12161838" y="6232525"/>
            <a:ext cx="277812"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grpSp>
        <p:nvGrpSpPr>
          <p:cNvPr id="130269" name="Group 27">
            <a:extLst>
              <a:ext uri="{FF2B5EF4-FFF2-40B4-BE49-F238E27FC236}">
                <a16:creationId xmlns:a16="http://schemas.microsoft.com/office/drawing/2014/main" id="{40F53CCD-1BA8-4AD5-B6B6-D89EA1AD70A4}"/>
              </a:ext>
            </a:extLst>
          </p:cNvPr>
          <p:cNvGrpSpPr>
            <a:grpSpLocks/>
          </p:cNvGrpSpPr>
          <p:nvPr/>
        </p:nvGrpSpPr>
        <p:grpSpPr bwMode="auto">
          <a:xfrm>
            <a:off x="6884988" y="7021513"/>
            <a:ext cx="620712" cy="541337"/>
            <a:chOff x="6885153" y="7021098"/>
            <a:chExt cx="621122" cy="542018"/>
          </a:xfrm>
        </p:grpSpPr>
        <p:sp>
          <p:nvSpPr>
            <p:cNvPr id="5589" name="Line 469">
              <a:extLst>
                <a:ext uri="{FF2B5EF4-FFF2-40B4-BE49-F238E27FC236}">
                  <a16:creationId xmlns:a16="http://schemas.microsoft.com/office/drawing/2014/main" id="{66896428-B70C-A645-8FCD-2B20328B1A3E}"/>
                </a:ext>
              </a:extLst>
            </p:cNvPr>
            <p:cNvSpPr>
              <a:spLocks noChangeShapeType="1"/>
            </p:cNvSpPr>
            <p:nvPr/>
          </p:nvSpPr>
          <p:spPr bwMode="auto">
            <a:xfrm>
              <a:off x="6972523" y="7129184"/>
              <a:ext cx="443206" cy="317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90" name="Line 470">
              <a:extLst>
                <a:ext uri="{FF2B5EF4-FFF2-40B4-BE49-F238E27FC236}">
                  <a16:creationId xmlns:a16="http://schemas.microsoft.com/office/drawing/2014/main" id="{9AE66991-43CE-E34E-8ACA-3AE01E01CC8F}"/>
                </a:ext>
              </a:extLst>
            </p:cNvPr>
            <p:cNvSpPr>
              <a:spLocks noChangeShapeType="1"/>
            </p:cNvSpPr>
            <p:nvPr/>
          </p:nvSpPr>
          <p:spPr bwMode="auto">
            <a:xfrm>
              <a:off x="6972523" y="7229322"/>
              <a:ext cx="443206" cy="317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91" name="Line 471">
              <a:extLst>
                <a:ext uri="{FF2B5EF4-FFF2-40B4-BE49-F238E27FC236}">
                  <a16:creationId xmlns:a16="http://schemas.microsoft.com/office/drawing/2014/main" id="{B3E6FE79-0015-A84E-BD7A-06787F06CAE2}"/>
                </a:ext>
              </a:extLst>
            </p:cNvPr>
            <p:cNvSpPr>
              <a:spLocks noChangeShapeType="1"/>
            </p:cNvSpPr>
            <p:nvPr/>
          </p:nvSpPr>
          <p:spPr bwMode="auto">
            <a:xfrm>
              <a:off x="6972523" y="7329460"/>
              <a:ext cx="443206" cy="158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92" name="Freeform 472">
              <a:extLst>
                <a:ext uri="{FF2B5EF4-FFF2-40B4-BE49-F238E27FC236}">
                  <a16:creationId xmlns:a16="http://schemas.microsoft.com/office/drawing/2014/main" id="{D416037D-F155-0C49-821F-2E1954491A9C}"/>
                </a:ext>
              </a:extLst>
            </p:cNvPr>
            <p:cNvSpPr>
              <a:spLocks noChangeArrowheads="1"/>
            </p:cNvSpPr>
            <p:nvPr/>
          </p:nvSpPr>
          <p:spPr bwMode="auto">
            <a:xfrm>
              <a:off x="6885153" y="7021098"/>
              <a:ext cx="621122" cy="542018"/>
            </a:xfrm>
            <a:custGeom>
              <a:avLst/>
              <a:gdLst>
                <a:gd name="T0" fmla="*/ 307901 w 934"/>
                <a:gd name="T1" fmla="*/ 422161 h 814"/>
                <a:gd name="T2" fmla="*/ 620457 w 934"/>
                <a:gd name="T3" fmla="*/ 422161 h 814"/>
                <a:gd name="T4" fmla="*/ 620457 w 934"/>
                <a:gd name="T5" fmla="*/ 0 h 814"/>
                <a:gd name="T6" fmla="*/ 0 w 934"/>
                <a:gd name="T7" fmla="*/ 0 h 814"/>
                <a:gd name="T8" fmla="*/ 0 w 934"/>
                <a:gd name="T9" fmla="*/ 422161 h 814"/>
                <a:gd name="T10" fmla="*/ 168913 w 934"/>
                <a:gd name="T11" fmla="*/ 422161 h 814"/>
                <a:gd name="T12" fmla="*/ 168913 w 934"/>
                <a:gd name="T13" fmla="*/ 541352 h 814"/>
                <a:gd name="T14" fmla="*/ 307901 w 934"/>
                <a:gd name="T15" fmla="*/ 422161 h 8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34" h="814">
                  <a:moveTo>
                    <a:pt x="463" y="634"/>
                  </a:moveTo>
                  <a:lnTo>
                    <a:pt x="933" y="634"/>
                  </a:lnTo>
                  <a:lnTo>
                    <a:pt x="933" y="0"/>
                  </a:lnTo>
                  <a:lnTo>
                    <a:pt x="0" y="0"/>
                  </a:lnTo>
                  <a:lnTo>
                    <a:pt x="0" y="634"/>
                  </a:lnTo>
                  <a:lnTo>
                    <a:pt x="254" y="634"/>
                  </a:lnTo>
                  <a:lnTo>
                    <a:pt x="254" y="813"/>
                  </a:lnTo>
                  <a:lnTo>
                    <a:pt x="463" y="634"/>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sp>
        <p:nvSpPr>
          <p:cNvPr id="5593" name="Freeform 473">
            <a:extLst>
              <a:ext uri="{FF2B5EF4-FFF2-40B4-BE49-F238E27FC236}">
                <a16:creationId xmlns:a16="http://schemas.microsoft.com/office/drawing/2014/main" id="{1B94FEDB-4C1C-C54C-8740-70FD0804512B}"/>
              </a:ext>
            </a:extLst>
          </p:cNvPr>
          <p:cNvSpPr>
            <a:spLocks noChangeArrowheads="1"/>
          </p:cNvSpPr>
          <p:nvPr/>
        </p:nvSpPr>
        <p:spPr bwMode="auto">
          <a:xfrm>
            <a:off x="12033250" y="4427538"/>
            <a:ext cx="541338" cy="398462"/>
          </a:xfrm>
          <a:custGeom>
            <a:avLst/>
            <a:gdLst>
              <a:gd name="T0" fmla="*/ 0 w 815"/>
              <a:gd name="T1" fmla="*/ 397790 h 598"/>
              <a:gd name="T2" fmla="*/ 59855 w 815"/>
              <a:gd name="T3" fmla="*/ 0 h 598"/>
              <a:gd name="T4" fmla="*/ 481496 w 815"/>
              <a:gd name="T5" fmla="*/ 0 h 598"/>
              <a:gd name="T6" fmla="*/ 541351 w 815"/>
              <a:gd name="T7" fmla="*/ 397790 h 5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5" h="598">
                <a:moveTo>
                  <a:pt x="0" y="597"/>
                </a:moveTo>
                <a:lnTo>
                  <a:pt x="90" y="0"/>
                </a:lnTo>
                <a:lnTo>
                  <a:pt x="724" y="0"/>
                </a:lnTo>
                <a:lnTo>
                  <a:pt x="814" y="597"/>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594" name="Freeform 474">
            <a:extLst>
              <a:ext uri="{FF2B5EF4-FFF2-40B4-BE49-F238E27FC236}">
                <a16:creationId xmlns:a16="http://schemas.microsoft.com/office/drawing/2014/main" id="{161167F9-F2F1-B945-92C6-7A15D80D5EF5}"/>
              </a:ext>
            </a:extLst>
          </p:cNvPr>
          <p:cNvSpPr>
            <a:spLocks noChangeArrowheads="1"/>
          </p:cNvSpPr>
          <p:nvPr/>
        </p:nvSpPr>
        <p:spPr bwMode="auto">
          <a:xfrm>
            <a:off x="12033250" y="4824413"/>
            <a:ext cx="541338" cy="222250"/>
          </a:xfrm>
          <a:custGeom>
            <a:avLst/>
            <a:gdLst>
              <a:gd name="T0" fmla="*/ 158947 w 815"/>
              <a:gd name="T1" fmla="*/ 0 h 337"/>
              <a:gd name="T2" fmla="*/ 158947 w 815"/>
              <a:gd name="T3" fmla="*/ 0 h 337"/>
              <a:gd name="T4" fmla="*/ 268015 w 815"/>
              <a:gd name="T5" fmla="*/ 113646 h 337"/>
              <a:gd name="T6" fmla="*/ 377084 w 815"/>
              <a:gd name="T7" fmla="*/ 0 h 337"/>
              <a:gd name="T8" fmla="*/ 541351 w 815"/>
              <a:gd name="T9" fmla="*/ 0 h 337"/>
              <a:gd name="T10" fmla="*/ 541351 w 815"/>
              <a:gd name="T11" fmla="*/ 222005 h 337"/>
              <a:gd name="T12" fmla="*/ 0 w 815"/>
              <a:gd name="T13" fmla="*/ 222005 h 337"/>
              <a:gd name="T14" fmla="*/ 0 w 815"/>
              <a:gd name="T15" fmla="*/ 0 h 337"/>
              <a:gd name="T16" fmla="*/ 158947 w 81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15" h="337">
                <a:moveTo>
                  <a:pt x="239" y="0"/>
                </a:moveTo>
                <a:lnTo>
                  <a:pt x="239" y="0"/>
                </a:lnTo>
                <a:cubicBezTo>
                  <a:pt x="239" y="97"/>
                  <a:pt x="313" y="172"/>
                  <a:pt x="403" y="172"/>
                </a:cubicBezTo>
                <a:cubicBezTo>
                  <a:pt x="500" y="172"/>
                  <a:pt x="567" y="97"/>
                  <a:pt x="567" y="0"/>
                </a:cubicBezTo>
                <a:cubicBezTo>
                  <a:pt x="814" y="0"/>
                  <a:pt x="814" y="0"/>
                  <a:pt x="814" y="0"/>
                </a:cubicBezTo>
                <a:cubicBezTo>
                  <a:pt x="814" y="336"/>
                  <a:pt x="814" y="336"/>
                  <a:pt x="814" y="336"/>
                </a:cubicBezTo>
                <a:cubicBezTo>
                  <a:pt x="0" y="336"/>
                  <a:pt x="0" y="336"/>
                  <a:pt x="0" y="336"/>
                </a:cubicBezTo>
                <a:cubicBezTo>
                  <a:pt x="0" y="0"/>
                  <a:pt x="0" y="0"/>
                  <a:pt x="0" y="0"/>
                </a:cubicBezTo>
                <a:lnTo>
                  <a:pt x="239"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95" name="Freeform 475">
            <a:extLst>
              <a:ext uri="{FF2B5EF4-FFF2-40B4-BE49-F238E27FC236}">
                <a16:creationId xmlns:a16="http://schemas.microsoft.com/office/drawing/2014/main" id="{0A7AB5C4-5629-E941-82BA-B056E2C0CCDA}"/>
              </a:ext>
            </a:extLst>
          </p:cNvPr>
          <p:cNvSpPr>
            <a:spLocks noChangeArrowheads="1"/>
          </p:cNvSpPr>
          <p:nvPr/>
        </p:nvSpPr>
        <p:spPr bwMode="auto">
          <a:xfrm>
            <a:off x="13309600" y="4427538"/>
            <a:ext cx="536575" cy="398462"/>
          </a:xfrm>
          <a:custGeom>
            <a:avLst/>
            <a:gdLst>
              <a:gd name="T0" fmla="*/ 0 w 807"/>
              <a:gd name="T1" fmla="*/ 397790 h 598"/>
              <a:gd name="T2" fmla="*/ 59130 w 807"/>
              <a:gd name="T3" fmla="*/ 0 h 598"/>
              <a:gd name="T4" fmla="*/ 475697 w 807"/>
              <a:gd name="T5" fmla="*/ 0 h 598"/>
              <a:gd name="T6" fmla="*/ 535492 w 807"/>
              <a:gd name="T7" fmla="*/ 397790 h 5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07" h="598">
                <a:moveTo>
                  <a:pt x="0" y="597"/>
                </a:moveTo>
                <a:lnTo>
                  <a:pt x="89" y="0"/>
                </a:lnTo>
                <a:lnTo>
                  <a:pt x="716" y="0"/>
                </a:lnTo>
                <a:lnTo>
                  <a:pt x="806" y="597"/>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596" name="Freeform 476">
            <a:extLst>
              <a:ext uri="{FF2B5EF4-FFF2-40B4-BE49-F238E27FC236}">
                <a16:creationId xmlns:a16="http://schemas.microsoft.com/office/drawing/2014/main" id="{7485B427-1F8C-484C-817C-95F807345B91}"/>
              </a:ext>
            </a:extLst>
          </p:cNvPr>
          <p:cNvSpPr>
            <a:spLocks noChangeArrowheads="1"/>
          </p:cNvSpPr>
          <p:nvPr/>
        </p:nvSpPr>
        <p:spPr bwMode="auto">
          <a:xfrm>
            <a:off x="13309600" y="4824413"/>
            <a:ext cx="536575" cy="222250"/>
          </a:xfrm>
          <a:custGeom>
            <a:avLst/>
            <a:gdLst>
              <a:gd name="T0" fmla="*/ 158787 w 807"/>
              <a:gd name="T1" fmla="*/ 0 h 337"/>
              <a:gd name="T2" fmla="*/ 158787 w 807"/>
              <a:gd name="T3" fmla="*/ 0 h 337"/>
              <a:gd name="T4" fmla="*/ 267746 w 807"/>
              <a:gd name="T5" fmla="*/ 113646 h 337"/>
              <a:gd name="T6" fmla="*/ 376704 w 807"/>
              <a:gd name="T7" fmla="*/ 0 h 337"/>
              <a:gd name="T8" fmla="*/ 535492 w 807"/>
              <a:gd name="T9" fmla="*/ 0 h 337"/>
              <a:gd name="T10" fmla="*/ 535492 w 807"/>
              <a:gd name="T11" fmla="*/ 222005 h 337"/>
              <a:gd name="T12" fmla="*/ 0 w 807"/>
              <a:gd name="T13" fmla="*/ 222005 h 337"/>
              <a:gd name="T14" fmla="*/ 0 w 807"/>
              <a:gd name="T15" fmla="*/ 0 h 337"/>
              <a:gd name="T16" fmla="*/ 158787 w 807"/>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7" h="337">
                <a:moveTo>
                  <a:pt x="239" y="0"/>
                </a:moveTo>
                <a:lnTo>
                  <a:pt x="239" y="0"/>
                </a:lnTo>
                <a:cubicBezTo>
                  <a:pt x="239" y="97"/>
                  <a:pt x="313" y="172"/>
                  <a:pt x="403" y="172"/>
                </a:cubicBezTo>
                <a:cubicBezTo>
                  <a:pt x="493" y="172"/>
                  <a:pt x="567" y="97"/>
                  <a:pt x="567" y="0"/>
                </a:cubicBezTo>
                <a:cubicBezTo>
                  <a:pt x="806" y="0"/>
                  <a:pt x="806" y="0"/>
                  <a:pt x="806" y="0"/>
                </a:cubicBezTo>
                <a:cubicBezTo>
                  <a:pt x="806" y="336"/>
                  <a:pt x="806" y="336"/>
                  <a:pt x="806" y="336"/>
                </a:cubicBezTo>
                <a:cubicBezTo>
                  <a:pt x="0" y="336"/>
                  <a:pt x="0" y="336"/>
                  <a:pt x="0" y="336"/>
                </a:cubicBezTo>
                <a:cubicBezTo>
                  <a:pt x="0" y="0"/>
                  <a:pt x="0" y="0"/>
                  <a:pt x="0" y="0"/>
                </a:cubicBezTo>
                <a:lnTo>
                  <a:pt x="239"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597" name="Line 477">
            <a:extLst>
              <a:ext uri="{FF2B5EF4-FFF2-40B4-BE49-F238E27FC236}">
                <a16:creationId xmlns:a16="http://schemas.microsoft.com/office/drawing/2014/main" id="{7FAA3969-CD91-0649-8613-D828201916CA}"/>
              </a:ext>
            </a:extLst>
          </p:cNvPr>
          <p:cNvSpPr>
            <a:spLocks noChangeShapeType="1"/>
          </p:cNvSpPr>
          <p:nvPr/>
        </p:nvSpPr>
        <p:spPr bwMode="auto">
          <a:xfrm>
            <a:off x="13381038" y="4724400"/>
            <a:ext cx="398462"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98" name="Line 478">
            <a:extLst>
              <a:ext uri="{FF2B5EF4-FFF2-40B4-BE49-F238E27FC236}">
                <a16:creationId xmlns:a16="http://schemas.microsoft.com/office/drawing/2014/main" id="{19868877-6CAA-434D-B7F0-929D49A15059}"/>
              </a:ext>
            </a:extLst>
          </p:cNvPr>
          <p:cNvSpPr>
            <a:spLocks noChangeShapeType="1"/>
          </p:cNvSpPr>
          <p:nvPr/>
        </p:nvSpPr>
        <p:spPr bwMode="auto">
          <a:xfrm>
            <a:off x="13401675" y="4624388"/>
            <a:ext cx="357188"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599" name="Line 479">
            <a:extLst>
              <a:ext uri="{FF2B5EF4-FFF2-40B4-BE49-F238E27FC236}">
                <a16:creationId xmlns:a16="http://schemas.microsoft.com/office/drawing/2014/main" id="{96ED694B-C028-8247-8EDE-05E02474FA91}"/>
              </a:ext>
            </a:extLst>
          </p:cNvPr>
          <p:cNvSpPr>
            <a:spLocks noChangeShapeType="1"/>
          </p:cNvSpPr>
          <p:nvPr/>
        </p:nvSpPr>
        <p:spPr bwMode="auto">
          <a:xfrm>
            <a:off x="13419138" y="4524375"/>
            <a:ext cx="315912"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00" name="Freeform 480">
            <a:extLst>
              <a:ext uri="{FF2B5EF4-FFF2-40B4-BE49-F238E27FC236}">
                <a16:creationId xmlns:a16="http://schemas.microsoft.com/office/drawing/2014/main" id="{89C3EF74-CCE1-F949-9996-CED6FBAA2CB1}"/>
              </a:ext>
            </a:extLst>
          </p:cNvPr>
          <p:cNvSpPr>
            <a:spLocks noChangeArrowheads="1"/>
          </p:cNvSpPr>
          <p:nvPr/>
        </p:nvSpPr>
        <p:spPr bwMode="auto">
          <a:xfrm>
            <a:off x="3049588" y="5846763"/>
            <a:ext cx="542925" cy="415925"/>
          </a:xfrm>
          <a:custGeom>
            <a:avLst/>
            <a:gdLst>
              <a:gd name="T0" fmla="*/ 541350 w 814"/>
              <a:gd name="T1" fmla="*/ 415372 h 628"/>
              <a:gd name="T2" fmla="*/ 0 w 814"/>
              <a:gd name="T3" fmla="*/ 415372 h 628"/>
              <a:gd name="T4" fmla="*/ 0 w 814"/>
              <a:gd name="T5" fmla="*/ 0 h 628"/>
              <a:gd name="T6" fmla="*/ 541350 w 814"/>
              <a:gd name="T7" fmla="*/ 0 h 628"/>
              <a:gd name="T8" fmla="*/ 541350 w 814"/>
              <a:gd name="T9" fmla="*/ 415372 h 6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4" h="628">
                <a:moveTo>
                  <a:pt x="813" y="627"/>
                </a:moveTo>
                <a:lnTo>
                  <a:pt x="0" y="627"/>
                </a:lnTo>
                <a:lnTo>
                  <a:pt x="0" y="0"/>
                </a:lnTo>
                <a:lnTo>
                  <a:pt x="813" y="0"/>
                </a:lnTo>
                <a:lnTo>
                  <a:pt x="813" y="627"/>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01" name="Freeform 481">
            <a:extLst>
              <a:ext uri="{FF2B5EF4-FFF2-40B4-BE49-F238E27FC236}">
                <a16:creationId xmlns:a16="http://schemas.microsoft.com/office/drawing/2014/main" id="{3335A276-042B-414F-A4C2-16EFEE84D4DF}"/>
              </a:ext>
            </a:extLst>
          </p:cNvPr>
          <p:cNvSpPr>
            <a:spLocks noChangeArrowheads="1"/>
          </p:cNvSpPr>
          <p:nvPr/>
        </p:nvSpPr>
        <p:spPr bwMode="auto">
          <a:xfrm>
            <a:off x="3155950" y="5764213"/>
            <a:ext cx="515938" cy="427037"/>
          </a:xfrm>
          <a:custGeom>
            <a:avLst/>
            <a:gdLst>
              <a:gd name="T0" fmla="*/ 0 w 778"/>
              <a:gd name="T1" fmla="*/ 49894 h 643"/>
              <a:gd name="T2" fmla="*/ 0 w 778"/>
              <a:gd name="T3" fmla="*/ 0 h 643"/>
              <a:gd name="T4" fmla="*/ 514986 w 778"/>
              <a:gd name="T5" fmla="*/ 0 h 643"/>
              <a:gd name="T6" fmla="*/ 514986 w 778"/>
              <a:gd name="T7" fmla="*/ 427089 h 643"/>
              <a:gd name="T8" fmla="*/ 465277 w 778"/>
              <a:gd name="T9" fmla="*/ 427089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8" h="643">
                <a:moveTo>
                  <a:pt x="0" y="75"/>
                </a:moveTo>
                <a:lnTo>
                  <a:pt x="0" y="0"/>
                </a:lnTo>
                <a:lnTo>
                  <a:pt x="777" y="0"/>
                </a:lnTo>
                <a:lnTo>
                  <a:pt x="777" y="642"/>
                </a:lnTo>
                <a:lnTo>
                  <a:pt x="702" y="642"/>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02" name="Line 482">
            <a:extLst>
              <a:ext uri="{FF2B5EF4-FFF2-40B4-BE49-F238E27FC236}">
                <a16:creationId xmlns:a16="http://schemas.microsoft.com/office/drawing/2014/main" id="{EAFB21E8-7079-B149-B429-8CDEC978F6D3}"/>
              </a:ext>
            </a:extLst>
          </p:cNvPr>
          <p:cNvSpPr>
            <a:spLocks noChangeShapeType="1"/>
          </p:cNvSpPr>
          <p:nvPr/>
        </p:nvSpPr>
        <p:spPr bwMode="auto">
          <a:xfrm>
            <a:off x="3049588" y="5926138"/>
            <a:ext cx="539750" cy="158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03" name="Line 483">
            <a:extLst>
              <a:ext uri="{FF2B5EF4-FFF2-40B4-BE49-F238E27FC236}">
                <a16:creationId xmlns:a16="http://schemas.microsoft.com/office/drawing/2014/main" id="{A1E3C708-EE1C-3D4C-9FE5-A608BE9399E7}"/>
              </a:ext>
            </a:extLst>
          </p:cNvPr>
          <p:cNvSpPr>
            <a:spLocks noChangeShapeType="1"/>
          </p:cNvSpPr>
          <p:nvPr/>
        </p:nvSpPr>
        <p:spPr bwMode="auto">
          <a:xfrm flipH="1">
            <a:off x="3097213" y="5884863"/>
            <a:ext cx="46037"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04" name="Line 484">
            <a:extLst>
              <a:ext uri="{FF2B5EF4-FFF2-40B4-BE49-F238E27FC236}">
                <a16:creationId xmlns:a16="http://schemas.microsoft.com/office/drawing/2014/main" id="{8B4403DA-CBA1-2F4C-8563-AA41710EE6A1}"/>
              </a:ext>
            </a:extLst>
          </p:cNvPr>
          <p:cNvSpPr>
            <a:spLocks noChangeShapeType="1"/>
          </p:cNvSpPr>
          <p:nvPr/>
        </p:nvSpPr>
        <p:spPr bwMode="auto">
          <a:xfrm flipH="1">
            <a:off x="3178175" y="5884863"/>
            <a:ext cx="4762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05" name="Line 485">
            <a:extLst>
              <a:ext uri="{FF2B5EF4-FFF2-40B4-BE49-F238E27FC236}">
                <a16:creationId xmlns:a16="http://schemas.microsoft.com/office/drawing/2014/main" id="{9A4A4E04-6CEC-7D41-953D-91A9DBB75564}"/>
              </a:ext>
            </a:extLst>
          </p:cNvPr>
          <p:cNvSpPr>
            <a:spLocks noChangeShapeType="1"/>
          </p:cNvSpPr>
          <p:nvPr/>
        </p:nvSpPr>
        <p:spPr bwMode="auto">
          <a:xfrm flipH="1">
            <a:off x="3260725" y="5884863"/>
            <a:ext cx="4445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06" name="Freeform 486">
            <a:extLst>
              <a:ext uri="{FF2B5EF4-FFF2-40B4-BE49-F238E27FC236}">
                <a16:creationId xmlns:a16="http://schemas.microsoft.com/office/drawing/2014/main" id="{19DF573C-11E8-6742-B6B6-1C12DF15568A}"/>
              </a:ext>
            </a:extLst>
          </p:cNvPr>
          <p:cNvSpPr>
            <a:spLocks noChangeArrowheads="1"/>
          </p:cNvSpPr>
          <p:nvPr/>
        </p:nvSpPr>
        <p:spPr bwMode="auto">
          <a:xfrm>
            <a:off x="1784350" y="5719763"/>
            <a:ext cx="600075" cy="601662"/>
          </a:xfrm>
          <a:custGeom>
            <a:avLst/>
            <a:gdLst>
              <a:gd name="T0" fmla="*/ 297320 w 905"/>
              <a:gd name="T1" fmla="*/ 0 h 904"/>
              <a:gd name="T2" fmla="*/ 0 w 905"/>
              <a:gd name="T3" fmla="*/ 302300 h 904"/>
              <a:gd name="T4" fmla="*/ 89594 w 905"/>
              <a:gd name="T5" fmla="*/ 302300 h 904"/>
              <a:gd name="T6" fmla="*/ 89594 w 905"/>
              <a:gd name="T7" fmla="*/ 599950 h 904"/>
              <a:gd name="T8" fmla="*/ 208389 w 905"/>
              <a:gd name="T9" fmla="*/ 599950 h 904"/>
              <a:gd name="T10" fmla="*/ 208389 w 905"/>
              <a:gd name="T11" fmla="*/ 441159 h 904"/>
              <a:gd name="T12" fmla="*/ 367004 w 905"/>
              <a:gd name="T13" fmla="*/ 441159 h 904"/>
              <a:gd name="T14" fmla="*/ 367004 w 905"/>
              <a:gd name="T15" fmla="*/ 599950 h 904"/>
              <a:gd name="T16" fmla="*/ 485800 w 905"/>
              <a:gd name="T17" fmla="*/ 599950 h 904"/>
              <a:gd name="T18" fmla="*/ 485800 w 905"/>
              <a:gd name="T19" fmla="*/ 302300 h 904"/>
              <a:gd name="T20" fmla="*/ 599949 w 905"/>
              <a:gd name="T21" fmla="*/ 302300 h 904"/>
              <a:gd name="T22" fmla="*/ 297320 w 905"/>
              <a:gd name="T23" fmla="*/ 0 h 9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05" h="904">
                <a:moveTo>
                  <a:pt x="448" y="0"/>
                </a:moveTo>
                <a:lnTo>
                  <a:pt x="0" y="455"/>
                </a:lnTo>
                <a:lnTo>
                  <a:pt x="135" y="455"/>
                </a:lnTo>
                <a:lnTo>
                  <a:pt x="135" y="903"/>
                </a:lnTo>
                <a:lnTo>
                  <a:pt x="314" y="903"/>
                </a:lnTo>
                <a:lnTo>
                  <a:pt x="314" y="664"/>
                </a:lnTo>
                <a:lnTo>
                  <a:pt x="553" y="664"/>
                </a:lnTo>
                <a:lnTo>
                  <a:pt x="553" y="903"/>
                </a:lnTo>
                <a:lnTo>
                  <a:pt x="732" y="903"/>
                </a:lnTo>
                <a:lnTo>
                  <a:pt x="732" y="455"/>
                </a:lnTo>
                <a:lnTo>
                  <a:pt x="904" y="455"/>
                </a:lnTo>
                <a:lnTo>
                  <a:pt x="448"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07" name="Freeform 487">
            <a:extLst>
              <a:ext uri="{FF2B5EF4-FFF2-40B4-BE49-F238E27FC236}">
                <a16:creationId xmlns:a16="http://schemas.microsoft.com/office/drawing/2014/main" id="{BC3324F9-9AC1-7E42-83C8-D40A3CAB7BD0}"/>
              </a:ext>
            </a:extLst>
          </p:cNvPr>
          <p:cNvSpPr>
            <a:spLocks noChangeArrowheads="1"/>
          </p:cNvSpPr>
          <p:nvPr/>
        </p:nvSpPr>
        <p:spPr bwMode="auto">
          <a:xfrm>
            <a:off x="8156575" y="6980238"/>
            <a:ext cx="401638" cy="398462"/>
          </a:xfrm>
          <a:custGeom>
            <a:avLst/>
            <a:gdLst>
              <a:gd name="T0" fmla="*/ 400725 w 606"/>
              <a:gd name="T1" fmla="*/ 199228 h 598"/>
              <a:gd name="T2" fmla="*/ 400725 w 606"/>
              <a:gd name="T3" fmla="*/ 199228 h 598"/>
              <a:gd name="T4" fmla="*/ 202681 w 606"/>
              <a:gd name="T5" fmla="*/ 397790 h 598"/>
              <a:gd name="T6" fmla="*/ 0 w 606"/>
              <a:gd name="T7" fmla="*/ 199228 h 598"/>
              <a:gd name="T8" fmla="*/ 202681 w 606"/>
              <a:gd name="T9" fmla="*/ 0 h 598"/>
              <a:gd name="T10" fmla="*/ 400725 w 606"/>
              <a:gd name="T11" fmla="*/ 199228 h 5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6" h="598">
                <a:moveTo>
                  <a:pt x="605" y="299"/>
                </a:moveTo>
                <a:lnTo>
                  <a:pt x="605" y="299"/>
                </a:lnTo>
                <a:cubicBezTo>
                  <a:pt x="605" y="463"/>
                  <a:pt x="470" y="597"/>
                  <a:pt x="306" y="597"/>
                </a:cubicBezTo>
                <a:cubicBezTo>
                  <a:pt x="135" y="597"/>
                  <a:pt x="0" y="463"/>
                  <a:pt x="0" y="299"/>
                </a:cubicBezTo>
                <a:cubicBezTo>
                  <a:pt x="0" y="134"/>
                  <a:pt x="135" y="0"/>
                  <a:pt x="306" y="0"/>
                </a:cubicBezTo>
                <a:cubicBezTo>
                  <a:pt x="470" y="0"/>
                  <a:pt x="605" y="134"/>
                  <a:pt x="605" y="29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08" name="Line 488">
            <a:extLst>
              <a:ext uri="{FF2B5EF4-FFF2-40B4-BE49-F238E27FC236}">
                <a16:creationId xmlns:a16="http://schemas.microsoft.com/office/drawing/2014/main" id="{64345815-D417-2E42-A26A-4A49A20B001A}"/>
              </a:ext>
            </a:extLst>
          </p:cNvPr>
          <p:cNvSpPr>
            <a:spLocks noChangeShapeType="1"/>
          </p:cNvSpPr>
          <p:nvPr/>
        </p:nvSpPr>
        <p:spPr bwMode="auto">
          <a:xfrm>
            <a:off x="8499475" y="7316788"/>
            <a:ext cx="58738" cy="5873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09" name="Freeform 489">
            <a:extLst>
              <a:ext uri="{FF2B5EF4-FFF2-40B4-BE49-F238E27FC236}">
                <a16:creationId xmlns:a16="http://schemas.microsoft.com/office/drawing/2014/main" id="{3A77508A-1124-A845-888D-43BAECB3F819}"/>
              </a:ext>
            </a:extLst>
          </p:cNvPr>
          <p:cNvSpPr>
            <a:spLocks noChangeArrowheads="1"/>
          </p:cNvSpPr>
          <p:nvPr/>
        </p:nvSpPr>
        <p:spPr bwMode="auto">
          <a:xfrm>
            <a:off x="8528050" y="7346950"/>
            <a:ext cx="249238" cy="254000"/>
          </a:xfrm>
          <a:custGeom>
            <a:avLst/>
            <a:gdLst>
              <a:gd name="T0" fmla="*/ 0 w 374"/>
              <a:gd name="T1" fmla="*/ 60053 h 382"/>
              <a:gd name="T2" fmla="*/ 59928 w 374"/>
              <a:gd name="T3" fmla="*/ 0 h 382"/>
              <a:gd name="T4" fmla="*/ 248367 w 374"/>
              <a:gd name="T5" fmla="*/ 194840 h 382"/>
              <a:gd name="T6" fmla="*/ 189105 w 374"/>
              <a:gd name="T7" fmla="*/ 254226 h 382"/>
              <a:gd name="T8" fmla="*/ 0 w 374"/>
              <a:gd name="T9" fmla="*/ 60053 h 3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 h="382">
                <a:moveTo>
                  <a:pt x="0" y="90"/>
                </a:moveTo>
                <a:lnTo>
                  <a:pt x="90" y="0"/>
                </a:lnTo>
                <a:lnTo>
                  <a:pt x="373" y="292"/>
                </a:lnTo>
                <a:lnTo>
                  <a:pt x="284" y="381"/>
                </a:lnTo>
                <a:lnTo>
                  <a:pt x="0" y="9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10" name="Line 490">
            <a:extLst>
              <a:ext uri="{FF2B5EF4-FFF2-40B4-BE49-F238E27FC236}">
                <a16:creationId xmlns:a16="http://schemas.microsoft.com/office/drawing/2014/main" id="{058F2A87-F6B2-8E48-BACE-AB9BA12E2A13}"/>
              </a:ext>
            </a:extLst>
          </p:cNvPr>
          <p:cNvSpPr>
            <a:spLocks noChangeShapeType="1"/>
          </p:cNvSpPr>
          <p:nvPr/>
        </p:nvSpPr>
        <p:spPr bwMode="auto">
          <a:xfrm>
            <a:off x="9545638" y="7178675"/>
            <a:ext cx="17780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11" name="Freeform 491">
            <a:extLst>
              <a:ext uri="{FF2B5EF4-FFF2-40B4-BE49-F238E27FC236}">
                <a16:creationId xmlns:a16="http://schemas.microsoft.com/office/drawing/2014/main" id="{A5305641-2A8F-0C40-B4D6-C70F5E121C56}"/>
              </a:ext>
            </a:extLst>
          </p:cNvPr>
          <p:cNvSpPr>
            <a:spLocks noChangeArrowheads="1"/>
          </p:cNvSpPr>
          <p:nvPr/>
        </p:nvSpPr>
        <p:spPr bwMode="auto">
          <a:xfrm>
            <a:off x="9437688" y="6980238"/>
            <a:ext cx="398462" cy="398462"/>
          </a:xfrm>
          <a:custGeom>
            <a:avLst/>
            <a:gdLst>
              <a:gd name="T0" fmla="*/ 397790 w 598"/>
              <a:gd name="T1" fmla="*/ 199228 h 598"/>
              <a:gd name="T2" fmla="*/ 397790 w 598"/>
              <a:gd name="T3" fmla="*/ 199228 h 598"/>
              <a:gd name="T4" fmla="*/ 199228 w 598"/>
              <a:gd name="T5" fmla="*/ 397790 h 598"/>
              <a:gd name="T6" fmla="*/ 0 w 598"/>
              <a:gd name="T7" fmla="*/ 199228 h 598"/>
              <a:gd name="T8" fmla="*/ 199228 w 598"/>
              <a:gd name="T9" fmla="*/ 0 h 598"/>
              <a:gd name="T10" fmla="*/ 397790 w 598"/>
              <a:gd name="T11" fmla="*/ 199228 h 5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8" h="598">
                <a:moveTo>
                  <a:pt x="597" y="299"/>
                </a:moveTo>
                <a:lnTo>
                  <a:pt x="597" y="299"/>
                </a:lnTo>
                <a:cubicBezTo>
                  <a:pt x="597" y="463"/>
                  <a:pt x="463" y="597"/>
                  <a:pt x="299" y="597"/>
                </a:cubicBezTo>
                <a:cubicBezTo>
                  <a:pt x="135" y="597"/>
                  <a:pt x="0" y="463"/>
                  <a:pt x="0" y="299"/>
                </a:cubicBezTo>
                <a:cubicBezTo>
                  <a:pt x="0" y="134"/>
                  <a:pt x="135" y="0"/>
                  <a:pt x="299" y="0"/>
                </a:cubicBezTo>
                <a:cubicBezTo>
                  <a:pt x="463" y="0"/>
                  <a:pt x="597" y="134"/>
                  <a:pt x="597" y="29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12" name="Line 492">
            <a:extLst>
              <a:ext uri="{FF2B5EF4-FFF2-40B4-BE49-F238E27FC236}">
                <a16:creationId xmlns:a16="http://schemas.microsoft.com/office/drawing/2014/main" id="{C166FF6E-9D45-3549-B12E-F91B3931596B}"/>
              </a:ext>
            </a:extLst>
          </p:cNvPr>
          <p:cNvSpPr>
            <a:spLocks noChangeShapeType="1"/>
          </p:cNvSpPr>
          <p:nvPr/>
        </p:nvSpPr>
        <p:spPr bwMode="auto">
          <a:xfrm>
            <a:off x="9774238" y="7316788"/>
            <a:ext cx="58737" cy="5873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13" name="Freeform 493">
            <a:extLst>
              <a:ext uri="{FF2B5EF4-FFF2-40B4-BE49-F238E27FC236}">
                <a16:creationId xmlns:a16="http://schemas.microsoft.com/office/drawing/2014/main" id="{0B6DB412-0BF2-AB4F-AC84-0D5874CD716D}"/>
              </a:ext>
            </a:extLst>
          </p:cNvPr>
          <p:cNvSpPr>
            <a:spLocks noChangeArrowheads="1"/>
          </p:cNvSpPr>
          <p:nvPr/>
        </p:nvSpPr>
        <p:spPr bwMode="auto">
          <a:xfrm>
            <a:off x="9805988" y="7346950"/>
            <a:ext cx="252412" cy="254000"/>
          </a:xfrm>
          <a:custGeom>
            <a:avLst/>
            <a:gdLst>
              <a:gd name="T0" fmla="*/ 0 w 381"/>
              <a:gd name="T1" fmla="*/ 60053 h 382"/>
              <a:gd name="T2" fmla="*/ 58858 w 381"/>
              <a:gd name="T3" fmla="*/ 0 h 382"/>
              <a:gd name="T4" fmla="*/ 251303 w 381"/>
              <a:gd name="T5" fmla="*/ 194840 h 382"/>
              <a:gd name="T6" fmla="*/ 192445 w 381"/>
              <a:gd name="T7" fmla="*/ 254226 h 382"/>
              <a:gd name="T8" fmla="*/ 0 w 381"/>
              <a:gd name="T9" fmla="*/ 60053 h 3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1" h="382">
                <a:moveTo>
                  <a:pt x="0" y="90"/>
                </a:moveTo>
                <a:lnTo>
                  <a:pt x="89" y="0"/>
                </a:lnTo>
                <a:lnTo>
                  <a:pt x="380" y="292"/>
                </a:lnTo>
                <a:lnTo>
                  <a:pt x="291" y="381"/>
                </a:lnTo>
                <a:lnTo>
                  <a:pt x="0" y="9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14" name="Line 494">
            <a:extLst>
              <a:ext uri="{FF2B5EF4-FFF2-40B4-BE49-F238E27FC236}">
                <a16:creationId xmlns:a16="http://schemas.microsoft.com/office/drawing/2014/main" id="{0F9350A9-0411-E04C-8876-384575731D42}"/>
              </a:ext>
            </a:extLst>
          </p:cNvPr>
          <p:cNvSpPr>
            <a:spLocks noChangeShapeType="1"/>
          </p:cNvSpPr>
          <p:nvPr/>
        </p:nvSpPr>
        <p:spPr bwMode="auto">
          <a:xfrm>
            <a:off x="10825163" y="7178675"/>
            <a:ext cx="179387"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15" name="Line 495">
            <a:extLst>
              <a:ext uri="{FF2B5EF4-FFF2-40B4-BE49-F238E27FC236}">
                <a16:creationId xmlns:a16="http://schemas.microsoft.com/office/drawing/2014/main" id="{EB43319F-0711-674B-AEDA-62B05EEA09B1}"/>
              </a:ext>
            </a:extLst>
          </p:cNvPr>
          <p:cNvSpPr>
            <a:spLocks noChangeShapeType="1"/>
          </p:cNvSpPr>
          <p:nvPr/>
        </p:nvSpPr>
        <p:spPr bwMode="auto">
          <a:xfrm>
            <a:off x="10917238" y="7088188"/>
            <a:ext cx="1587" cy="17938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16" name="Freeform 496">
            <a:extLst>
              <a:ext uri="{FF2B5EF4-FFF2-40B4-BE49-F238E27FC236}">
                <a16:creationId xmlns:a16="http://schemas.microsoft.com/office/drawing/2014/main" id="{D64612E8-F2B7-764C-B2AD-146217176FF9}"/>
              </a:ext>
            </a:extLst>
          </p:cNvPr>
          <p:cNvSpPr>
            <a:spLocks noChangeArrowheads="1"/>
          </p:cNvSpPr>
          <p:nvPr/>
        </p:nvSpPr>
        <p:spPr bwMode="auto">
          <a:xfrm>
            <a:off x="10710863" y="6980238"/>
            <a:ext cx="401637" cy="398462"/>
          </a:xfrm>
          <a:custGeom>
            <a:avLst/>
            <a:gdLst>
              <a:gd name="T0" fmla="*/ 400725 w 606"/>
              <a:gd name="T1" fmla="*/ 199228 h 598"/>
              <a:gd name="T2" fmla="*/ 400725 w 606"/>
              <a:gd name="T3" fmla="*/ 199228 h 598"/>
              <a:gd name="T4" fmla="*/ 202681 w 606"/>
              <a:gd name="T5" fmla="*/ 397790 h 598"/>
              <a:gd name="T6" fmla="*/ 0 w 606"/>
              <a:gd name="T7" fmla="*/ 199228 h 598"/>
              <a:gd name="T8" fmla="*/ 202681 w 606"/>
              <a:gd name="T9" fmla="*/ 0 h 598"/>
              <a:gd name="T10" fmla="*/ 400725 w 606"/>
              <a:gd name="T11" fmla="*/ 199228 h 5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6" h="598">
                <a:moveTo>
                  <a:pt x="605" y="299"/>
                </a:moveTo>
                <a:lnTo>
                  <a:pt x="605" y="299"/>
                </a:lnTo>
                <a:cubicBezTo>
                  <a:pt x="605" y="463"/>
                  <a:pt x="471" y="597"/>
                  <a:pt x="306" y="597"/>
                </a:cubicBezTo>
                <a:cubicBezTo>
                  <a:pt x="135" y="597"/>
                  <a:pt x="0" y="463"/>
                  <a:pt x="0" y="299"/>
                </a:cubicBezTo>
                <a:cubicBezTo>
                  <a:pt x="0" y="134"/>
                  <a:pt x="135" y="0"/>
                  <a:pt x="306" y="0"/>
                </a:cubicBezTo>
                <a:cubicBezTo>
                  <a:pt x="471" y="0"/>
                  <a:pt x="605" y="134"/>
                  <a:pt x="605" y="29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17" name="Line 497">
            <a:extLst>
              <a:ext uri="{FF2B5EF4-FFF2-40B4-BE49-F238E27FC236}">
                <a16:creationId xmlns:a16="http://schemas.microsoft.com/office/drawing/2014/main" id="{E0878093-72BF-644A-9649-5D7A39949E1E}"/>
              </a:ext>
            </a:extLst>
          </p:cNvPr>
          <p:cNvSpPr>
            <a:spLocks noChangeShapeType="1"/>
          </p:cNvSpPr>
          <p:nvPr/>
        </p:nvSpPr>
        <p:spPr bwMode="auto">
          <a:xfrm>
            <a:off x="11053763" y="7316788"/>
            <a:ext cx="58737" cy="5873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18" name="Freeform 498">
            <a:extLst>
              <a:ext uri="{FF2B5EF4-FFF2-40B4-BE49-F238E27FC236}">
                <a16:creationId xmlns:a16="http://schemas.microsoft.com/office/drawing/2014/main" id="{51E80369-DC71-E948-9B2C-AABAE1B93DE4}"/>
              </a:ext>
            </a:extLst>
          </p:cNvPr>
          <p:cNvSpPr>
            <a:spLocks noChangeArrowheads="1"/>
          </p:cNvSpPr>
          <p:nvPr/>
        </p:nvSpPr>
        <p:spPr bwMode="auto">
          <a:xfrm>
            <a:off x="11083925" y="7346950"/>
            <a:ext cx="249238" cy="254000"/>
          </a:xfrm>
          <a:custGeom>
            <a:avLst/>
            <a:gdLst>
              <a:gd name="T0" fmla="*/ 0 w 375"/>
              <a:gd name="T1" fmla="*/ 60053 h 382"/>
              <a:gd name="T2" fmla="*/ 59768 w 375"/>
              <a:gd name="T3" fmla="*/ 0 h 382"/>
              <a:gd name="T4" fmla="*/ 248369 w 375"/>
              <a:gd name="T5" fmla="*/ 194840 h 382"/>
              <a:gd name="T6" fmla="*/ 188601 w 375"/>
              <a:gd name="T7" fmla="*/ 254226 h 382"/>
              <a:gd name="T8" fmla="*/ 0 w 375"/>
              <a:gd name="T9" fmla="*/ 60053 h 3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382">
                <a:moveTo>
                  <a:pt x="0" y="90"/>
                </a:moveTo>
                <a:lnTo>
                  <a:pt x="90" y="0"/>
                </a:lnTo>
                <a:lnTo>
                  <a:pt x="374" y="292"/>
                </a:lnTo>
                <a:lnTo>
                  <a:pt x="284" y="381"/>
                </a:lnTo>
                <a:lnTo>
                  <a:pt x="0" y="9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19" name="Freeform 499">
            <a:extLst>
              <a:ext uri="{FF2B5EF4-FFF2-40B4-BE49-F238E27FC236}">
                <a16:creationId xmlns:a16="http://schemas.microsoft.com/office/drawing/2014/main" id="{86733D7D-9DFF-D646-B864-D2314FF530B3}"/>
              </a:ext>
            </a:extLst>
          </p:cNvPr>
          <p:cNvSpPr>
            <a:spLocks noChangeArrowheads="1"/>
          </p:cNvSpPr>
          <p:nvPr/>
        </p:nvSpPr>
        <p:spPr bwMode="auto">
          <a:xfrm>
            <a:off x="12220575" y="7229475"/>
            <a:ext cx="158750" cy="79375"/>
          </a:xfrm>
          <a:custGeom>
            <a:avLst/>
            <a:gdLst>
              <a:gd name="T0" fmla="*/ 0 w 239"/>
              <a:gd name="T1" fmla="*/ 78450 h 121"/>
              <a:gd name="T2" fmla="*/ 78774 w 239"/>
              <a:gd name="T3" fmla="*/ 0 h 121"/>
              <a:gd name="T4" fmla="*/ 157548 w 239"/>
              <a:gd name="T5" fmla="*/ 78450 h 121"/>
              <a:gd name="T6" fmla="*/ 0 60000 65536"/>
              <a:gd name="T7" fmla="*/ 0 60000 65536"/>
              <a:gd name="T8" fmla="*/ 0 60000 65536"/>
            </a:gdLst>
            <a:ahLst/>
            <a:cxnLst>
              <a:cxn ang="T6">
                <a:pos x="T0" y="T1"/>
              </a:cxn>
              <a:cxn ang="T7">
                <a:pos x="T2" y="T3"/>
              </a:cxn>
              <a:cxn ang="T8">
                <a:pos x="T4" y="T5"/>
              </a:cxn>
            </a:cxnLst>
            <a:rect l="0" t="0" r="r" b="b"/>
            <a:pathLst>
              <a:path w="239" h="121">
                <a:moveTo>
                  <a:pt x="0" y="120"/>
                </a:moveTo>
                <a:lnTo>
                  <a:pt x="119" y="0"/>
                </a:lnTo>
                <a:lnTo>
                  <a:pt x="238" y="12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20" name="Line 500">
            <a:extLst>
              <a:ext uri="{FF2B5EF4-FFF2-40B4-BE49-F238E27FC236}">
                <a16:creationId xmlns:a16="http://schemas.microsoft.com/office/drawing/2014/main" id="{45B4EAB3-3A8E-3F40-BE76-C5F83F1D8421}"/>
              </a:ext>
            </a:extLst>
          </p:cNvPr>
          <p:cNvSpPr>
            <a:spLocks noChangeShapeType="1"/>
          </p:cNvSpPr>
          <p:nvPr/>
        </p:nvSpPr>
        <p:spPr bwMode="auto">
          <a:xfrm>
            <a:off x="12299950" y="7229475"/>
            <a:ext cx="3175" cy="32226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21" name="Freeform 501">
            <a:extLst>
              <a:ext uri="{FF2B5EF4-FFF2-40B4-BE49-F238E27FC236}">
                <a16:creationId xmlns:a16="http://schemas.microsoft.com/office/drawing/2014/main" id="{82BE3200-5412-E540-8EF4-D45829CF6932}"/>
              </a:ext>
            </a:extLst>
          </p:cNvPr>
          <p:cNvSpPr>
            <a:spLocks noChangeArrowheads="1"/>
          </p:cNvSpPr>
          <p:nvPr/>
        </p:nvSpPr>
        <p:spPr bwMode="auto">
          <a:xfrm>
            <a:off x="11991975" y="7029450"/>
            <a:ext cx="620713" cy="357188"/>
          </a:xfrm>
          <a:custGeom>
            <a:avLst/>
            <a:gdLst>
              <a:gd name="T0" fmla="*/ 228764 w 934"/>
              <a:gd name="T1" fmla="*/ 356773 h 538"/>
              <a:gd name="T2" fmla="*/ 0 w 934"/>
              <a:gd name="T3" fmla="*/ 356773 h 538"/>
              <a:gd name="T4" fmla="*/ 0 w 934"/>
              <a:gd name="T5" fmla="*/ 0 h 538"/>
              <a:gd name="T6" fmla="*/ 620457 w 934"/>
              <a:gd name="T7" fmla="*/ 0 h 538"/>
              <a:gd name="T8" fmla="*/ 620457 w 934"/>
              <a:gd name="T9" fmla="*/ 356773 h 538"/>
              <a:gd name="T10" fmla="*/ 387037 w 934"/>
              <a:gd name="T11" fmla="*/ 356773 h 5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4" h="538">
                <a:moveTo>
                  <a:pt x="344" y="537"/>
                </a:moveTo>
                <a:lnTo>
                  <a:pt x="0" y="537"/>
                </a:lnTo>
                <a:lnTo>
                  <a:pt x="0" y="0"/>
                </a:lnTo>
                <a:lnTo>
                  <a:pt x="933" y="0"/>
                </a:lnTo>
                <a:lnTo>
                  <a:pt x="933" y="537"/>
                </a:lnTo>
                <a:lnTo>
                  <a:pt x="582" y="537"/>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22" name="Freeform 502">
            <a:extLst>
              <a:ext uri="{FF2B5EF4-FFF2-40B4-BE49-F238E27FC236}">
                <a16:creationId xmlns:a16="http://schemas.microsoft.com/office/drawing/2014/main" id="{EB05ACFC-A3EE-2E4F-B087-DA14AE43DFD8}"/>
              </a:ext>
            </a:extLst>
          </p:cNvPr>
          <p:cNvSpPr>
            <a:spLocks noChangeArrowheads="1"/>
          </p:cNvSpPr>
          <p:nvPr/>
        </p:nvSpPr>
        <p:spPr bwMode="auto">
          <a:xfrm>
            <a:off x="13500100" y="7472363"/>
            <a:ext cx="158750" cy="79375"/>
          </a:xfrm>
          <a:custGeom>
            <a:avLst/>
            <a:gdLst>
              <a:gd name="T0" fmla="*/ 157548 w 239"/>
              <a:gd name="T1" fmla="*/ 0 h 120"/>
              <a:gd name="T2" fmla="*/ 78774 w 239"/>
              <a:gd name="T3" fmla="*/ 78447 h 120"/>
              <a:gd name="T4" fmla="*/ 0 w 239"/>
              <a:gd name="T5" fmla="*/ 0 h 120"/>
              <a:gd name="T6" fmla="*/ 0 60000 65536"/>
              <a:gd name="T7" fmla="*/ 0 60000 65536"/>
              <a:gd name="T8" fmla="*/ 0 60000 65536"/>
            </a:gdLst>
            <a:ahLst/>
            <a:cxnLst>
              <a:cxn ang="T6">
                <a:pos x="T0" y="T1"/>
              </a:cxn>
              <a:cxn ang="T7">
                <a:pos x="T2" y="T3"/>
              </a:cxn>
              <a:cxn ang="T8">
                <a:pos x="T4" y="T5"/>
              </a:cxn>
            </a:cxnLst>
            <a:rect l="0" t="0" r="r" b="b"/>
            <a:pathLst>
              <a:path w="239" h="120">
                <a:moveTo>
                  <a:pt x="238" y="0"/>
                </a:moveTo>
                <a:lnTo>
                  <a:pt x="119" y="119"/>
                </a:lnTo>
                <a:lnTo>
                  <a:pt x="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23" name="Line 503">
            <a:extLst>
              <a:ext uri="{FF2B5EF4-FFF2-40B4-BE49-F238E27FC236}">
                <a16:creationId xmlns:a16="http://schemas.microsoft.com/office/drawing/2014/main" id="{5EAD79BD-52AC-F54D-94BF-BBEC2A54E671}"/>
              </a:ext>
            </a:extLst>
          </p:cNvPr>
          <p:cNvSpPr>
            <a:spLocks noChangeShapeType="1"/>
          </p:cNvSpPr>
          <p:nvPr/>
        </p:nvSpPr>
        <p:spPr bwMode="auto">
          <a:xfrm flipV="1">
            <a:off x="13579475" y="7226300"/>
            <a:ext cx="3175" cy="32861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24" name="Freeform 504">
            <a:extLst>
              <a:ext uri="{FF2B5EF4-FFF2-40B4-BE49-F238E27FC236}">
                <a16:creationId xmlns:a16="http://schemas.microsoft.com/office/drawing/2014/main" id="{281A3ED0-81B0-354F-BD01-122EBED26096}"/>
              </a:ext>
            </a:extLst>
          </p:cNvPr>
          <p:cNvSpPr>
            <a:spLocks noChangeArrowheads="1"/>
          </p:cNvSpPr>
          <p:nvPr/>
        </p:nvSpPr>
        <p:spPr bwMode="auto">
          <a:xfrm>
            <a:off x="13266738" y="7029450"/>
            <a:ext cx="620712" cy="357188"/>
          </a:xfrm>
          <a:custGeom>
            <a:avLst/>
            <a:gdLst>
              <a:gd name="T0" fmla="*/ 233420 w 934"/>
              <a:gd name="T1" fmla="*/ 356773 h 538"/>
              <a:gd name="T2" fmla="*/ 0 w 934"/>
              <a:gd name="T3" fmla="*/ 356773 h 538"/>
              <a:gd name="T4" fmla="*/ 0 w 934"/>
              <a:gd name="T5" fmla="*/ 0 h 538"/>
              <a:gd name="T6" fmla="*/ 620457 w 934"/>
              <a:gd name="T7" fmla="*/ 0 h 538"/>
              <a:gd name="T8" fmla="*/ 620457 w 934"/>
              <a:gd name="T9" fmla="*/ 356773 h 538"/>
              <a:gd name="T10" fmla="*/ 391693 w 934"/>
              <a:gd name="T11" fmla="*/ 356773 h 5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4" h="538">
                <a:moveTo>
                  <a:pt x="351" y="537"/>
                </a:moveTo>
                <a:lnTo>
                  <a:pt x="0" y="537"/>
                </a:lnTo>
                <a:lnTo>
                  <a:pt x="0" y="0"/>
                </a:lnTo>
                <a:lnTo>
                  <a:pt x="933" y="0"/>
                </a:lnTo>
                <a:lnTo>
                  <a:pt x="933" y="537"/>
                </a:lnTo>
                <a:lnTo>
                  <a:pt x="589" y="537"/>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25" name="Line 505">
            <a:extLst>
              <a:ext uri="{FF2B5EF4-FFF2-40B4-BE49-F238E27FC236}">
                <a16:creationId xmlns:a16="http://schemas.microsoft.com/office/drawing/2014/main" id="{A9688C8F-3A63-ED42-9B39-5AA2622EB004}"/>
              </a:ext>
            </a:extLst>
          </p:cNvPr>
          <p:cNvSpPr>
            <a:spLocks noChangeShapeType="1"/>
          </p:cNvSpPr>
          <p:nvPr/>
        </p:nvSpPr>
        <p:spPr bwMode="auto">
          <a:xfrm flipH="1">
            <a:off x="1939925" y="8348663"/>
            <a:ext cx="284163"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26" name="Freeform 506">
            <a:extLst>
              <a:ext uri="{FF2B5EF4-FFF2-40B4-BE49-F238E27FC236}">
                <a16:creationId xmlns:a16="http://schemas.microsoft.com/office/drawing/2014/main" id="{CDF9E14A-A6F8-244C-870D-247228BB9319}"/>
              </a:ext>
            </a:extLst>
          </p:cNvPr>
          <p:cNvSpPr>
            <a:spLocks noChangeArrowheads="1"/>
          </p:cNvSpPr>
          <p:nvPr/>
        </p:nvSpPr>
        <p:spPr bwMode="auto">
          <a:xfrm>
            <a:off x="1774825" y="8348663"/>
            <a:ext cx="622300" cy="477837"/>
          </a:xfrm>
          <a:custGeom>
            <a:avLst/>
            <a:gdLst>
              <a:gd name="T0" fmla="*/ 109727 w 934"/>
              <a:gd name="T1" fmla="*/ 0 h 718"/>
              <a:gd name="T2" fmla="*/ 0 w 934"/>
              <a:gd name="T3" fmla="*/ 0 h 718"/>
              <a:gd name="T4" fmla="*/ 0 w 934"/>
              <a:gd name="T5" fmla="*/ 476895 h 718"/>
              <a:gd name="T6" fmla="*/ 620457 w 934"/>
              <a:gd name="T7" fmla="*/ 476895 h 718"/>
              <a:gd name="T8" fmla="*/ 620457 w 934"/>
              <a:gd name="T9" fmla="*/ 0 h 718"/>
              <a:gd name="T10" fmla="*/ 506740 w 934"/>
              <a:gd name="T11" fmla="*/ 0 h 7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4" h="718">
                <a:moveTo>
                  <a:pt x="165" y="0"/>
                </a:moveTo>
                <a:lnTo>
                  <a:pt x="0" y="0"/>
                </a:lnTo>
                <a:lnTo>
                  <a:pt x="0" y="717"/>
                </a:lnTo>
                <a:lnTo>
                  <a:pt x="933" y="717"/>
                </a:lnTo>
                <a:lnTo>
                  <a:pt x="933" y="0"/>
                </a:lnTo>
                <a:lnTo>
                  <a:pt x="762"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27" name="Freeform 507">
            <a:extLst>
              <a:ext uri="{FF2B5EF4-FFF2-40B4-BE49-F238E27FC236}">
                <a16:creationId xmlns:a16="http://schemas.microsoft.com/office/drawing/2014/main" id="{B6461F99-F906-2544-B350-C947236D1EA7}"/>
              </a:ext>
            </a:extLst>
          </p:cNvPr>
          <p:cNvSpPr>
            <a:spLocks noChangeArrowheads="1"/>
          </p:cNvSpPr>
          <p:nvPr/>
        </p:nvSpPr>
        <p:spPr bwMode="auto">
          <a:xfrm>
            <a:off x="1884363" y="8310563"/>
            <a:ext cx="58737" cy="79375"/>
          </a:xfrm>
          <a:custGeom>
            <a:avLst/>
            <a:gdLst>
              <a:gd name="T0" fmla="*/ 0 w 90"/>
              <a:gd name="T1" fmla="*/ 78447 h 120"/>
              <a:gd name="T2" fmla="*/ 0 w 90"/>
              <a:gd name="T3" fmla="*/ 0 h 120"/>
              <a:gd name="T4" fmla="*/ 57946 w 90"/>
              <a:gd name="T5" fmla="*/ 0 h 120"/>
              <a:gd name="T6" fmla="*/ 57946 w 90"/>
              <a:gd name="T7" fmla="*/ 78447 h 120"/>
              <a:gd name="T8" fmla="*/ 0 w 90"/>
              <a:gd name="T9" fmla="*/ 78447 h 1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120">
                <a:moveTo>
                  <a:pt x="0" y="119"/>
                </a:moveTo>
                <a:lnTo>
                  <a:pt x="0" y="0"/>
                </a:lnTo>
                <a:lnTo>
                  <a:pt x="89" y="0"/>
                </a:lnTo>
                <a:lnTo>
                  <a:pt x="89" y="119"/>
                </a:lnTo>
                <a:lnTo>
                  <a:pt x="0" y="11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28" name="Freeform 508">
            <a:extLst>
              <a:ext uri="{FF2B5EF4-FFF2-40B4-BE49-F238E27FC236}">
                <a16:creationId xmlns:a16="http://schemas.microsoft.com/office/drawing/2014/main" id="{C4AE12D8-8FF9-7642-ADE9-CEDCC823FFE4}"/>
              </a:ext>
            </a:extLst>
          </p:cNvPr>
          <p:cNvSpPr>
            <a:spLocks noChangeArrowheads="1"/>
          </p:cNvSpPr>
          <p:nvPr/>
        </p:nvSpPr>
        <p:spPr bwMode="auto">
          <a:xfrm>
            <a:off x="2220913" y="8310563"/>
            <a:ext cx="61912" cy="79375"/>
          </a:xfrm>
          <a:custGeom>
            <a:avLst/>
            <a:gdLst>
              <a:gd name="T0" fmla="*/ 0 w 91"/>
              <a:gd name="T1" fmla="*/ 78447 h 120"/>
              <a:gd name="T2" fmla="*/ 0 w 91"/>
              <a:gd name="T3" fmla="*/ 0 h 120"/>
              <a:gd name="T4" fmla="*/ 60851 w 91"/>
              <a:gd name="T5" fmla="*/ 0 h 120"/>
              <a:gd name="T6" fmla="*/ 60851 w 91"/>
              <a:gd name="T7" fmla="*/ 78447 h 120"/>
              <a:gd name="T8" fmla="*/ 0 w 91"/>
              <a:gd name="T9" fmla="*/ 78447 h 1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20">
                <a:moveTo>
                  <a:pt x="0" y="119"/>
                </a:moveTo>
                <a:lnTo>
                  <a:pt x="0" y="0"/>
                </a:lnTo>
                <a:lnTo>
                  <a:pt x="90" y="0"/>
                </a:lnTo>
                <a:lnTo>
                  <a:pt x="90" y="119"/>
                </a:lnTo>
                <a:lnTo>
                  <a:pt x="0" y="11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29" name="Freeform 509">
            <a:extLst>
              <a:ext uri="{FF2B5EF4-FFF2-40B4-BE49-F238E27FC236}">
                <a16:creationId xmlns:a16="http://schemas.microsoft.com/office/drawing/2014/main" id="{BD918038-2120-2340-A784-4CCF9B9FA1C1}"/>
              </a:ext>
            </a:extLst>
          </p:cNvPr>
          <p:cNvSpPr>
            <a:spLocks noChangeArrowheads="1"/>
          </p:cNvSpPr>
          <p:nvPr/>
        </p:nvSpPr>
        <p:spPr bwMode="auto">
          <a:xfrm>
            <a:off x="1866900" y="8488363"/>
            <a:ext cx="98425" cy="100012"/>
          </a:xfrm>
          <a:custGeom>
            <a:avLst/>
            <a:gdLst>
              <a:gd name="T0" fmla="*/ 98949 w 150"/>
              <a:gd name="T1" fmla="*/ 98953 h 151"/>
              <a:gd name="T2" fmla="*/ 0 w 150"/>
              <a:gd name="T3" fmla="*/ 98953 h 151"/>
              <a:gd name="T4" fmla="*/ 0 w 150"/>
              <a:gd name="T5" fmla="*/ 0 h 151"/>
              <a:gd name="T6" fmla="*/ 98949 w 150"/>
              <a:gd name="T7" fmla="*/ 0 h 151"/>
              <a:gd name="T8" fmla="*/ 98949 w 150"/>
              <a:gd name="T9" fmla="*/ 98953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 h="151">
                <a:moveTo>
                  <a:pt x="149" y="150"/>
                </a:moveTo>
                <a:lnTo>
                  <a:pt x="0" y="150"/>
                </a:lnTo>
                <a:lnTo>
                  <a:pt x="0" y="0"/>
                </a:lnTo>
                <a:lnTo>
                  <a:pt x="149" y="0"/>
                </a:lnTo>
                <a:lnTo>
                  <a:pt x="149" y="15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30" name="Freeform 510">
            <a:extLst>
              <a:ext uri="{FF2B5EF4-FFF2-40B4-BE49-F238E27FC236}">
                <a16:creationId xmlns:a16="http://schemas.microsoft.com/office/drawing/2014/main" id="{B438B5F2-FBDC-6940-86EC-C2E4B4235CB2}"/>
              </a:ext>
            </a:extLst>
          </p:cNvPr>
          <p:cNvSpPr>
            <a:spLocks noChangeArrowheads="1"/>
          </p:cNvSpPr>
          <p:nvPr/>
        </p:nvSpPr>
        <p:spPr bwMode="auto">
          <a:xfrm>
            <a:off x="1866900" y="8667750"/>
            <a:ext cx="98425" cy="100013"/>
          </a:xfrm>
          <a:custGeom>
            <a:avLst/>
            <a:gdLst>
              <a:gd name="T0" fmla="*/ 98949 w 150"/>
              <a:gd name="T1" fmla="*/ 98949 h 150"/>
              <a:gd name="T2" fmla="*/ 0 w 150"/>
              <a:gd name="T3" fmla="*/ 98949 h 150"/>
              <a:gd name="T4" fmla="*/ 0 w 150"/>
              <a:gd name="T5" fmla="*/ 0 h 150"/>
              <a:gd name="T6" fmla="*/ 98949 w 150"/>
              <a:gd name="T7" fmla="*/ 0 h 150"/>
              <a:gd name="T8" fmla="*/ 98949 w 150"/>
              <a:gd name="T9" fmla="*/ 98949 h 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 h="150">
                <a:moveTo>
                  <a:pt x="149" y="149"/>
                </a:moveTo>
                <a:lnTo>
                  <a:pt x="0" y="149"/>
                </a:lnTo>
                <a:lnTo>
                  <a:pt x="0" y="0"/>
                </a:lnTo>
                <a:lnTo>
                  <a:pt x="149" y="0"/>
                </a:lnTo>
                <a:lnTo>
                  <a:pt x="149" y="14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31" name="Freeform 511">
            <a:extLst>
              <a:ext uri="{FF2B5EF4-FFF2-40B4-BE49-F238E27FC236}">
                <a16:creationId xmlns:a16="http://schemas.microsoft.com/office/drawing/2014/main" id="{8F99D65E-831E-1E4D-80E0-E932EAAA23CF}"/>
              </a:ext>
            </a:extLst>
          </p:cNvPr>
          <p:cNvSpPr>
            <a:spLocks noChangeArrowheads="1"/>
          </p:cNvSpPr>
          <p:nvPr/>
        </p:nvSpPr>
        <p:spPr bwMode="auto">
          <a:xfrm>
            <a:off x="2203450" y="8488363"/>
            <a:ext cx="104775" cy="100012"/>
          </a:xfrm>
          <a:custGeom>
            <a:avLst/>
            <a:gdLst>
              <a:gd name="T0" fmla="*/ 104805 w 158"/>
              <a:gd name="T1" fmla="*/ 98953 h 151"/>
              <a:gd name="T2" fmla="*/ 0 w 158"/>
              <a:gd name="T3" fmla="*/ 98953 h 151"/>
              <a:gd name="T4" fmla="*/ 0 w 158"/>
              <a:gd name="T5" fmla="*/ 0 h 151"/>
              <a:gd name="T6" fmla="*/ 104805 w 158"/>
              <a:gd name="T7" fmla="*/ 0 h 151"/>
              <a:gd name="T8" fmla="*/ 104805 w 158"/>
              <a:gd name="T9" fmla="*/ 98953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151">
                <a:moveTo>
                  <a:pt x="157" y="150"/>
                </a:moveTo>
                <a:lnTo>
                  <a:pt x="0" y="150"/>
                </a:lnTo>
                <a:lnTo>
                  <a:pt x="0" y="0"/>
                </a:lnTo>
                <a:lnTo>
                  <a:pt x="157" y="0"/>
                </a:lnTo>
                <a:lnTo>
                  <a:pt x="157" y="15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32" name="Freeform 512">
            <a:extLst>
              <a:ext uri="{FF2B5EF4-FFF2-40B4-BE49-F238E27FC236}">
                <a16:creationId xmlns:a16="http://schemas.microsoft.com/office/drawing/2014/main" id="{72E2BF99-35BA-464B-8E09-89160F0522A7}"/>
              </a:ext>
            </a:extLst>
          </p:cNvPr>
          <p:cNvSpPr>
            <a:spLocks noChangeArrowheads="1"/>
          </p:cNvSpPr>
          <p:nvPr/>
        </p:nvSpPr>
        <p:spPr bwMode="auto">
          <a:xfrm>
            <a:off x="2203450" y="8667750"/>
            <a:ext cx="104775" cy="100013"/>
          </a:xfrm>
          <a:custGeom>
            <a:avLst/>
            <a:gdLst>
              <a:gd name="T0" fmla="*/ 104805 w 158"/>
              <a:gd name="T1" fmla="*/ 98949 h 150"/>
              <a:gd name="T2" fmla="*/ 0 w 158"/>
              <a:gd name="T3" fmla="*/ 98949 h 150"/>
              <a:gd name="T4" fmla="*/ 0 w 158"/>
              <a:gd name="T5" fmla="*/ 0 h 150"/>
              <a:gd name="T6" fmla="*/ 104805 w 158"/>
              <a:gd name="T7" fmla="*/ 0 h 150"/>
              <a:gd name="T8" fmla="*/ 104805 w 158"/>
              <a:gd name="T9" fmla="*/ 98949 h 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150">
                <a:moveTo>
                  <a:pt x="157" y="149"/>
                </a:moveTo>
                <a:lnTo>
                  <a:pt x="0" y="149"/>
                </a:lnTo>
                <a:lnTo>
                  <a:pt x="0" y="0"/>
                </a:lnTo>
                <a:lnTo>
                  <a:pt x="157" y="0"/>
                </a:lnTo>
                <a:lnTo>
                  <a:pt x="157" y="14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33" name="Freeform 513">
            <a:extLst>
              <a:ext uri="{FF2B5EF4-FFF2-40B4-BE49-F238E27FC236}">
                <a16:creationId xmlns:a16="http://schemas.microsoft.com/office/drawing/2014/main" id="{DDEE3C34-D8FA-454F-AC50-1B61F4BE579E}"/>
              </a:ext>
            </a:extLst>
          </p:cNvPr>
          <p:cNvSpPr>
            <a:spLocks noChangeArrowheads="1"/>
          </p:cNvSpPr>
          <p:nvPr/>
        </p:nvSpPr>
        <p:spPr bwMode="auto">
          <a:xfrm>
            <a:off x="2033588" y="8488363"/>
            <a:ext cx="100012" cy="100012"/>
          </a:xfrm>
          <a:custGeom>
            <a:avLst/>
            <a:gdLst>
              <a:gd name="T0" fmla="*/ 98949 w 150"/>
              <a:gd name="T1" fmla="*/ 98953 h 151"/>
              <a:gd name="T2" fmla="*/ 0 w 150"/>
              <a:gd name="T3" fmla="*/ 98953 h 151"/>
              <a:gd name="T4" fmla="*/ 0 w 150"/>
              <a:gd name="T5" fmla="*/ 0 h 151"/>
              <a:gd name="T6" fmla="*/ 98949 w 150"/>
              <a:gd name="T7" fmla="*/ 0 h 151"/>
              <a:gd name="T8" fmla="*/ 98949 w 150"/>
              <a:gd name="T9" fmla="*/ 98953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 h="151">
                <a:moveTo>
                  <a:pt x="149" y="150"/>
                </a:moveTo>
                <a:lnTo>
                  <a:pt x="0" y="150"/>
                </a:lnTo>
                <a:lnTo>
                  <a:pt x="0" y="0"/>
                </a:lnTo>
                <a:lnTo>
                  <a:pt x="149" y="0"/>
                </a:lnTo>
                <a:lnTo>
                  <a:pt x="149" y="15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34" name="Freeform 514">
            <a:extLst>
              <a:ext uri="{FF2B5EF4-FFF2-40B4-BE49-F238E27FC236}">
                <a16:creationId xmlns:a16="http://schemas.microsoft.com/office/drawing/2014/main" id="{776F8224-1572-A147-AE34-9008D3EB9C22}"/>
              </a:ext>
            </a:extLst>
          </p:cNvPr>
          <p:cNvSpPr>
            <a:spLocks noChangeArrowheads="1"/>
          </p:cNvSpPr>
          <p:nvPr/>
        </p:nvSpPr>
        <p:spPr bwMode="auto">
          <a:xfrm>
            <a:off x="2033588" y="8667750"/>
            <a:ext cx="100012" cy="100013"/>
          </a:xfrm>
          <a:custGeom>
            <a:avLst/>
            <a:gdLst>
              <a:gd name="T0" fmla="*/ 98949 w 150"/>
              <a:gd name="T1" fmla="*/ 98949 h 150"/>
              <a:gd name="T2" fmla="*/ 0 w 150"/>
              <a:gd name="T3" fmla="*/ 98949 h 150"/>
              <a:gd name="T4" fmla="*/ 0 w 150"/>
              <a:gd name="T5" fmla="*/ 0 h 150"/>
              <a:gd name="T6" fmla="*/ 98949 w 150"/>
              <a:gd name="T7" fmla="*/ 0 h 150"/>
              <a:gd name="T8" fmla="*/ 98949 w 150"/>
              <a:gd name="T9" fmla="*/ 98949 h 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 h="150">
                <a:moveTo>
                  <a:pt x="149" y="149"/>
                </a:moveTo>
                <a:lnTo>
                  <a:pt x="0" y="149"/>
                </a:lnTo>
                <a:lnTo>
                  <a:pt x="0" y="0"/>
                </a:lnTo>
                <a:lnTo>
                  <a:pt x="149" y="0"/>
                </a:lnTo>
                <a:lnTo>
                  <a:pt x="149" y="14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35" name="Line 515">
            <a:extLst>
              <a:ext uri="{FF2B5EF4-FFF2-40B4-BE49-F238E27FC236}">
                <a16:creationId xmlns:a16="http://schemas.microsoft.com/office/drawing/2014/main" id="{BBD7D5AE-B186-994A-92A0-62B3FB697173}"/>
              </a:ext>
            </a:extLst>
          </p:cNvPr>
          <p:cNvSpPr>
            <a:spLocks noChangeShapeType="1"/>
          </p:cNvSpPr>
          <p:nvPr/>
        </p:nvSpPr>
        <p:spPr bwMode="auto">
          <a:xfrm>
            <a:off x="1774825" y="8429625"/>
            <a:ext cx="62230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36" name="Freeform 516">
            <a:extLst>
              <a:ext uri="{FF2B5EF4-FFF2-40B4-BE49-F238E27FC236}">
                <a16:creationId xmlns:a16="http://schemas.microsoft.com/office/drawing/2014/main" id="{6BA5CEED-C1B0-1E45-A48A-8CD38D0D1702}"/>
              </a:ext>
            </a:extLst>
          </p:cNvPr>
          <p:cNvSpPr>
            <a:spLocks noChangeArrowheads="1"/>
          </p:cNvSpPr>
          <p:nvPr/>
        </p:nvSpPr>
        <p:spPr bwMode="auto">
          <a:xfrm>
            <a:off x="3214688" y="8255000"/>
            <a:ext cx="298450" cy="304800"/>
          </a:xfrm>
          <a:custGeom>
            <a:avLst/>
            <a:gdLst>
              <a:gd name="T0" fmla="*/ 298175 w 449"/>
              <a:gd name="T1" fmla="*/ 154684 h 457"/>
              <a:gd name="T2" fmla="*/ 298175 w 449"/>
              <a:gd name="T3" fmla="*/ 154684 h 457"/>
              <a:gd name="T4" fmla="*/ 149088 w 449"/>
              <a:gd name="T5" fmla="*/ 304034 h 457"/>
              <a:gd name="T6" fmla="*/ 0 w 449"/>
              <a:gd name="T7" fmla="*/ 154684 h 457"/>
              <a:gd name="T8" fmla="*/ 149088 w 449"/>
              <a:gd name="T9" fmla="*/ 0 h 457"/>
              <a:gd name="T10" fmla="*/ 298175 w 449"/>
              <a:gd name="T11" fmla="*/ 154684 h 4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9" h="457">
                <a:moveTo>
                  <a:pt x="448" y="232"/>
                </a:moveTo>
                <a:lnTo>
                  <a:pt x="448" y="232"/>
                </a:lnTo>
                <a:cubicBezTo>
                  <a:pt x="448" y="351"/>
                  <a:pt x="343" y="456"/>
                  <a:pt x="224" y="456"/>
                </a:cubicBezTo>
                <a:cubicBezTo>
                  <a:pt x="97" y="456"/>
                  <a:pt x="0" y="351"/>
                  <a:pt x="0" y="232"/>
                </a:cubicBezTo>
                <a:cubicBezTo>
                  <a:pt x="0" y="105"/>
                  <a:pt x="97" y="0"/>
                  <a:pt x="224" y="0"/>
                </a:cubicBezTo>
                <a:cubicBezTo>
                  <a:pt x="343" y="0"/>
                  <a:pt x="448" y="105"/>
                  <a:pt x="448" y="232"/>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37" name="Freeform 517">
            <a:extLst>
              <a:ext uri="{FF2B5EF4-FFF2-40B4-BE49-F238E27FC236}">
                <a16:creationId xmlns:a16="http://schemas.microsoft.com/office/drawing/2014/main" id="{E66FD7E7-FF8E-D64D-BADE-A440DE851E55}"/>
              </a:ext>
            </a:extLst>
          </p:cNvPr>
          <p:cNvSpPr>
            <a:spLocks noChangeArrowheads="1"/>
          </p:cNvSpPr>
          <p:nvPr/>
        </p:nvSpPr>
        <p:spPr bwMode="auto">
          <a:xfrm>
            <a:off x="3263900" y="8310563"/>
            <a:ext cx="100013" cy="100012"/>
          </a:xfrm>
          <a:custGeom>
            <a:avLst/>
            <a:gdLst>
              <a:gd name="T0" fmla="*/ 0 w 150"/>
              <a:gd name="T1" fmla="*/ 98949 h 150"/>
              <a:gd name="T2" fmla="*/ 0 w 150"/>
              <a:gd name="T3" fmla="*/ 98949 h 150"/>
              <a:gd name="T4" fmla="*/ 98949 w 150"/>
              <a:gd name="T5" fmla="*/ 0 h 150"/>
              <a:gd name="T6" fmla="*/ 0 60000 65536"/>
              <a:gd name="T7" fmla="*/ 0 60000 65536"/>
              <a:gd name="T8" fmla="*/ 0 60000 65536"/>
            </a:gdLst>
            <a:ahLst/>
            <a:cxnLst>
              <a:cxn ang="T6">
                <a:pos x="T0" y="T1"/>
              </a:cxn>
              <a:cxn ang="T7">
                <a:pos x="T2" y="T3"/>
              </a:cxn>
              <a:cxn ang="T8">
                <a:pos x="T4" y="T5"/>
              </a:cxn>
            </a:cxnLst>
            <a:rect l="0" t="0" r="r" b="b"/>
            <a:pathLst>
              <a:path w="150" h="150">
                <a:moveTo>
                  <a:pt x="0" y="149"/>
                </a:moveTo>
                <a:lnTo>
                  <a:pt x="0" y="149"/>
                </a:lnTo>
                <a:cubicBezTo>
                  <a:pt x="0" y="67"/>
                  <a:pt x="67" y="0"/>
                  <a:pt x="149"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38" name="Line 518">
            <a:extLst>
              <a:ext uri="{FF2B5EF4-FFF2-40B4-BE49-F238E27FC236}">
                <a16:creationId xmlns:a16="http://schemas.microsoft.com/office/drawing/2014/main" id="{871911BE-D11B-4248-852F-FDD15C78FB67}"/>
              </a:ext>
            </a:extLst>
          </p:cNvPr>
          <p:cNvSpPr>
            <a:spLocks noChangeShapeType="1"/>
          </p:cNvSpPr>
          <p:nvPr/>
        </p:nvSpPr>
        <p:spPr bwMode="auto">
          <a:xfrm flipV="1">
            <a:off x="3363913" y="8553450"/>
            <a:ext cx="3175" cy="3333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39" name="Line 519">
            <a:extLst>
              <a:ext uri="{FF2B5EF4-FFF2-40B4-BE49-F238E27FC236}">
                <a16:creationId xmlns:a16="http://schemas.microsoft.com/office/drawing/2014/main" id="{4EA869A7-5BAB-7A44-A3E1-19C0E7E517E8}"/>
              </a:ext>
            </a:extLst>
          </p:cNvPr>
          <p:cNvSpPr>
            <a:spLocks noChangeShapeType="1"/>
          </p:cNvSpPr>
          <p:nvPr/>
        </p:nvSpPr>
        <p:spPr bwMode="auto">
          <a:xfrm flipV="1">
            <a:off x="4638675" y="8602663"/>
            <a:ext cx="1588" cy="284162"/>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40" name="Freeform 520">
            <a:extLst>
              <a:ext uri="{FF2B5EF4-FFF2-40B4-BE49-F238E27FC236}">
                <a16:creationId xmlns:a16="http://schemas.microsoft.com/office/drawing/2014/main" id="{F16432DC-6465-B641-AE55-F88E19820808}"/>
              </a:ext>
            </a:extLst>
          </p:cNvPr>
          <p:cNvSpPr>
            <a:spLocks noChangeArrowheads="1"/>
          </p:cNvSpPr>
          <p:nvPr/>
        </p:nvSpPr>
        <p:spPr bwMode="auto">
          <a:xfrm>
            <a:off x="4468813" y="8255000"/>
            <a:ext cx="169862" cy="354013"/>
          </a:xfrm>
          <a:custGeom>
            <a:avLst/>
            <a:gdLst>
              <a:gd name="T0" fmla="*/ 169261 w 254"/>
              <a:gd name="T1" fmla="*/ 0 h 532"/>
              <a:gd name="T2" fmla="*/ 69578 w 254"/>
              <a:gd name="T3" fmla="*/ 0 h 532"/>
              <a:gd name="T4" fmla="*/ 69578 w 254"/>
              <a:gd name="T5" fmla="*/ 45313 h 532"/>
              <a:gd name="T6" fmla="*/ 119754 w 254"/>
              <a:gd name="T7" fmla="*/ 84628 h 532"/>
              <a:gd name="T8" fmla="*/ 99683 w 254"/>
              <a:gd name="T9" fmla="*/ 253885 h 532"/>
              <a:gd name="T10" fmla="*/ 10035 w 254"/>
              <a:gd name="T11" fmla="*/ 293867 h 532"/>
              <a:gd name="T12" fmla="*/ 0 w 254"/>
              <a:gd name="T13" fmla="*/ 353840 h 532"/>
              <a:gd name="T14" fmla="*/ 169261 w 254"/>
              <a:gd name="T15" fmla="*/ 353840 h 5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4" h="532">
                <a:moveTo>
                  <a:pt x="253" y="0"/>
                </a:moveTo>
                <a:lnTo>
                  <a:pt x="104" y="0"/>
                </a:lnTo>
                <a:lnTo>
                  <a:pt x="104" y="68"/>
                </a:lnTo>
                <a:lnTo>
                  <a:pt x="179" y="127"/>
                </a:lnTo>
                <a:lnTo>
                  <a:pt x="149" y="381"/>
                </a:lnTo>
                <a:lnTo>
                  <a:pt x="15" y="441"/>
                </a:lnTo>
                <a:lnTo>
                  <a:pt x="0" y="531"/>
                </a:lnTo>
                <a:lnTo>
                  <a:pt x="253" y="531"/>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41" name="Freeform 521">
            <a:extLst>
              <a:ext uri="{FF2B5EF4-FFF2-40B4-BE49-F238E27FC236}">
                <a16:creationId xmlns:a16="http://schemas.microsoft.com/office/drawing/2014/main" id="{B13ACAFC-4FE8-9E4C-A8CD-0A4E163D9D30}"/>
              </a:ext>
            </a:extLst>
          </p:cNvPr>
          <p:cNvSpPr>
            <a:spLocks noChangeArrowheads="1"/>
          </p:cNvSpPr>
          <p:nvPr/>
        </p:nvSpPr>
        <p:spPr bwMode="auto">
          <a:xfrm>
            <a:off x="4638675" y="8255000"/>
            <a:ext cx="169863" cy="354013"/>
          </a:xfrm>
          <a:custGeom>
            <a:avLst/>
            <a:gdLst>
              <a:gd name="T0" fmla="*/ 0 w 255"/>
              <a:gd name="T1" fmla="*/ 0 h 532"/>
              <a:gd name="T2" fmla="*/ 99959 w 255"/>
              <a:gd name="T3" fmla="*/ 0 h 532"/>
              <a:gd name="T4" fmla="*/ 99959 w 255"/>
              <a:gd name="T5" fmla="*/ 45313 h 532"/>
              <a:gd name="T6" fmla="*/ 49979 w 255"/>
              <a:gd name="T7" fmla="*/ 84628 h 532"/>
              <a:gd name="T8" fmla="*/ 69971 w 255"/>
              <a:gd name="T9" fmla="*/ 253885 h 532"/>
              <a:gd name="T10" fmla="*/ 159268 w 255"/>
              <a:gd name="T11" fmla="*/ 293867 h 532"/>
              <a:gd name="T12" fmla="*/ 169264 w 255"/>
              <a:gd name="T13" fmla="*/ 353840 h 532"/>
              <a:gd name="T14" fmla="*/ 0 w 255"/>
              <a:gd name="T15" fmla="*/ 353840 h 5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5" h="532">
                <a:moveTo>
                  <a:pt x="0" y="0"/>
                </a:moveTo>
                <a:lnTo>
                  <a:pt x="150" y="0"/>
                </a:lnTo>
                <a:lnTo>
                  <a:pt x="150" y="68"/>
                </a:lnTo>
                <a:lnTo>
                  <a:pt x="75" y="127"/>
                </a:lnTo>
                <a:lnTo>
                  <a:pt x="105" y="381"/>
                </a:lnTo>
                <a:lnTo>
                  <a:pt x="239" y="441"/>
                </a:lnTo>
                <a:lnTo>
                  <a:pt x="254" y="531"/>
                </a:lnTo>
                <a:lnTo>
                  <a:pt x="0" y="531"/>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42" name="Freeform 522">
            <a:extLst>
              <a:ext uri="{FF2B5EF4-FFF2-40B4-BE49-F238E27FC236}">
                <a16:creationId xmlns:a16="http://schemas.microsoft.com/office/drawing/2014/main" id="{7B97D634-B0FF-EF49-ADB9-F0C85F258376}"/>
              </a:ext>
            </a:extLst>
          </p:cNvPr>
          <p:cNvSpPr>
            <a:spLocks noChangeArrowheads="1"/>
          </p:cNvSpPr>
          <p:nvPr/>
        </p:nvSpPr>
        <p:spPr bwMode="auto">
          <a:xfrm>
            <a:off x="5776913" y="8255000"/>
            <a:ext cx="279400" cy="611188"/>
          </a:xfrm>
          <a:custGeom>
            <a:avLst/>
            <a:gdLst>
              <a:gd name="T0" fmla="*/ 0 w 419"/>
              <a:gd name="T1" fmla="*/ 0 h 920"/>
              <a:gd name="T2" fmla="*/ 277670 w 419"/>
              <a:gd name="T3" fmla="*/ 0 h 920"/>
              <a:gd name="T4" fmla="*/ 277670 w 419"/>
              <a:gd name="T5" fmla="*/ 611665 h 920"/>
              <a:gd name="T6" fmla="*/ 138835 w 419"/>
              <a:gd name="T7" fmla="*/ 472560 h 920"/>
              <a:gd name="T8" fmla="*/ 0 w 419"/>
              <a:gd name="T9" fmla="*/ 611665 h 920"/>
              <a:gd name="T10" fmla="*/ 0 w 419"/>
              <a:gd name="T11" fmla="*/ 0 h 9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9" h="920">
                <a:moveTo>
                  <a:pt x="0" y="0"/>
                </a:moveTo>
                <a:lnTo>
                  <a:pt x="418" y="0"/>
                </a:lnTo>
                <a:lnTo>
                  <a:pt x="418" y="919"/>
                </a:lnTo>
                <a:lnTo>
                  <a:pt x="209" y="710"/>
                </a:lnTo>
                <a:lnTo>
                  <a:pt x="0" y="919"/>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nvGrpSpPr>
          <p:cNvPr id="130320" name="Group 3">
            <a:extLst>
              <a:ext uri="{FF2B5EF4-FFF2-40B4-BE49-F238E27FC236}">
                <a16:creationId xmlns:a16="http://schemas.microsoft.com/office/drawing/2014/main" id="{FCEAEBC8-C5F0-45BA-B970-6BCF0A5BB925}"/>
              </a:ext>
            </a:extLst>
          </p:cNvPr>
          <p:cNvGrpSpPr>
            <a:grpSpLocks/>
          </p:cNvGrpSpPr>
          <p:nvPr/>
        </p:nvGrpSpPr>
        <p:grpSpPr bwMode="auto">
          <a:xfrm>
            <a:off x="6992938" y="8245475"/>
            <a:ext cx="414337" cy="641350"/>
            <a:chOff x="6993559" y="8245765"/>
            <a:chExt cx="413103" cy="641631"/>
          </a:xfrm>
        </p:grpSpPr>
        <p:sp>
          <p:nvSpPr>
            <p:cNvPr id="5643" name="Line 523">
              <a:extLst>
                <a:ext uri="{FF2B5EF4-FFF2-40B4-BE49-F238E27FC236}">
                  <a16:creationId xmlns:a16="http://schemas.microsoft.com/office/drawing/2014/main" id="{597A9BC6-460F-7643-ADDC-98F7BF09695B}"/>
                </a:ext>
              </a:extLst>
            </p:cNvPr>
            <p:cNvSpPr>
              <a:spLocks noChangeShapeType="1"/>
            </p:cNvSpPr>
            <p:nvPr/>
          </p:nvSpPr>
          <p:spPr bwMode="auto">
            <a:xfrm>
              <a:off x="6993559" y="8245765"/>
              <a:ext cx="3166" cy="641631"/>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44" name="Freeform 524">
              <a:extLst>
                <a:ext uri="{FF2B5EF4-FFF2-40B4-BE49-F238E27FC236}">
                  <a16:creationId xmlns:a16="http://schemas.microsoft.com/office/drawing/2014/main" id="{6E03E9F5-D1AD-CD4E-8BED-992098070CEF}"/>
                </a:ext>
              </a:extLst>
            </p:cNvPr>
            <p:cNvSpPr>
              <a:spLocks noChangeArrowheads="1"/>
            </p:cNvSpPr>
            <p:nvPr/>
          </p:nvSpPr>
          <p:spPr bwMode="auto">
            <a:xfrm>
              <a:off x="6993559" y="8310882"/>
              <a:ext cx="413103" cy="236641"/>
            </a:xfrm>
            <a:custGeom>
              <a:avLst/>
              <a:gdLst>
                <a:gd name="T0" fmla="*/ 0 w 621"/>
                <a:gd name="T1" fmla="*/ 0 h 359"/>
                <a:gd name="T2" fmla="*/ 412438 w 621"/>
                <a:gd name="T3" fmla="*/ 0 h 359"/>
                <a:gd name="T4" fmla="*/ 347911 w 621"/>
                <a:gd name="T5" fmla="*/ 118328 h 359"/>
                <a:gd name="T6" fmla="*/ 412438 w 621"/>
                <a:gd name="T7" fmla="*/ 236656 h 359"/>
                <a:gd name="T8" fmla="*/ 0 w 621"/>
                <a:gd name="T9" fmla="*/ 236656 h 3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1" h="359">
                  <a:moveTo>
                    <a:pt x="0" y="0"/>
                  </a:moveTo>
                  <a:lnTo>
                    <a:pt x="620" y="0"/>
                  </a:lnTo>
                  <a:lnTo>
                    <a:pt x="523" y="179"/>
                  </a:lnTo>
                  <a:lnTo>
                    <a:pt x="620" y="358"/>
                  </a:lnTo>
                  <a:lnTo>
                    <a:pt x="0" y="358"/>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130321" name="Group 5800">
            <a:extLst>
              <a:ext uri="{FF2B5EF4-FFF2-40B4-BE49-F238E27FC236}">
                <a16:creationId xmlns:a16="http://schemas.microsoft.com/office/drawing/2014/main" id="{8A7B7F0E-4932-40F0-B732-B775936082E0}"/>
              </a:ext>
            </a:extLst>
          </p:cNvPr>
          <p:cNvGrpSpPr>
            <a:grpSpLocks/>
          </p:cNvGrpSpPr>
          <p:nvPr/>
        </p:nvGrpSpPr>
        <p:grpSpPr bwMode="auto">
          <a:xfrm>
            <a:off x="8218488" y="8245475"/>
            <a:ext cx="500062" cy="641350"/>
            <a:chOff x="8218224" y="8245765"/>
            <a:chExt cx="500998" cy="641631"/>
          </a:xfrm>
        </p:grpSpPr>
        <p:sp>
          <p:nvSpPr>
            <p:cNvPr id="5645" name="Line 525">
              <a:extLst>
                <a:ext uri="{FF2B5EF4-FFF2-40B4-BE49-F238E27FC236}">
                  <a16:creationId xmlns:a16="http://schemas.microsoft.com/office/drawing/2014/main" id="{41BB6870-E723-154C-AC81-38440CEE70D6}"/>
                </a:ext>
              </a:extLst>
            </p:cNvPr>
            <p:cNvSpPr>
              <a:spLocks noChangeShapeType="1"/>
            </p:cNvSpPr>
            <p:nvPr/>
          </p:nvSpPr>
          <p:spPr bwMode="auto">
            <a:xfrm>
              <a:off x="8218224" y="8245765"/>
              <a:ext cx="3181" cy="641631"/>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46" name="Freeform 526">
              <a:extLst>
                <a:ext uri="{FF2B5EF4-FFF2-40B4-BE49-F238E27FC236}">
                  <a16:creationId xmlns:a16="http://schemas.microsoft.com/office/drawing/2014/main" id="{7BF16E4E-0E97-8E48-A8C0-F9D0DCC7B041}"/>
                </a:ext>
              </a:extLst>
            </p:cNvPr>
            <p:cNvSpPr>
              <a:spLocks noChangeArrowheads="1"/>
            </p:cNvSpPr>
            <p:nvPr/>
          </p:nvSpPr>
          <p:spPr bwMode="auto">
            <a:xfrm>
              <a:off x="8412262" y="8310882"/>
              <a:ext cx="306960" cy="285875"/>
            </a:xfrm>
            <a:custGeom>
              <a:avLst/>
              <a:gdLst>
                <a:gd name="T0" fmla="*/ 59007 w 464"/>
                <a:gd name="T1" fmla="*/ 0 h 433"/>
                <a:gd name="T2" fmla="*/ 0 w 464"/>
                <a:gd name="T3" fmla="*/ 49070 h 433"/>
                <a:gd name="T4" fmla="*/ 0 w 464"/>
                <a:gd name="T5" fmla="*/ 286460 h 433"/>
                <a:gd name="T6" fmla="*/ 306967 w 464"/>
                <a:gd name="T7" fmla="*/ 286460 h 433"/>
                <a:gd name="T8" fmla="*/ 247297 w 464"/>
                <a:gd name="T9" fmla="*/ 167765 h 433"/>
                <a:gd name="T10" fmla="*/ 306967 w 464"/>
                <a:gd name="T11" fmla="*/ 49070 h 433"/>
                <a:gd name="T12" fmla="*/ 0 w 464"/>
                <a:gd name="T13" fmla="*/ 49070 h 4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4" h="433">
                  <a:moveTo>
                    <a:pt x="89" y="0"/>
                  </a:moveTo>
                  <a:lnTo>
                    <a:pt x="0" y="74"/>
                  </a:lnTo>
                  <a:lnTo>
                    <a:pt x="0" y="432"/>
                  </a:lnTo>
                  <a:lnTo>
                    <a:pt x="463" y="432"/>
                  </a:lnTo>
                  <a:lnTo>
                    <a:pt x="373" y="253"/>
                  </a:lnTo>
                  <a:lnTo>
                    <a:pt x="463" y="74"/>
                  </a:lnTo>
                  <a:lnTo>
                    <a:pt x="0" y="74"/>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47" name="Freeform 527">
              <a:extLst>
                <a:ext uri="{FF2B5EF4-FFF2-40B4-BE49-F238E27FC236}">
                  <a16:creationId xmlns:a16="http://schemas.microsoft.com/office/drawing/2014/main" id="{79D140C7-476F-0549-A50B-D8C5A94EE2E3}"/>
                </a:ext>
              </a:extLst>
            </p:cNvPr>
            <p:cNvSpPr>
              <a:spLocks noChangeArrowheads="1"/>
            </p:cNvSpPr>
            <p:nvPr/>
          </p:nvSpPr>
          <p:spPr bwMode="auto">
            <a:xfrm>
              <a:off x="8218224" y="8310882"/>
              <a:ext cx="251294" cy="236641"/>
            </a:xfrm>
            <a:custGeom>
              <a:avLst/>
              <a:gdLst>
                <a:gd name="T0" fmla="*/ 192445 w 381"/>
                <a:gd name="T1" fmla="*/ 236656 h 359"/>
                <a:gd name="T2" fmla="*/ 0 w 381"/>
                <a:gd name="T3" fmla="*/ 236656 h 359"/>
                <a:gd name="T4" fmla="*/ 0 w 381"/>
                <a:gd name="T5" fmla="*/ 0 h 359"/>
                <a:gd name="T6" fmla="*/ 251303 w 381"/>
                <a:gd name="T7" fmla="*/ 0 h 359"/>
                <a:gd name="T8" fmla="*/ 251303 w 381"/>
                <a:gd name="T9" fmla="*/ 48918 h 3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1" h="359">
                  <a:moveTo>
                    <a:pt x="291" y="358"/>
                  </a:moveTo>
                  <a:lnTo>
                    <a:pt x="0" y="358"/>
                  </a:lnTo>
                  <a:lnTo>
                    <a:pt x="0" y="0"/>
                  </a:lnTo>
                  <a:lnTo>
                    <a:pt x="380" y="0"/>
                  </a:lnTo>
                  <a:lnTo>
                    <a:pt x="380" y="74"/>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sp>
        <p:nvSpPr>
          <p:cNvPr id="5648" name="Freeform 528">
            <a:extLst>
              <a:ext uri="{FF2B5EF4-FFF2-40B4-BE49-F238E27FC236}">
                <a16:creationId xmlns:a16="http://schemas.microsoft.com/office/drawing/2014/main" id="{C1462DD1-85C8-3A49-A844-EF682B3A9EC9}"/>
              </a:ext>
            </a:extLst>
          </p:cNvPr>
          <p:cNvSpPr>
            <a:spLocks noChangeArrowheads="1"/>
          </p:cNvSpPr>
          <p:nvPr/>
        </p:nvSpPr>
        <p:spPr bwMode="auto">
          <a:xfrm>
            <a:off x="9437688" y="8459788"/>
            <a:ext cx="579437" cy="239712"/>
          </a:xfrm>
          <a:custGeom>
            <a:avLst/>
            <a:gdLst>
              <a:gd name="T0" fmla="*/ 0 w 874"/>
              <a:gd name="T1" fmla="*/ 0 h 360"/>
              <a:gd name="T2" fmla="*/ 0 w 874"/>
              <a:gd name="T3" fmla="*/ 239579 h 360"/>
              <a:gd name="T4" fmla="*/ 579441 w 874"/>
              <a:gd name="T5" fmla="*/ 239579 h 360"/>
              <a:gd name="T6" fmla="*/ 579441 w 874"/>
              <a:gd name="T7" fmla="*/ 0 h 360"/>
              <a:gd name="T8" fmla="*/ 0 w 874"/>
              <a:gd name="T9" fmla="*/ 0 h 3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4" h="360">
                <a:moveTo>
                  <a:pt x="0" y="0"/>
                </a:moveTo>
                <a:lnTo>
                  <a:pt x="0" y="359"/>
                </a:lnTo>
                <a:lnTo>
                  <a:pt x="873" y="359"/>
                </a:lnTo>
                <a:lnTo>
                  <a:pt x="873" y="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49" name="Freeform 529">
            <a:extLst>
              <a:ext uri="{FF2B5EF4-FFF2-40B4-BE49-F238E27FC236}">
                <a16:creationId xmlns:a16="http://schemas.microsoft.com/office/drawing/2014/main" id="{E2B61BD7-7443-DC4D-A018-9E13D41E3735}"/>
              </a:ext>
            </a:extLst>
          </p:cNvPr>
          <p:cNvSpPr>
            <a:spLocks noChangeArrowheads="1"/>
          </p:cNvSpPr>
          <p:nvPr/>
        </p:nvSpPr>
        <p:spPr bwMode="auto">
          <a:xfrm>
            <a:off x="10017125" y="8518525"/>
            <a:ext cx="41275" cy="119063"/>
          </a:xfrm>
          <a:custGeom>
            <a:avLst/>
            <a:gdLst>
              <a:gd name="T0" fmla="*/ 0 w 61"/>
              <a:gd name="T1" fmla="*/ 0 h 180"/>
              <a:gd name="T2" fmla="*/ 40346 w 61"/>
              <a:gd name="T3" fmla="*/ 0 h 180"/>
              <a:gd name="T4" fmla="*/ 40346 w 61"/>
              <a:gd name="T5" fmla="*/ 119455 h 180"/>
              <a:gd name="T6" fmla="*/ 0 w 61"/>
              <a:gd name="T7" fmla="*/ 119455 h 1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1" h="180">
                <a:moveTo>
                  <a:pt x="0" y="0"/>
                </a:moveTo>
                <a:lnTo>
                  <a:pt x="60" y="0"/>
                </a:lnTo>
                <a:lnTo>
                  <a:pt x="60" y="179"/>
                </a:lnTo>
                <a:lnTo>
                  <a:pt x="0" y="17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50" name="Freeform 530">
            <a:extLst>
              <a:ext uri="{FF2B5EF4-FFF2-40B4-BE49-F238E27FC236}">
                <a16:creationId xmlns:a16="http://schemas.microsoft.com/office/drawing/2014/main" id="{4F5CA020-F2DD-0047-BD0F-F768578EEB0F}"/>
              </a:ext>
            </a:extLst>
          </p:cNvPr>
          <p:cNvSpPr>
            <a:spLocks noChangeArrowheads="1"/>
          </p:cNvSpPr>
          <p:nvPr/>
        </p:nvSpPr>
        <p:spPr bwMode="auto">
          <a:xfrm>
            <a:off x="9477375" y="8497888"/>
            <a:ext cx="130175" cy="158750"/>
          </a:xfrm>
          <a:custGeom>
            <a:avLst/>
            <a:gdLst>
              <a:gd name="T0" fmla="*/ 128250 w 195"/>
              <a:gd name="T1" fmla="*/ 157551 h 240"/>
              <a:gd name="T2" fmla="*/ 0 w 195"/>
              <a:gd name="T3" fmla="*/ 157551 h 240"/>
              <a:gd name="T4" fmla="*/ 0 w 195"/>
              <a:gd name="T5" fmla="*/ 0 h 240"/>
              <a:gd name="T6" fmla="*/ 88585 w 195"/>
              <a:gd name="T7" fmla="*/ 0 h 240"/>
              <a:gd name="T8" fmla="*/ 128250 w 195"/>
              <a:gd name="T9" fmla="*/ 1575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5" h="240">
                <a:moveTo>
                  <a:pt x="194" y="239"/>
                </a:moveTo>
                <a:lnTo>
                  <a:pt x="0" y="239"/>
                </a:lnTo>
                <a:lnTo>
                  <a:pt x="0" y="0"/>
                </a:lnTo>
                <a:lnTo>
                  <a:pt x="134" y="0"/>
                </a:lnTo>
                <a:lnTo>
                  <a:pt x="194" y="23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51" name="Freeform 531">
            <a:extLst>
              <a:ext uri="{FF2B5EF4-FFF2-40B4-BE49-F238E27FC236}">
                <a16:creationId xmlns:a16="http://schemas.microsoft.com/office/drawing/2014/main" id="{2416679C-45F9-3842-8680-9E86D8BD6E69}"/>
              </a:ext>
            </a:extLst>
          </p:cNvPr>
          <p:cNvSpPr>
            <a:spLocks noChangeArrowheads="1"/>
          </p:cNvSpPr>
          <p:nvPr/>
        </p:nvSpPr>
        <p:spPr bwMode="auto">
          <a:xfrm>
            <a:off x="10710863" y="8459788"/>
            <a:ext cx="581025" cy="239712"/>
          </a:xfrm>
          <a:custGeom>
            <a:avLst/>
            <a:gdLst>
              <a:gd name="T0" fmla="*/ 0 w 875"/>
              <a:gd name="T1" fmla="*/ 0 h 360"/>
              <a:gd name="T2" fmla="*/ 0 w 875"/>
              <a:gd name="T3" fmla="*/ 239579 h 360"/>
              <a:gd name="T4" fmla="*/ 579442 w 875"/>
              <a:gd name="T5" fmla="*/ 239579 h 360"/>
              <a:gd name="T6" fmla="*/ 579442 w 875"/>
              <a:gd name="T7" fmla="*/ 0 h 360"/>
              <a:gd name="T8" fmla="*/ 0 w 875"/>
              <a:gd name="T9" fmla="*/ 0 h 3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5" h="360">
                <a:moveTo>
                  <a:pt x="0" y="0"/>
                </a:moveTo>
                <a:lnTo>
                  <a:pt x="0" y="359"/>
                </a:lnTo>
                <a:lnTo>
                  <a:pt x="874" y="359"/>
                </a:lnTo>
                <a:lnTo>
                  <a:pt x="874" y="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52" name="Freeform 532">
            <a:extLst>
              <a:ext uri="{FF2B5EF4-FFF2-40B4-BE49-F238E27FC236}">
                <a16:creationId xmlns:a16="http://schemas.microsoft.com/office/drawing/2014/main" id="{C1FF4DF1-5A8C-9B4D-837A-32550703D4B2}"/>
              </a:ext>
            </a:extLst>
          </p:cNvPr>
          <p:cNvSpPr>
            <a:spLocks noChangeArrowheads="1"/>
          </p:cNvSpPr>
          <p:nvPr/>
        </p:nvSpPr>
        <p:spPr bwMode="auto">
          <a:xfrm>
            <a:off x="11291888" y="8518525"/>
            <a:ext cx="41275" cy="119063"/>
          </a:xfrm>
          <a:custGeom>
            <a:avLst/>
            <a:gdLst>
              <a:gd name="T0" fmla="*/ 0 w 61"/>
              <a:gd name="T1" fmla="*/ 0 h 180"/>
              <a:gd name="T2" fmla="*/ 40346 w 61"/>
              <a:gd name="T3" fmla="*/ 0 h 180"/>
              <a:gd name="T4" fmla="*/ 40346 w 61"/>
              <a:gd name="T5" fmla="*/ 119455 h 180"/>
              <a:gd name="T6" fmla="*/ 0 w 61"/>
              <a:gd name="T7" fmla="*/ 119455 h 1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1" h="180">
                <a:moveTo>
                  <a:pt x="0" y="0"/>
                </a:moveTo>
                <a:lnTo>
                  <a:pt x="60" y="0"/>
                </a:lnTo>
                <a:lnTo>
                  <a:pt x="60" y="179"/>
                </a:lnTo>
                <a:lnTo>
                  <a:pt x="0" y="17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53" name="Freeform 533">
            <a:extLst>
              <a:ext uri="{FF2B5EF4-FFF2-40B4-BE49-F238E27FC236}">
                <a16:creationId xmlns:a16="http://schemas.microsoft.com/office/drawing/2014/main" id="{AC094BDE-B68F-6A4E-B3F3-6C220A5E78B2}"/>
              </a:ext>
            </a:extLst>
          </p:cNvPr>
          <p:cNvSpPr>
            <a:spLocks noChangeArrowheads="1"/>
          </p:cNvSpPr>
          <p:nvPr/>
        </p:nvSpPr>
        <p:spPr bwMode="auto">
          <a:xfrm>
            <a:off x="10752138" y="8497888"/>
            <a:ext cx="284162" cy="158750"/>
          </a:xfrm>
          <a:custGeom>
            <a:avLst/>
            <a:gdLst>
              <a:gd name="T0" fmla="*/ 283528 w 427"/>
              <a:gd name="T1" fmla="*/ 157551 h 240"/>
              <a:gd name="T2" fmla="*/ 0 w 427"/>
              <a:gd name="T3" fmla="*/ 157551 h 240"/>
              <a:gd name="T4" fmla="*/ 0 w 427"/>
              <a:gd name="T5" fmla="*/ 0 h 240"/>
              <a:gd name="T6" fmla="*/ 243595 w 427"/>
              <a:gd name="T7" fmla="*/ 0 h 240"/>
              <a:gd name="T8" fmla="*/ 283528 w 427"/>
              <a:gd name="T9" fmla="*/ 1575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7" h="240">
                <a:moveTo>
                  <a:pt x="426" y="239"/>
                </a:moveTo>
                <a:lnTo>
                  <a:pt x="0" y="239"/>
                </a:lnTo>
                <a:lnTo>
                  <a:pt x="0" y="0"/>
                </a:lnTo>
                <a:lnTo>
                  <a:pt x="366" y="0"/>
                </a:lnTo>
                <a:lnTo>
                  <a:pt x="426" y="23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54" name="Freeform 534">
            <a:extLst>
              <a:ext uri="{FF2B5EF4-FFF2-40B4-BE49-F238E27FC236}">
                <a16:creationId xmlns:a16="http://schemas.microsoft.com/office/drawing/2014/main" id="{318E2279-E44F-8A49-BE49-183E7C942874}"/>
              </a:ext>
            </a:extLst>
          </p:cNvPr>
          <p:cNvSpPr>
            <a:spLocks noChangeArrowheads="1"/>
          </p:cNvSpPr>
          <p:nvPr/>
        </p:nvSpPr>
        <p:spPr bwMode="auto">
          <a:xfrm>
            <a:off x="11991975" y="8459788"/>
            <a:ext cx="579438" cy="239712"/>
          </a:xfrm>
          <a:custGeom>
            <a:avLst/>
            <a:gdLst>
              <a:gd name="T0" fmla="*/ 0 w 875"/>
              <a:gd name="T1" fmla="*/ 0 h 360"/>
              <a:gd name="T2" fmla="*/ 0 w 875"/>
              <a:gd name="T3" fmla="*/ 239579 h 360"/>
              <a:gd name="T4" fmla="*/ 579442 w 875"/>
              <a:gd name="T5" fmla="*/ 239579 h 360"/>
              <a:gd name="T6" fmla="*/ 579442 w 875"/>
              <a:gd name="T7" fmla="*/ 0 h 360"/>
              <a:gd name="T8" fmla="*/ 0 w 875"/>
              <a:gd name="T9" fmla="*/ 0 h 3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5" h="360">
                <a:moveTo>
                  <a:pt x="0" y="0"/>
                </a:moveTo>
                <a:lnTo>
                  <a:pt x="0" y="359"/>
                </a:lnTo>
                <a:lnTo>
                  <a:pt x="874" y="359"/>
                </a:lnTo>
                <a:lnTo>
                  <a:pt x="874" y="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55" name="Freeform 535">
            <a:extLst>
              <a:ext uri="{FF2B5EF4-FFF2-40B4-BE49-F238E27FC236}">
                <a16:creationId xmlns:a16="http://schemas.microsoft.com/office/drawing/2014/main" id="{99518165-D329-EE45-BB0B-197DE0B0B2FF}"/>
              </a:ext>
            </a:extLst>
          </p:cNvPr>
          <p:cNvSpPr>
            <a:spLocks noChangeArrowheads="1"/>
          </p:cNvSpPr>
          <p:nvPr/>
        </p:nvSpPr>
        <p:spPr bwMode="auto">
          <a:xfrm>
            <a:off x="12571413" y="8518525"/>
            <a:ext cx="41275" cy="119063"/>
          </a:xfrm>
          <a:custGeom>
            <a:avLst/>
            <a:gdLst>
              <a:gd name="T0" fmla="*/ 0 w 60"/>
              <a:gd name="T1" fmla="*/ 0 h 180"/>
              <a:gd name="T2" fmla="*/ 40334 w 60"/>
              <a:gd name="T3" fmla="*/ 0 h 180"/>
              <a:gd name="T4" fmla="*/ 40334 w 60"/>
              <a:gd name="T5" fmla="*/ 119455 h 180"/>
              <a:gd name="T6" fmla="*/ 0 w 60"/>
              <a:gd name="T7" fmla="*/ 119455 h 1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80">
                <a:moveTo>
                  <a:pt x="0" y="0"/>
                </a:moveTo>
                <a:lnTo>
                  <a:pt x="59" y="0"/>
                </a:lnTo>
                <a:lnTo>
                  <a:pt x="59" y="179"/>
                </a:lnTo>
                <a:lnTo>
                  <a:pt x="0" y="17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56" name="Freeform 536">
            <a:extLst>
              <a:ext uri="{FF2B5EF4-FFF2-40B4-BE49-F238E27FC236}">
                <a16:creationId xmlns:a16="http://schemas.microsoft.com/office/drawing/2014/main" id="{E699AD0B-2A36-5C4D-A54A-6D87EB2CD315}"/>
              </a:ext>
            </a:extLst>
          </p:cNvPr>
          <p:cNvSpPr>
            <a:spLocks noChangeArrowheads="1"/>
          </p:cNvSpPr>
          <p:nvPr/>
        </p:nvSpPr>
        <p:spPr bwMode="auto">
          <a:xfrm>
            <a:off x="12033250" y="8497888"/>
            <a:ext cx="500063" cy="158750"/>
          </a:xfrm>
          <a:custGeom>
            <a:avLst/>
            <a:gdLst>
              <a:gd name="T0" fmla="*/ 500334 w 755"/>
              <a:gd name="T1" fmla="*/ 157551 h 240"/>
              <a:gd name="T2" fmla="*/ 0 w 755"/>
              <a:gd name="T3" fmla="*/ 157551 h 240"/>
              <a:gd name="T4" fmla="*/ 0 w 755"/>
              <a:gd name="T5" fmla="*/ 0 h 240"/>
              <a:gd name="T6" fmla="*/ 500334 w 755"/>
              <a:gd name="T7" fmla="*/ 0 h 240"/>
              <a:gd name="T8" fmla="*/ 500334 w 755"/>
              <a:gd name="T9" fmla="*/ 1575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5" h="240">
                <a:moveTo>
                  <a:pt x="754" y="239"/>
                </a:moveTo>
                <a:lnTo>
                  <a:pt x="0" y="239"/>
                </a:lnTo>
                <a:lnTo>
                  <a:pt x="0" y="0"/>
                </a:lnTo>
                <a:lnTo>
                  <a:pt x="754" y="0"/>
                </a:lnTo>
                <a:lnTo>
                  <a:pt x="754" y="23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57" name="Freeform 537">
            <a:extLst>
              <a:ext uri="{FF2B5EF4-FFF2-40B4-BE49-F238E27FC236}">
                <a16:creationId xmlns:a16="http://schemas.microsoft.com/office/drawing/2014/main" id="{861E3D53-60A0-FD4C-96C8-461610954A10}"/>
              </a:ext>
            </a:extLst>
          </p:cNvPr>
          <p:cNvSpPr>
            <a:spLocks noChangeArrowheads="1"/>
          </p:cNvSpPr>
          <p:nvPr/>
        </p:nvSpPr>
        <p:spPr bwMode="auto">
          <a:xfrm>
            <a:off x="13266738" y="8459788"/>
            <a:ext cx="579437" cy="239712"/>
          </a:xfrm>
          <a:custGeom>
            <a:avLst/>
            <a:gdLst>
              <a:gd name="T0" fmla="*/ 0 w 874"/>
              <a:gd name="T1" fmla="*/ 0 h 360"/>
              <a:gd name="T2" fmla="*/ 0 w 874"/>
              <a:gd name="T3" fmla="*/ 239579 h 360"/>
              <a:gd name="T4" fmla="*/ 579441 w 874"/>
              <a:gd name="T5" fmla="*/ 239579 h 360"/>
              <a:gd name="T6" fmla="*/ 579441 w 874"/>
              <a:gd name="T7" fmla="*/ 0 h 360"/>
              <a:gd name="T8" fmla="*/ 0 w 874"/>
              <a:gd name="T9" fmla="*/ 0 h 3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4" h="360">
                <a:moveTo>
                  <a:pt x="0" y="0"/>
                </a:moveTo>
                <a:lnTo>
                  <a:pt x="0" y="359"/>
                </a:lnTo>
                <a:lnTo>
                  <a:pt x="873" y="359"/>
                </a:lnTo>
                <a:lnTo>
                  <a:pt x="873" y="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58" name="Freeform 538">
            <a:extLst>
              <a:ext uri="{FF2B5EF4-FFF2-40B4-BE49-F238E27FC236}">
                <a16:creationId xmlns:a16="http://schemas.microsoft.com/office/drawing/2014/main" id="{A8334004-1EE7-E54C-9567-FDFB721B09A1}"/>
              </a:ext>
            </a:extLst>
          </p:cNvPr>
          <p:cNvSpPr>
            <a:spLocks noChangeArrowheads="1"/>
          </p:cNvSpPr>
          <p:nvPr/>
        </p:nvSpPr>
        <p:spPr bwMode="auto">
          <a:xfrm>
            <a:off x="13846175" y="8518525"/>
            <a:ext cx="41275" cy="119063"/>
          </a:xfrm>
          <a:custGeom>
            <a:avLst/>
            <a:gdLst>
              <a:gd name="T0" fmla="*/ 0 w 61"/>
              <a:gd name="T1" fmla="*/ 0 h 180"/>
              <a:gd name="T2" fmla="*/ 40346 w 61"/>
              <a:gd name="T3" fmla="*/ 0 h 180"/>
              <a:gd name="T4" fmla="*/ 40346 w 61"/>
              <a:gd name="T5" fmla="*/ 119455 h 180"/>
              <a:gd name="T6" fmla="*/ 0 w 61"/>
              <a:gd name="T7" fmla="*/ 119455 h 1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1" h="180">
                <a:moveTo>
                  <a:pt x="0" y="0"/>
                </a:moveTo>
                <a:lnTo>
                  <a:pt x="60" y="0"/>
                </a:lnTo>
                <a:lnTo>
                  <a:pt x="60" y="179"/>
                </a:lnTo>
                <a:lnTo>
                  <a:pt x="0" y="17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59" name="Freeform 539">
            <a:extLst>
              <a:ext uri="{FF2B5EF4-FFF2-40B4-BE49-F238E27FC236}">
                <a16:creationId xmlns:a16="http://schemas.microsoft.com/office/drawing/2014/main" id="{5C3C9C11-DC03-2A41-8D7D-5A5CB195EDC7}"/>
              </a:ext>
            </a:extLst>
          </p:cNvPr>
          <p:cNvSpPr>
            <a:spLocks noChangeArrowheads="1"/>
          </p:cNvSpPr>
          <p:nvPr/>
        </p:nvSpPr>
        <p:spPr bwMode="auto">
          <a:xfrm>
            <a:off x="13309600" y="8497888"/>
            <a:ext cx="495300" cy="158750"/>
          </a:xfrm>
          <a:custGeom>
            <a:avLst/>
            <a:gdLst>
              <a:gd name="T0" fmla="*/ 494477 w 747"/>
              <a:gd name="T1" fmla="*/ 157551 h 240"/>
              <a:gd name="T2" fmla="*/ 0 w 747"/>
              <a:gd name="T3" fmla="*/ 157551 h 240"/>
              <a:gd name="T4" fmla="*/ 0 w 747"/>
              <a:gd name="T5" fmla="*/ 0 h 240"/>
              <a:gd name="T6" fmla="*/ 494477 w 747"/>
              <a:gd name="T7" fmla="*/ 0 h 240"/>
              <a:gd name="T8" fmla="*/ 494477 w 747"/>
              <a:gd name="T9" fmla="*/ 1575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7" h="240">
                <a:moveTo>
                  <a:pt x="746" y="239"/>
                </a:moveTo>
                <a:lnTo>
                  <a:pt x="0" y="239"/>
                </a:lnTo>
                <a:lnTo>
                  <a:pt x="0" y="0"/>
                </a:lnTo>
                <a:lnTo>
                  <a:pt x="746" y="0"/>
                </a:lnTo>
                <a:lnTo>
                  <a:pt x="746" y="23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60" name="Freeform 540">
            <a:extLst>
              <a:ext uri="{FF2B5EF4-FFF2-40B4-BE49-F238E27FC236}">
                <a16:creationId xmlns:a16="http://schemas.microsoft.com/office/drawing/2014/main" id="{7FD5E93A-D9B5-6440-8A97-BE927B3B6715}"/>
              </a:ext>
            </a:extLst>
          </p:cNvPr>
          <p:cNvSpPr>
            <a:spLocks noChangeArrowheads="1"/>
          </p:cNvSpPr>
          <p:nvPr/>
        </p:nvSpPr>
        <p:spPr bwMode="auto">
          <a:xfrm>
            <a:off x="13479463" y="8547100"/>
            <a:ext cx="141287" cy="61913"/>
          </a:xfrm>
          <a:custGeom>
            <a:avLst/>
            <a:gdLst>
              <a:gd name="T0" fmla="*/ 0 w 210"/>
              <a:gd name="T1" fmla="*/ 30425 h 91"/>
              <a:gd name="T2" fmla="*/ 69646 w 210"/>
              <a:gd name="T3" fmla="*/ 0 h 91"/>
              <a:gd name="T4" fmla="*/ 69646 w 210"/>
              <a:gd name="T5" fmla="*/ 60850 h 91"/>
              <a:gd name="T6" fmla="*/ 139961 w 210"/>
              <a:gd name="T7" fmla="*/ 30425 h 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0" h="91">
                <a:moveTo>
                  <a:pt x="0" y="45"/>
                </a:moveTo>
                <a:lnTo>
                  <a:pt x="104" y="0"/>
                </a:lnTo>
                <a:lnTo>
                  <a:pt x="104" y="90"/>
                </a:lnTo>
                <a:lnTo>
                  <a:pt x="209" y="45"/>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61" name="Freeform 541">
            <a:extLst>
              <a:ext uri="{FF2B5EF4-FFF2-40B4-BE49-F238E27FC236}">
                <a16:creationId xmlns:a16="http://schemas.microsoft.com/office/drawing/2014/main" id="{A6740C96-6B5E-7741-8738-82B4F27531BC}"/>
              </a:ext>
            </a:extLst>
          </p:cNvPr>
          <p:cNvSpPr>
            <a:spLocks noChangeArrowheads="1"/>
          </p:cNvSpPr>
          <p:nvPr/>
        </p:nvSpPr>
        <p:spPr bwMode="auto">
          <a:xfrm>
            <a:off x="9407525" y="9505950"/>
            <a:ext cx="679450" cy="679450"/>
          </a:xfrm>
          <a:custGeom>
            <a:avLst/>
            <a:gdLst>
              <a:gd name="T0" fmla="*/ 554926 w 1024"/>
              <a:gd name="T1" fmla="*/ 118934 h 1023"/>
              <a:gd name="T2" fmla="*/ 554926 w 1024"/>
              <a:gd name="T3" fmla="*/ 118934 h 1023"/>
              <a:gd name="T4" fmla="*/ 554926 w 1024"/>
              <a:gd name="T5" fmla="*/ 555468 h 1023"/>
              <a:gd name="T6" fmla="*/ 119482 w 1024"/>
              <a:gd name="T7" fmla="*/ 555468 h 1023"/>
              <a:gd name="T8" fmla="*/ 119482 w 1024"/>
              <a:gd name="T9" fmla="*/ 118934 h 1023"/>
              <a:gd name="T10" fmla="*/ 554926 w 1024"/>
              <a:gd name="T11" fmla="*/ 118934 h 10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24" h="1023">
                <a:moveTo>
                  <a:pt x="836" y="179"/>
                </a:moveTo>
                <a:lnTo>
                  <a:pt x="836" y="179"/>
                </a:lnTo>
                <a:cubicBezTo>
                  <a:pt x="1023" y="365"/>
                  <a:pt x="1023" y="656"/>
                  <a:pt x="836" y="836"/>
                </a:cubicBezTo>
                <a:cubicBezTo>
                  <a:pt x="657" y="1022"/>
                  <a:pt x="366" y="1022"/>
                  <a:pt x="180" y="836"/>
                </a:cubicBezTo>
                <a:cubicBezTo>
                  <a:pt x="0" y="656"/>
                  <a:pt x="0" y="365"/>
                  <a:pt x="180" y="179"/>
                </a:cubicBezTo>
                <a:cubicBezTo>
                  <a:pt x="366" y="0"/>
                  <a:pt x="657" y="0"/>
                  <a:pt x="836" y="17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62" name="Freeform 542">
            <a:extLst>
              <a:ext uri="{FF2B5EF4-FFF2-40B4-BE49-F238E27FC236}">
                <a16:creationId xmlns:a16="http://schemas.microsoft.com/office/drawing/2014/main" id="{B67EF2AE-D321-E348-B341-886340907A21}"/>
              </a:ext>
            </a:extLst>
          </p:cNvPr>
          <p:cNvSpPr>
            <a:spLocks noChangeArrowheads="1"/>
          </p:cNvSpPr>
          <p:nvPr/>
        </p:nvSpPr>
        <p:spPr bwMode="auto">
          <a:xfrm>
            <a:off x="9744075" y="9693275"/>
            <a:ext cx="3175" cy="219075"/>
          </a:xfrm>
          <a:custGeom>
            <a:avLst/>
            <a:gdLst>
              <a:gd name="T0" fmla="*/ 0 w 1"/>
              <a:gd name="T1" fmla="*/ 0 h 330"/>
              <a:gd name="T2" fmla="*/ 0 w 1"/>
              <a:gd name="T3" fmla="*/ 219071 h 330"/>
              <a:gd name="T4" fmla="*/ 0 w 1"/>
              <a:gd name="T5" fmla="*/ 0 h 330"/>
              <a:gd name="T6" fmla="*/ 0 60000 65536"/>
              <a:gd name="T7" fmla="*/ 0 60000 65536"/>
              <a:gd name="T8" fmla="*/ 0 60000 65536"/>
            </a:gdLst>
            <a:ahLst/>
            <a:cxnLst>
              <a:cxn ang="T6">
                <a:pos x="T0" y="T1"/>
              </a:cxn>
              <a:cxn ang="T7">
                <a:pos x="T2" y="T3"/>
              </a:cxn>
              <a:cxn ang="T8">
                <a:pos x="T4" y="T5"/>
              </a:cxn>
            </a:cxnLst>
            <a:rect l="0" t="0" r="r" b="b"/>
            <a:pathLst>
              <a:path w="1" h="330">
                <a:moveTo>
                  <a:pt x="0" y="0"/>
                </a:moveTo>
                <a:lnTo>
                  <a:pt x="0" y="329"/>
                </a:lnTo>
                <a:lnTo>
                  <a:pt x="0" y="0"/>
                </a:lnTo>
              </a:path>
            </a:pathLst>
          </a:custGeom>
          <a:solidFill>
            <a:srgbClr val="010101"/>
          </a:solidFill>
          <a:ln w="34290" cap="flat">
            <a:solidFill>
              <a:srgbClr val="01010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63" name="Line 543">
            <a:extLst>
              <a:ext uri="{FF2B5EF4-FFF2-40B4-BE49-F238E27FC236}">
                <a16:creationId xmlns:a16="http://schemas.microsoft.com/office/drawing/2014/main" id="{104D4478-DB18-1943-85E3-F880C8715836}"/>
              </a:ext>
            </a:extLst>
          </p:cNvPr>
          <p:cNvSpPr>
            <a:spLocks noChangeShapeType="1"/>
          </p:cNvSpPr>
          <p:nvPr/>
        </p:nvSpPr>
        <p:spPr bwMode="auto">
          <a:xfrm>
            <a:off x="9744075" y="9693275"/>
            <a:ext cx="3175" cy="2190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64" name="Freeform 544">
            <a:extLst>
              <a:ext uri="{FF2B5EF4-FFF2-40B4-BE49-F238E27FC236}">
                <a16:creationId xmlns:a16="http://schemas.microsoft.com/office/drawing/2014/main" id="{286E51C3-CD90-954C-9E8E-EE1102ECA7EA}"/>
              </a:ext>
            </a:extLst>
          </p:cNvPr>
          <p:cNvSpPr>
            <a:spLocks noChangeArrowheads="1"/>
          </p:cNvSpPr>
          <p:nvPr/>
        </p:nvSpPr>
        <p:spPr bwMode="auto">
          <a:xfrm>
            <a:off x="9744075" y="9950450"/>
            <a:ext cx="3175" cy="47625"/>
          </a:xfrm>
          <a:custGeom>
            <a:avLst/>
            <a:gdLst>
              <a:gd name="T0" fmla="*/ 0 w 1"/>
              <a:gd name="T1" fmla="*/ 0 h 69"/>
              <a:gd name="T2" fmla="*/ 0 w 1"/>
              <a:gd name="T3" fmla="*/ 46197 h 69"/>
              <a:gd name="T4" fmla="*/ 0 w 1"/>
              <a:gd name="T5" fmla="*/ 0 h 69"/>
              <a:gd name="T6" fmla="*/ 0 60000 65536"/>
              <a:gd name="T7" fmla="*/ 0 60000 65536"/>
              <a:gd name="T8" fmla="*/ 0 60000 65536"/>
            </a:gdLst>
            <a:ahLst/>
            <a:cxnLst>
              <a:cxn ang="T6">
                <a:pos x="T0" y="T1"/>
              </a:cxn>
              <a:cxn ang="T7">
                <a:pos x="T2" y="T3"/>
              </a:cxn>
              <a:cxn ang="T8">
                <a:pos x="T4" y="T5"/>
              </a:cxn>
            </a:cxnLst>
            <a:rect l="0" t="0" r="r" b="b"/>
            <a:pathLst>
              <a:path w="1" h="69">
                <a:moveTo>
                  <a:pt x="0" y="0"/>
                </a:moveTo>
                <a:lnTo>
                  <a:pt x="0" y="68"/>
                </a:lnTo>
                <a:lnTo>
                  <a:pt x="0" y="0"/>
                </a:lnTo>
              </a:path>
            </a:pathLst>
          </a:custGeom>
          <a:solidFill>
            <a:srgbClr val="010101"/>
          </a:solidFill>
          <a:ln w="34290" cap="flat">
            <a:solidFill>
              <a:srgbClr val="01010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65" name="Line 545">
            <a:extLst>
              <a:ext uri="{FF2B5EF4-FFF2-40B4-BE49-F238E27FC236}">
                <a16:creationId xmlns:a16="http://schemas.microsoft.com/office/drawing/2014/main" id="{40B7E555-EF36-0743-9343-27ED43393B66}"/>
              </a:ext>
            </a:extLst>
          </p:cNvPr>
          <p:cNvSpPr>
            <a:spLocks noChangeShapeType="1"/>
          </p:cNvSpPr>
          <p:nvPr/>
        </p:nvSpPr>
        <p:spPr bwMode="auto">
          <a:xfrm>
            <a:off x="9744075" y="9950450"/>
            <a:ext cx="3175" cy="4445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66" name="Freeform 546">
            <a:extLst>
              <a:ext uri="{FF2B5EF4-FFF2-40B4-BE49-F238E27FC236}">
                <a16:creationId xmlns:a16="http://schemas.microsoft.com/office/drawing/2014/main" id="{454CE02C-C686-BD4E-AEAE-D7F39E3E5A27}"/>
              </a:ext>
            </a:extLst>
          </p:cNvPr>
          <p:cNvSpPr>
            <a:spLocks noChangeArrowheads="1"/>
          </p:cNvSpPr>
          <p:nvPr/>
        </p:nvSpPr>
        <p:spPr bwMode="auto">
          <a:xfrm>
            <a:off x="10682288" y="9505950"/>
            <a:ext cx="679450" cy="679450"/>
          </a:xfrm>
          <a:custGeom>
            <a:avLst/>
            <a:gdLst>
              <a:gd name="T0" fmla="*/ 560120 w 1023"/>
              <a:gd name="T1" fmla="*/ 118934 h 1023"/>
              <a:gd name="T2" fmla="*/ 560120 w 1023"/>
              <a:gd name="T3" fmla="*/ 118934 h 1023"/>
              <a:gd name="T4" fmla="*/ 560120 w 1023"/>
              <a:gd name="T5" fmla="*/ 555468 h 1023"/>
              <a:gd name="T6" fmla="*/ 123585 w 1023"/>
              <a:gd name="T7" fmla="*/ 555468 h 1023"/>
              <a:gd name="T8" fmla="*/ 123585 w 1023"/>
              <a:gd name="T9" fmla="*/ 118934 h 1023"/>
              <a:gd name="T10" fmla="*/ 560120 w 1023"/>
              <a:gd name="T11" fmla="*/ 118934 h 10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23" h="1023">
                <a:moveTo>
                  <a:pt x="843" y="179"/>
                </a:moveTo>
                <a:lnTo>
                  <a:pt x="843" y="179"/>
                </a:lnTo>
                <a:cubicBezTo>
                  <a:pt x="1022" y="365"/>
                  <a:pt x="1022" y="656"/>
                  <a:pt x="843" y="836"/>
                </a:cubicBezTo>
                <a:cubicBezTo>
                  <a:pt x="664" y="1022"/>
                  <a:pt x="365" y="1022"/>
                  <a:pt x="186" y="836"/>
                </a:cubicBezTo>
                <a:cubicBezTo>
                  <a:pt x="0" y="656"/>
                  <a:pt x="0" y="365"/>
                  <a:pt x="186" y="179"/>
                </a:cubicBezTo>
                <a:cubicBezTo>
                  <a:pt x="365" y="0"/>
                  <a:pt x="664" y="0"/>
                  <a:pt x="843" y="17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67" name="Freeform 547">
            <a:extLst>
              <a:ext uri="{FF2B5EF4-FFF2-40B4-BE49-F238E27FC236}">
                <a16:creationId xmlns:a16="http://schemas.microsoft.com/office/drawing/2014/main" id="{C9D07E1D-4114-D240-A791-8B2A03638577}"/>
              </a:ext>
            </a:extLst>
          </p:cNvPr>
          <p:cNvSpPr>
            <a:spLocks noChangeArrowheads="1"/>
          </p:cNvSpPr>
          <p:nvPr/>
        </p:nvSpPr>
        <p:spPr bwMode="auto">
          <a:xfrm>
            <a:off x="11004550" y="9950450"/>
            <a:ext cx="3175" cy="47625"/>
          </a:xfrm>
          <a:custGeom>
            <a:avLst/>
            <a:gdLst>
              <a:gd name="T0" fmla="*/ 0 w 1"/>
              <a:gd name="T1" fmla="*/ 0 h 69"/>
              <a:gd name="T2" fmla="*/ 0 w 1"/>
              <a:gd name="T3" fmla="*/ 46197 h 69"/>
              <a:gd name="T4" fmla="*/ 0 w 1"/>
              <a:gd name="T5" fmla="*/ 0 h 69"/>
              <a:gd name="T6" fmla="*/ 0 60000 65536"/>
              <a:gd name="T7" fmla="*/ 0 60000 65536"/>
              <a:gd name="T8" fmla="*/ 0 60000 65536"/>
            </a:gdLst>
            <a:ahLst/>
            <a:cxnLst>
              <a:cxn ang="T6">
                <a:pos x="T0" y="T1"/>
              </a:cxn>
              <a:cxn ang="T7">
                <a:pos x="T2" y="T3"/>
              </a:cxn>
              <a:cxn ang="T8">
                <a:pos x="T4" y="T5"/>
              </a:cxn>
            </a:cxnLst>
            <a:rect l="0" t="0" r="r" b="b"/>
            <a:pathLst>
              <a:path w="1" h="69">
                <a:moveTo>
                  <a:pt x="0" y="0"/>
                </a:moveTo>
                <a:lnTo>
                  <a:pt x="0" y="68"/>
                </a:lnTo>
                <a:lnTo>
                  <a:pt x="0" y="0"/>
                </a:lnTo>
              </a:path>
            </a:pathLst>
          </a:custGeom>
          <a:solidFill>
            <a:srgbClr val="010101"/>
          </a:solidFill>
          <a:ln w="34290" cap="flat">
            <a:solidFill>
              <a:srgbClr val="01010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68" name="Line 548">
            <a:extLst>
              <a:ext uri="{FF2B5EF4-FFF2-40B4-BE49-F238E27FC236}">
                <a16:creationId xmlns:a16="http://schemas.microsoft.com/office/drawing/2014/main" id="{85740BF7-0A24-474F-B71B-DE884083D104}"/>
              </a:ext>
            </a:extLst>
          </p:cNvPr>
          <p:cNvSpPr>
            <a:spLocks noChangeShapeType="1"/>
          </p:cNvSpPr>
          <p:nvPr/>
        </p:nvSpPr>
        <p:spPr bwMode="auto">
          <a:xfrm>
            <a:off x="11004550" y="9950450"/>
            <a:ext cx="3175" cy="4445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69" name="Freeform 549">
            <a:extLst>
              <a:ext uri="{FF2B5EF4-FFF2-40B4-BE49-F238E27FC236}">
                <a16:creationId xmlns:a16="http://schemas.microsoft.com/office/drawing/2014/main" id="{45A2E001-42F1-F648-9A0A-D9D9FB85B653}"/>
              </a:ext>
            </a:extLst>
          </p:cNvPr>
          <p:cNvSpPr>
            <a:spLocks noChangeArrowheads="1"/>
          </p:cNvSpPr>
          <p:nvPr/>
        </p:nvSpPr>
        <p:spPr bwMode="auto">
          <a:xfrm>
            <a:off x="10945813" y="9683750"/>
            <a:ext cx="158750" cy="228600"/>
          </a:xfrm>
          <a:custGeom>
            <a:avLst/>
            <a:gdLst>
              <a:gd name="T0" fmla="*/ 0 w 240"/>
              <a:gd name="T1" fmla="*/ 49680 h 345"/>
              <a:gd name="T2" fmla="*/ 0 w 240"/>
              <a:gd name="T3" fmla="*/ 49680 h 345"/>
              <a:gd name="T4" fmla="*/ 79105 w 240"/>
              <a:gd name="T5" fmla="*/ 0 h 345"/>
              <a:gd name="T6" fmla="*/ 157551 w 240"/>
              <a:gd name="T7" fmla="*/ 69551 h 345"/>
              <a:gd name="T8" fmla="*/ 98881 w 240"/>
              <a:gd name="T9" fmla="*/ 138440 h 345"/>
              <a:gd name="T10" fmla="*/ 59329 w 240"/>
              <a:gd name="T11" fmla="*/ 217928 h 345"/>
              <a:gd name="T12" fmla="*/ 59329 w 240"/>
              <a:gd name="T13" fmla="*/ 227864 h 3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345">
                <a:moveTo>
                  <a:pt x="0" y="75"/>
                </a:moveTo>
                <a:lnTo>
                  <a:pt x="0" y="75"/>
                </a:lnTo>
                <a:cubicBezTo>
                  <a:pt x="0" y="30"/>
                  <a:pt x="30" y="0"/>
                  <a:pt x="120" y="0"/>
                </a:cubicBezTo>
                <a:cubicBezTo>
                  <a:pt x="194" y="0"/>
                  <a:pt x="239" y="45"/>
                  <a:pt x="239" y="105"/>
                </a:cubicBezTo>
                <a:cubicBezTo>
                  <a:pt x="239" y="164"/>
                  <a:pt x="150" y="209"/>
                  <a:pt x="150" y="209"/>
                </a:cubicBezTo>
                <a:cubicBezTo>
                  <a:pt x="150" y="209"/>
                  <a:pt x="90" y="239"/>
                  <a:pt x="90" y="329"/>
                </a:cubicBezTo>
                <a:cubicBezTo>
                  <a:pt x="90" y="344"/>
                  <a:pt x="90" y="344"/>
                  <a:pt x="90" y="34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70" name="Freeform 550">
            <a:extLst>
              <a:ext uri="{FF2B5EF4-FFF2-40B4-BE49-F238E27FC236}">
                <a16:creationId xmlns:a16="http://schemas.microsoft.com/office/drawing/2014/main" id="{1FFC8062-24A1-6B42-8A04-2BF61BB65982}"/>
              </a:ext>
            </a:extLst>
          </p:cNvPr>
          <p:cNvSpPr>
            <a:spLocks noChangeArrowheads="1"/>
          </p:cNvSpPr>
          <p:nvPr/>
        </p:nvSpPr>
        <p:spPr bwMode="auto">
          <a:xfrm>
            <a:off x="11961813" y="9505950"/>
            <a:ext cx="681037" cy="679450"/>
          </a:xfrm>
          <a:custGeom>
            <a:avLst/>
            <a:gdLst>
              <a:gd name="T0" fmla="*/ 554926 w 1024"/>
              <a:gd name="T1" fmla="*/ 118934 h 1023"/>
              <a:gd name="T2" fmla="*/ 554926 w 1024"/>
              <a:gd name="T3" fmla="*/ 118934 h 1023"/>
              <a:gd name="T4" fmla="*/ 554926 w 1024"/>
              <a:gd name="T5" fmla="*/ 555468 h 1023"/>
              <a:gd name="T6" fmla="*/ 119482 w 1024"/>
              <a:gd name="T7" fmla="*/ 555468 h 1023"/>
              <a:gd name="T8" fmla="*/ 119482 w 1024"/>
              <a:gd name="T9" fmla="*/ 118934 h 1023"/>
              <a:gd name="T10" fmla="*/ 554926 w 1024"/>
              <a:gd name="T11" fmla="*/ 118934 h 10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24" h="1023">
                <a:moveTo>
                  <a:pt x="836" y="179"/>
                </a:moveTo>
                <a:lnTo>
                  <a:pt x="836" y="179"/>
                </a:lnTo>
                <a:cubicBezTo>
                  <a:pt x="1023" y="365"/>
                  <a:pt x="1023" y="656"/>
                  <a:pt x="836" y="836"/>
                </a:cubicBezTo>
                <a:cubicBezTo>
                  <a:pt x="657" y="1022"/>
                  <a:pt x="366" y="1022"/>
                  <a:pt x="180" y="836"/>
                </a:cubicBezTo>
                <a:cubicBezTo>
                  <a:pt x="0" y="656"/>
                  <a:pt x="0" y="365"/>
                  <a:pt x="180" y="179"/>
                </a:cubicBezTo>
                <a:cubicBezTo>
                  <a:pt x="366" y="0"/>
                  <a:pt x="657" y="0"/>
                  <a:pt x="836" y="17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71" name="Line 551">
            <a:extLst>
              <a:ext uri="{FF2B5EF4-FFF2-40B4-BE49-F238E27FC236}">
                <a16:creationId xmlns:a16="http://schemas.microsoft.com/office/drawing/2014/main" id="{12B1EEF5-1B57-C646-9C42-96262B1FA1AF}"/>
              </a:ext>
            </a:extLst>
          </p:cNvPr>
          <p:cNvSpPr>
            <a:spLocks noChangeShapeType="1"/>
          </p:cNvSpPr>
          <p:nvPr/>
        </p:nvSpPr>
        <p:spPr bwMode="auto">
          <a:xfrm>
            <a:off x="12082463" y="9625013"/>
            <a:ext cx="436562" cy="436562"/>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72" name="Freeform 552">
            <a:extLst>
              <a:ext uri="{FF2B5EF4-FFF2-40B4-BE49-F238E27FC236}">
                <a16:creationId xmlns:a16="http://schemas.microsoft.com/office/drawing/2014/main" id="{D18B0D3B-A416-0E4E-B62B-32ED9E27F488}"/>
              </a:ext>
            </a:extLst>
          </p:cNvPr>
          <p:cNvSpPr>
            <a:spLocks noChangeArrowheads="1"/>
          </p:cNvSpPr>
          <p:nvPr/>
        </p:nvSpPr>
        <p:spPr bwMode="auto">
          <a:xfrm>
            <a:off x="13236575" y="9505950"/>
            <a:ext cx="679450" cy="679450"/>
          </a:xfrm>
          <a:custGeom>
            <a:avLst/>
            <a:gdLst>
              <a:gd name="T0" fmla="*/ 559573 w 1024"/>
              <a:gd name="T1" fmla="*/ 118934 h 1023"/>
              <a:gd name="T2" fmla="*/ 559573 w 1024"/>
              <a:gd name="T3" fmla="*/ 118934 h 1023"/>
              <a:gd name="T4" fmla="*/ 559573 w 1024"/>
              <a:gd name="T5" fmla="*/ 555468 h 1023"/>
              <a:gd name="T6" fmla="*/ 124128 w 1024"/>
              <a:gd name="T7" fmla="*/ 555468 h 1023"/>
              <a:gd name="T8" fmla="*/ 124128 w 1024"/>
              <a:gd name="T9" fmla="*/ 118934 h 1023"/>
              <a:gd name="T10" fmla="*/ 559573 w 1024"/>
              <a:gd name="T11" fmla="*/ 118934 h 10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24" h="1023">
                <a:moveTo>
                  <a:pt x="843" y="179"/>
                </a:moveTo>
                <a:lnTo>
                  <a:pt x="843" y="179"/>
                </a:lnTo>
                <a:cubicBezTo>
                  <a:pt x="1023" y="365"/>
                  <a:pt x="1023" y="656"/>
                  <a:pt x="843" y="836"/>
                </a:cubicBezTo>
                <a:cubicBezTo>
                  <a:pt x="664" y="1022"/>
                  <a:pt x="366" y="1022"/>
                  <a:pt x="187" y="836"/>
                </a:cubicBezTo>
                <a:cubicBezTo>
                  <a:pt x="0" y="656"/>
                  <a:pt x="0" y="365"/>
                  <a:pt x="187" y="179"/>
                </a:cubicBezTo>
                <a:cubicBezTo>
                  <a:pt x="366" y="0"/>
                  <a:pt x="664" y="0"/>
                  <a:pt x="843" y="17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73" name="Freeform 553">
            <a:extLst>
              <a:ext uri="{FF2B5EF4-FFF2-40B4-BE49-F238E27FC236}">
                <a16:creationId xmlns:a16="http://schemas.microsoft.com/office/drawing/2014/main" id="{6478A45B-9387-AE4D-AF1D-EDADDE5C77DE}"/>
              </a:ext>
            </a:extLst>
          </p:cNvPr>
          <p:cNvSpPr>
            <a:spLocks noChangeArrowheads="1"/>
          </p:cNvSpPr>
          <p:nvPr/>
        </p:nvSpPr>
        <p:spPr bwMode="auto">
          <a:xfrm>
            <a:off x="13579475" y="9772650"/>
            <a:ext cx="3175" cy="222250"/>
          </a:xfrm>
          <a:custGeom>
            <a:avLst/>
            <a:gdLst>
              <a:gd name="T0" fmla="*/ 0 w 1"/>
              <a:gd name="T1" fmla="*/ 222005 h 337"/>
              <a:gd name="T2" fmla="*/ 0 w 1"/>
              <a:gd name="T3" fmla="*/ 0 h 337"/>
              <a:gd name="T4" fmla="*/ 0 w 1"/>
              <a:gd name="T5" fmla="*/ 222005 h 337"/>
              <a:gd name="T6" fmla="*/ 0 60000 65536"/>
              <a:gd name="T7" fmla="*/ 0 60000 65536"/>
              <a:gd name="T8" fmla="*/ 0 60000 65536"/>
            </a:gdLst>
            <a:ahLst/>
            <a:cxnLst>
              <a:cxn ang="T6">
                <a:pos x="T0" y="T1"/>
              </a:cxn>
              <a:cxn ang="T7">
                <a:pos x="T2" y="T3"/>
              </a:cxn>
              <a:cxn ang="T8">
                <a:pos x="T4" y="T5"/>
              </a:cxn>
            </a:cxnLst>
            <a:rect l="0" t="0" r="r" b="b"/>
            <a:pathLst>
              <a:path w="1" h="337">
                <a:moveTo>
                  <a:pt x="0" y="336"/>
                </a:moveTo>
                <a:lnTo>
                  <a:pt x="0" y="0"/>
                </a:lnTo>
                <a:lnTo>
                  <a:pt x="0" y="336"/>
                </a:lnTo>
              </a:path>
            </a:pathLst>
          </a:custGeom>
          <a:solidFill>
            <a:srgbClr val="010101"/>
          </a:solidFill>
          <a:ln w="34290" cap="flat">
            <a:solidFill>
              <a:srgbClr val="01010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74" name="Line 554">
            <a:extLst>
              <a:ext uri="{FF2B5EF4-FFF2-40B4-BE49-F238E27FC236}">
                <a16:creationId xmlns:a16="http://schemas.microsoft.com/office/drawing/2014/main" id="{7898F7CC-202A-144C-B2E4-34592B611E27}"/>
              </a:ext>
            </a:extLst>
          </p:cNvPr>
          <p:cNvSpPr>
            <a:spLocks noChangeShapeType="1"/>
          </p:cNvSpPr>
          <p:nvPr/>
        </p:nvSpPr>
        <p:spPr bwMode="auto">
          <a:xfrm flipV="1">
            <a:off x="13579475" y="9772650"/>
            <a:ext cx="3175" cy="22860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75" name="Freeform 555">
            <a:extLst>
              <a:ext uri="{FF2B5EF4-FFF2-40B4-BE49-F238E27FC236}">
                <a16:creationId xmlns:a16="http://schemas.microsoft.com/office/drawing/2014/main" id="{592AD610-F382-4A4D-9BB7-02B7FBB39048}"/>
              </a:ext>
            </a:extLst>
          </p:cNvPr>
          <p:cNvSpPr>
            <a:spLocks noChangeArrowheads="1"/>
          </p:cNvSpPr>
          <p:nvPr/>
        </p:nvSpPr>
        <p:spPr bwMode="auto">
          <a:xfrm>
            <a:off x="13579475" y="9693275"/>
            <a:ext cx="3175" cy="41275"/>
          </a:xfrm>
          <a:custGeom>
            <a:avLst/>
            <a:gdLst>
              <a:gd name="T0" fmla="*/ 0 w 1"/>
              <a:gd name="T1" fmla="*/ 40346 h 61"/>
              <a:gd name="T2" fmla="*/ 0 w 1"/>
              <a:gd name="T3" fmla="*/ 0 h 61"/>
              <a:gd name="T4" fmla="*/ 0 w 1"/>
              <a:gd name="T5" fmla="*/ 40346 h 61"/>
              <a:gd name="T6" fmla="*/ 0 60000 65536"/>
              <a:gd name="T7" fmla="*/ 0 60000 65536"/>
              <a:gd name="T8" fmla="*/ 0 60000 65536"/>
            </a:gdLst>
            <a:ahLst/>
            <a:cxnLst>
              <a:cxn ang="T6">
                <a:pos x="T0" y="T1"/>
              </a:cxn>
              <a:cxn ang="T7">
                <a:pos x="T2" y="T3"/>
              </a:cxn>
              <a:cxn ang="T8">
                <a:pos x="T4" y="T5"/>
              </a:cxn>
            </a:cxnLst>
            <a:rect l="0" t="0" r="r" b="b"/>
            <a:pathLst>
              <a:path w="1" h="61">
                <a:moveTo>
                  <a:pt x="0" y="60"/>
                </a:moveTo>
                <a:lnTo>
                  <a:pt x="0" y="0"/>
                </a:lnTo>
                <a:lnTo>
                  <a:pt x="0" y="60"/>
                </a:lnTo>
              </a:path>
            </a:pathLst>
          </a:custGeom>
          <a:solidFill>
            <a:srgbClr val="010101"/>
          </a:solidFill>
          <a:ln w="34290" cap="flat">
            <a:solidFill>
              <a:srgbClr val="01010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76" name="Line 556">
            <a:extLst>
              <a:ext uri="{FF2B5EF4-FFF2-40B4-BE49-F238E27FC236}">
                <a16:creationId xmlns:a16="http://schemas.microsoft.com/office/drawing/2014/main" id="{F2B47449-070F-4047-8949-AD2AB1850B26}"/>
              </a:ext>
            </a:extLst>
          </p:cNvPr>
          <p:cNvSpPr>
            <a:spLocks noChangeShapeType="1"/>
          </p:cNvSpPr>
          <p:nvPr/>
        </p:nvSpPr>
        <p:spPr bwMode="auto">
          <a:xfrm flipV="1">
            <a:off x="13579475" y="9690100"/>
            <a:ext cx="3175" cy="4762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grpSp>
        <p:nvGrpSpPr>
          <p:cNvPr id="130351" name="Group 2">
            <a:extLst>
              <a:ext uri="{FF2B5EF4-FFF2-40B4-BE49-F238E27FC236}">
                <a16:creationId xmlns:a16="http://schemas.microsoft.com/office/drawing/2014/main" id="{AB0F951A-8E7F-490F-8D50-A8E9F17AC8D9}"/>
              </a:ext>
            </a:extLst>
          </p:cNvPr>
          <p:cNvGrpSpPr>
            <a:grpSpLocks/>
          </p:cNvGrpSpPr>
          <p:nvPr/>
        </p:nvGrpSpPr>
        <p:grpSpPr bwMode="auto">
          <a:xfrm>
            <a:off x="1825625" y="10812463"/>
            <a:ext cx="530225" cy="614362"/>
            <a:chOff x="1825356" y="10812285"/>
            <a:chExt cx="530297" cy="615266"/>
          </a:xfrm>
        </p:grpSpPr>
        <p:sp>
          <p:nvSpPr>
            <p:cNvPr id="5677" name="Line 557">
              <a:extLst>
                <a:ext uri="{FF2B5EF4-FFF2-40B4-BE49-F238E27FC236}">
                  <a16:creationId xmlns:a16="http://schemas.microsoft.com/office/drawing/2014/main" id="{98033EE6-D1D7-BB4A-931D-EA7C5E289106}"/>
                </a:ext>
              </a:extLst>
            </p:cNvPr>
            <p:cNvSpPr>
              <a:spLocks noChangeShapeType="1"/>
            </p:cNvSpPr>
            <p:nvPr/>
          </p:nvSpPr>
          <p:spPr bwMode="auto">
            <a:xfrm>
              <a:off x="2082566" y="10933113"/>
              <a:ext cx="3175" cy="49443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78" name="Freeform 558">
              <a:extLst>
                <a:ext uri="{FF2B5EF4-FFF2-40B4-BE49-F238E27FC236}">
                  <a16:creationId xmlns:a16="http://schemas.microsoft.com/office/drawing/2014/main" id="{B35C9BBC-5F8F-DE4C-A899-42E762E8B9DE}"/>
                </a:ext>
              </a:extLst>
            </p:cNvPr>
            <p:cNvSpPr>
              <a:spLocks noChangeArrowheads="1"/>
            </p:cNvSpPr>
            <p:nvPr/>
          </p:nvSpPr>
          <p:spPr bwMode="auto">
            <a:xfrm>
              <a:off x="1825356" y="11268567"/>
              <a:ext cx="128605" cy="100160"/>
            </a:xfrm>
            <a:custGeom>
              <a:avLst/>
              <a:gdLst>
                <a:gd name="T0" fmla="*/ 128250 w 195"/>
                <a:gd name="T1" fmla="*/ 29884 h 150"/>
                <a:gd name="T2" fmla="*/ 29749 w 195"/>
                <a:gd name="T3" fmla="*/ 0 h 150"/>
                <a:gd name="T4" fmla="*/ 0 w 195"/>
                <a:gd name="T5" fmla="*/ 98949 h 150"/>
                <a:gd name="T6" fmla="*/ 0 60000 65536"/>
                <a:gd name="T7" fmla="*/ 0 60000 65536"/>
                <a:gd name="T8" fmla="*/ 0 60000 65536"/>
              </a:gdLst>
              <a:ahLst/>
              <a:cxnLst>
                <a:cxn ang="T6">
                  <a:pos x="T0" y="T1"/>
                </a:cxn>
                <a:cxn ang="T7">
                  <a:pos x="T2" y="T3"/>
                </a:cxn>
                <a:cxn ang="T8">
                  <a:pos x="T4" y="T5"/>
                </a:cxn>
              </a:cxnLst>
              <a:rect l="0" t="0" r="r" b="b"/>
              <a:pathLst>
                <a:path w="195" h="150">
                  <a:moveTo>
                    <a:pt x="194" y="45"/>
                  </a:moveTo>
                  <a:lnTo>
                    <a:pt x="45" y="0"/>
                  </a:lnTo>
                  <a:lnTo>
                    <a:pt x="0" y="14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79" name="Freeform 559">
              <a:extLst>
                <a:ext uri="{FF2B5EF4-FFF2-40B4-BE49-F238E27FC236}">
                  <a16:creationId xmlns:a16="http://schemas.microsoft.com/office/drawing/2014/main" id="{22AE7F30-366C-4440-83DF-C8EBD7F81701}"/>
                </a:ext>
              </a:extLst>
            </p:cNvPr>
            <p:cNvSpPr>
              <a:spLocks noChangeArrowheads="1"/>
            </p:cNvSpPr>
            <p:nvPr/>
          </p:nvSpPr>
          <p:spPr bwMode="auto">
            <a:xfrm>
              <a:off x="2212759" y="11268567"/>
              <a:ext cx="142894" cy="100160"/>
            </a:xfrm>
            <a:custGeom>
              <a:avLst/>
              <a:gdLst>
                <a:gd name="T0" fmla="*/ 0 w 218"/>
                <a:gd name="T1" fmla="*/ 29884 h 150"/>
                <a:gd name="T2" fmla="*/ 103390 w 218"/>
                <a:gd name="T3" fmla="*/ 0 h 150"/>
                <a:gd name="T4" fmla="*/ 142901 w 218"/>
                <a:gd name="T5" fmla="*/ 98949 h 150"/>
                <a:gd name="T6" fmla="*/ 0 60000 65536"/>
                <a:gd name="T7" fmla="*/ 0 60000 65536"/>
                <a:gd name="T8" fmla="*/ 0 60000 65536"/>
              </a:gdLst>
              <a:ahLst/>
              <a:cxnLst>
                <a:cxn ang="T6">
                  <a:pos x="T0" y="T1"/>
                </a:cxn>
                <a:cxn ang="T7">
                  <a:pos x="T2" y="T3"/>
                </a:cxn>
                <a:cxn ang="T8">
                  <a:pos x="T4" y="T5"/>
                </a:cxn>
              </a:cxnLst>
              <a:rect l="0" t="0" r="r" b="b"/>
              <a:pathLst>
                <a:path w="218" h="150">
                  <a:moveTo>
                    <a:pt x="0" y="45"/>
                  </a:moveTo>
                  <a:lnTo>
                    <a:pt x="157" y="0"/>
                  </a:lnTo>
                  <a:lnTo>
                    <a:pt x="217" y="14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80" name="Freeform 560">
              <a:extLst>
                <a:ext uri="{FF2B5EF4-FFF2-40B4-BE49-F238E27FC236}">
                  <a16:creationId xmlns:a16="http://schemas.microsoft.com/office/drawing/2014/main" id="{C09E83C0-8075-684B-A317-5788F330743A}"/>
                </a:ext>
              </a:extLst>
            </p:cNvPr>
            <p:cNvSpPr>
              <a:spLocks noChangeArrowheads="1"/>
            </p:cNvSpPr>
            <p:nvPr/>
          </p:nvSpPr>
          <p:spPr bwMode="auto">
            <a:xfrm>
              <a:off x="1853935" y="11268567"/>
              <a:ext cx="457262" cy="158984"/>
            </a:xfrm>
            <a:custGeom>
              <a:avLst/>
              <a:gdLst>
                <a:gd name="T0" fmla="*/ 456388 w 688"/>
                <a:gd name="T1" fmla="*/ 0 h 240"/>
                <a:gd name="T2" fmla="*/ 456388 w 688"/>
                <a:gd name="T3" fmla="*/ 0 h 240"/>
                <a:gd name="T4" fmla="*/ 227862 w 688"/>
                <a:gd name="T5" fmla="*/ 157551 h 240"/>
                <a:gd name="T6" fmla="*/ 0 w 688"/>
                <a:gd name="T7" fmla="*/ 0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88" h="240">
                  <a:moveTo>
                    <a:pt x="687" y="0"/>
                  </a:moveTo>
                  <a:lnTo>
                    <a:pt x="687" y="0"/>
                  </a:lnTo>
                  <a:cubicBezTo>
                    <a:pt x="642" y="142"/>
                    <a:pt x="507" y="239"/>
                    <a:pt x="343" y="239"/>
                  </a:cubicBezTo>
                  <a:cubicBezTo>
                    <a:pt x="186" y="239"/>
                    <a:pt x="52" y="142"/>
                    <a:pt x="0"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681" name="Line 561">
              <a:extLst>
                <a:ext uri="{FF2B5EF4-FFF2-40B4-BE49-F238E27FC236}">
                  <a16:creationId xmlns:a16="http://schemas.microsoft.com/office/drawing/2014/main" id="{295FEEDC-4A73-E84E-8DBD-7C526BD12D98}"/>
                </a:ext>
              </a:extLst>
            </p:cNvPr>
            <p:cNvSpPr>
              <a:spLocks noChangeShapeType="1"/>
            </p:cNvSpPr>
            <p:nvPr/>
          </p:nvSpPr>
          <p:spPr bwMode="auto">
            <a:xfrm>
              <a:off x="1995242" y="10972858"/>
              <a:ext cx="179411" cy="318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82" name="Freeform 562">
              <a:extLst>
                <a:ext uri="{FF2B5EF4-FFF2-40B4-BE49-F238E27FC236}">
                  <a16:creationId xmlns:a16="http://schemas.microsoft.com/office/drawing/2014/main" id="{357F64AC-30DE-F145-9014-7D99519023C8}"/>
                </a:ext>
              </a:extLst>
            </p:cNvPr>
            <p:cNvSpPr>
              <a:spLocks noChangeArrowheads="1"/>
            </p:cNvSpPr>
            <p:nvPr/>
          </p:nvSpPr>
          <p:spPr bwMode="auto">
            <a:xfrm>
              <a:off x="2023821" y="10812285"/>
              <a:ext cx="120666" cy="120828"/>
            </a:xfrm>
            <a:custGeom>
              <a:avLst/>
              <a:gdLst>
                <a:gd name="T0" fmla="*/ 119455 w 180"/>
                <a:gd name="T1" fmla="*/ 60062 h 180"/>
                <a:gd name="T2" fmla="*/ 119455 w 180"/>
                <a:gd name="T3" fmla="*/ 60062 h 180"/>
                <a:gd name="T4" fmla="*/ 59394 w 180"/>
                <a:gd name="T5" fmla="*/ 119457 h 180"/>
                <a:gd name="T6" fmla="*/ 0 w 180"/>
                <a:gd name="T7" fmla="*/ 60062 h 180"/>
                <a:gd name="T8" fmla="*/ 59394 w 180"/>
                <a:gd name="T9" fmla="*/ 0 h 180"/>
                <a:gd name="T10" fmla="*/ 119455 w 180"/>
                <a:gd name="T11" fmla="*/ 60062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80">
                  <a:moveTo>
                    <a:pt x="179" y="90"/>
                  </a:moveTo>
                  <a:lnTo>
                    <a:pt x="179" y="90"/>
                  </a:lnTo>
                  <a:cubicBezTo>
                    <a:pt x="179" y="134"/>
                    <a:pt x="141" y="179"/>
                    <a:pt x="89" y="179"/>
                  </a:cubicBezTo>
                  <a:cubicBezTo>
                    <a:pt x="44" y="179"/>
                    <a:pt x="0" y="134"/>
                    <a:pt x="0" y="90"/>
                  </a:cubicBezTo>
                  <a:cubicBezTo>
                    <a:pt x="0" y="38"/>
                    <a:pt x="44" y="0"/>
                    <a:pt x="89" y="0"/>
                  </a:cubicBezTo>
                  <a:cubicBezTo>
                    <a:pt x="141" y="0"/>
                    <a:pt x="179" y="38"/>
                    <a:pt x="179" y="9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grpSp>
        <p:nvGrpSpPr>
          <p:cNvPr id="130352" name="Group 29">
            <a:extLst>
              <a:ext uri="{FF2B5EF4-FFF2-40B4-BE49-F238E27FC236}">
                <a16:creationId xmlns:a16="http://schemas.microsoft.com/office/drawing/2014/main" id="{80C0C927-520E-468A-9CCD-8233B51966D2}"/>
              </a:ext>
            </a:extLst>
          </p:cNvPr>
          <p:cNvGrpSpPr>
            <a:grpSpLocks/>
          </p:cNvGrpSpPr>
          <p:nvPr/>
        </p:nvGrpSpPr>
        <p:grpSpPr bwMode="auto">
          <a:xfrm>
            <a:off x="3049588" y="10809288"/>
            <a:ext cx="622300" cy="620712"/>
            <a:chOff x="3050019" y="10809357"/>
            <a:chExt cx="621124" cy="621123"/>
          </a:xfrm>
        </p:grpSpPr>
        <p:sp>
          <p:nvSpPr>
            <p:cNvPr id="5683" name="Freeform 563">
              <a:extLst>
                <a:ext uri="{FF2B5EF4-FFF2-40B4-BE49-F238E27FC236}">
                  <a16:creationId xmlns:a16="http://schemas.microsoft.com/office/drawing/2014/main" id="{EE59673E-9BAE-9344-92A2-2E17F7A8FD77}"/>
                </a:ext>
              </a:extLst>
            </p:cNvPr>
            <p:cNvSpPr>
              <a:spLocks noChangeArrowheads="1"/>
            </p:cNvSpPr>
            <p:nvPr/>
          </p:nvSpPr>
          <p:spPr bwMode="auto">
            <a:xfrm>
              <a:off x="3050019" y="10812534"/>
              <a:ext cx="621124" cy="614769"/>
            </a:xfrm>
            <a:custGeom>
              <a:avLst/>
              <a:gdLst>
                <a:gd name="T0" fmla="*/ 620457 w 934"/>
                <a:gd name="T1" fmla="*/ 307299 h 927"/>
                <a:gd name="T2" fmla="*/ 620457 w 934"/>
                <a:gd name="T3" fmla="*/ 307299 h 927"/>
                <a:gd name="T4" fmla="*/ 312556 w 934"/>
                <a:gd name="T5" fmla="*/ 614598 h 927"/>
                <a:gd name="T6" fmla="*/ 0 w 934"/>
                <a:gd name="T7" fmla="*/ 307299 h 927"/>
                <a:gd name="T8" fmla="*/ 312556 w 934"/>
                <a:gd name="T9" fmla="*/ 0 h 927"/>
                <a:gd name="T10" fmla="*/ 620457 w 934"/>
                <a:gd name="T11" fmla="*/ 307299 h 9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4" h="927">
                  <a:moveTo>
                    <a:pt x="933" y="463"/>
                  </a:moveTo>
                  <a:lnTo>
                    <a:pt x="933" y="463"/>
                  </a:lnTo>
                  <a:cubicBezTo>
                    <a:pt x="933" y="717"/>
                    <a:pt x="724" y="926"/>
                    <a:pt x="470" y="926"/>
                  </a:cubicBezTo>
                  <a:cubicBezTo>
                    <a:pt x="209" y="926"/>
                    <a:pt x="0" y="717"/>
                    <a:pt x="0" y="463"/>
                  </a:cubicBezTo>
                  <a:cubicBezTo>
                    <a:pt x="0" y="202"/>
                    <a:pt x="209" y="0"/>
                    <a:pt x="470" y="0"/>
                  </a:cubicBezTo>
                  <a:cubicBezTo>
                    <a:pt x="724" y="0"/>
                    <a:pt x="933" y="202"/>
                    <a:pt x="933" y="463"/>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84" name="Freeform 564">
              <a:extLst>
                <a:ext uri="{FF2B5EF4-FFF2-40B4-BE49-F238E27FC236}">
                  <a16:creationId xmlns:a16="http://schemas.microsoft.com/office/drawing/2014/main" id="{89C2C5F0-DBD6-A343-B935-D8A578186EBE}"/>
                </a:ext>
              </a:extLst>
            </p:cNvPr>
            <p:cNvSpPr>
              <a:spLocks noChangeArrowheads="1"/>
            </p:cNvSpPr>
            <p:nvPr/>
          </p:nvSpPr>
          <p:spPr bwMode="auto">
            <a:xfrm>
              <a:off x="3214807" y="10972977"/>
              <a:ext cx="297886" cy="298648"/>
            </a:xfrm>
            <a:custGeom>
              <a:avLst/>
              <a:gdLst>
                <a:gd name="T0" fmla="*/ 298175 w 449"/>
                <a:gd name="T1" fmla="*/ 149088 h 449"/>
                <a:gd name="T2" fmla="*/ 298175 w 449"/>
                <a:gd name="T3" fmla="*/ 149088 h 449"/>
                <a:gd name="T4" fmla="*/ 149088 w 449"/>
                <a:gd name="T5" fmla="*/ 298175 h 449"/>
                <a:gd name="T6" fmla="*/ 0 w 449"/>
                <a:gd name="T7" fmla="*/ 149088 h 449"/>
                <a:gd name="T8" fmla="*/ 149088 w 449"/>
                <a:gd name="T9" fmla="*/ 0 h 449"/>
                <a:gd name="T10" fmla="*/ 298175 w 449"/>
                <a:gd name="T11" fmla="*/ 149088 h 4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9" h="449">
                  <a:moveTo>
                    <a:pt x="448" y="224"/>
                  </a:moveTo>
                  <a:lnTo>
                    <a:pt x="448" y="224"/>
                  </a:lnTo>
                  <a:cubicBezTo>
                    <a:pt x="448" y="351"/>
                    <a:pt x="343" y="448"/>
                    <a:pt x="224" y="448"/>
                  </a:cubicBezTo>
                  <a:cubicBezTo>
                    <a:pt x="97" y="448"/>
                    <a:pt x="0" y="351"/>
                    <a:pt x="0" y="224"/>
                  </a:cubicBezTo>
                  <a:cubicBezTo>
                    <a:pt x="0" y="97"/>
                    <a:pt x="97" y="0"/>
                    <a:pt x="224" y="0"/>
                  </a:cubicBezTo>
                  <a:cubicBezTo>
                    <a:pt x="343" y="0"/>
                    <a:pt x="448" y="97"/>
                    <a:pt x="448" y="22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685" name="Line 565">
              <a:extLst>
                <a:ext uri="{FF2B5EF4-FFF2-40B4-BE49-F238E27FC236}">
                  <a16:creationId xmlns:a16="http://schemas.microsoft.com/office/drawing/2014/main" id="{F39EED5B-B6BE-1F48-87FE-214A9DC044D1}"/>
                </a:ext>
              </a:extLst>
            </p:cNvPr>
            <p:cNvSpPr>
              <a:spLocks noChangeShapeType="1"/>
            </p:cNvSpPr>
            <p:nvPr/>
          </p:nvSpPr>
          <p:spPr bwMode="auto">
            <a:xfrm flipV="1">
              <a:off x="3301954" y="10809357"/>
              <a:ext cx="3169" cy="17632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86" name="Line 566">
              <a:extLst>
                <a:ext uri="{FF2B5EF4-FFF2-40B4-BE49-F238E27FC236}">
                  <a16:creationId xmlns:a16="http://schemas.microsoft.com/office/drawing/2014/main" id="{44A242CE-76AF-9F43-BB15-65DB6EC4862C}"/>
                </a:ext>
              </a:extLst>
            </p:cNvPr>
            <p:cNvSpPr>
              <a:spLocks noChangeShapeType="1"/>
            </p:cNvSpPr>
            <p:nvPr/>
          </p:nvSpPr>
          <p:spPr bwMode="auto">
            <a:xfrm flipV="1">
              <a:off x="3422376" y="10809357"/>
              <a:ext cx="3169" cy="17632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87" name="Line 567">
              <a:extLst>
                <a:ext uri="{FF2B5EF4-FFF2-40B4-BE49-F238E27FC236}">
                  <a16:creationId xmlns:a16="http://schemas.microsoft.com/office/drawing/2014/main" id="{5C67710A-927D-D04F-977F-00B66557BC6B}"/>
                </a:ext>
              </a:extLst>
            </p:cNvPr>
            <p:cNvSpPr>
              <a:spLocks noChangeShapeType="1"/>
            </p:cNvSpPr>
            <p:nvPr/>
          </p:nvSpPr>
          <p:spPr bwMode="auto">
            <a:xfrm flipV="1">
              <a:off x="3301954" y="11254151"/>
              <a:ext cx="3169" cy="17632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88" name="Line 568">
              <a:extLst>
                <a:ext uri="{FF2B5EF4-FFF2-40B4-BE49-F238E27FC236}">
                  <a16:creationId xmlns:a16="http://schemas.microsoft.com/office/drawing/2014/main" id="{1CC170A6-8DE1-0145-AFFD-C40BF079FC34}"/>
                </a:ext>
              </a:extLst>
            </p:cNvPr>
            <p:cNvSpPr>
              <a:spLocks noChangeShapeType="1"/>
            </p:cNvSpPr>
            <p:nvPr/>
          </p:nvSpPr>
          <p:spPr bwMode="auto">
            <a:xfrm flipV="1">
              <a:off x="3422376" y="11254151"/>
              <a:ext cx="3169" cy="17632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89" name="Line 569">
              <a:extLst>
                <a:ext uri="{FF2B5EF4-FFF2-40B4-BE49-F238E27FC236}">
                  <a16:creationId xmlns:a16="http://schemas.microsoft.com/office/drawing/2014/main" id="{FF9DE3A0-284C-9C40-AF9D-D6E7A489DC70}"/>
                </a:ext>
              </a:extLst>
            </p:cNvPr>
            <p:cNvSpPr>
              <a:spLocks noChangeShapeType="1"/>
            </p:cNvSpPr>
            <p:nvPr/>
          </p:nvSpPr>
          <p:spPr bwMode="auto">
            <a:xfrm>
              <a:off x="3501601" y="11061936"/>
              <a:ext cx="169542" cy="158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90" name="Line 570">
              <a:extLst>
                <a:ext uri="{FF2B5EF4-FFF2-40B4-BE49-F238E27FC236}">
                  <a16:creationId xmlns:a16="http://schemas.microsoft.com/office/drawing/2014/main" id="{EEC0C8C6-E170-1245-B77D-014389AF3DAC}"/>
                </a:ext>
              </a:extLst>
            </p:cNvPr>
            <p:cNvSpPr>
              <a:spLocks noChangeShapeType="1"/>
            </p:cNvSpPr>
            <p:nvPr/>
          </p:nvSpPr>
          <p:spPr bwMode="auto">
            <a:xfrm>
              <a:off x="3501601" y="11181078"/>
              <a:ext cx="169542" cy="317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91" name="Line 571">
              <a:extLst>
                <a:ext uri="{FF2B5EF4-FFF2-40B4-BE49-F238E27FC236}">
                  <a16:creationId xmlns:a16="http://schemas.microsoft.com/office/drawing/2014/main" id="{CFED2860-9287-C847-937C-E01B3483EB3F}"/>
                </a:ext>
              </a:extLst>
            </p:cNvPr>
            <p:cNvSpPr>
              <a:spLocks noChangeShapeType="1"/>
            </p:cNvSpPr>
            <p:nvPr/>
          </p:nvSpPr>
          <p:spPr bwMode="auto">
            <a:xfrm>
              <a:off x="3050019" y="11061936"/>
              <a:ext cx="172710" cy="158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92" name="Line 572">
              <a:extLst>
                <a:ext uri="{FF2B5EF4-FFF2-40B4-BE49-F238E27FC236}">
                  <a16:creationId xmlns:a16="http://schemas.microsoft.com/office/drawing/2014/main" id="{1264DEC0-1031-E44A-94D1-7EC52316E037}"/>
                </a:ext>
              </a:extLst>
            </p:cNvPr>
            <p:cNvSpPr>
              <a:spLocks noChangeShapeType="1"/>
            </p:cNvSpPr>
            <p:nvPr/>
          </p:nvSpPr>
          <p:spPr bwMode="auto">
            <a:xfrm>
              <a:off x="3050019" y="11181078"/>
              <a:ext cx="172710" cy="317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grpSp>
      <p:sp>
        <p:nvSpPr>
          <p:cNvPr id="5693" name="Line 573">
            <a:extLst>
              <a:ext uri="{FF2B5EF4-FFF2-40B4-BE49-F238E27FC236}">
                <a16:creationId xmlns:a16="http://schemas.microsoft.com/office/drawing/2014/main" id="{3F9EDC0C-881E-FA42-B85A-B97EFC8EE08B}"/>
              </a:ext>
            </a:extLst>
          </p:cNvPr>
          <p:cNvSpPr>
            <a:spLocks noChangeShapeType="1"/>
          </p:cNvSpPr>
          <p:nvPr/>
        </p:nvSpPr>
        <p:spPr bwMode="auto">
          <a:xfrm>
            <a:off x="4638675" y="11199813"/>
            <a:ext cx="1588" cy="23653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94" name="Line 574">
            <a:extLst>
              <a:ext uri="{FF2B5EF4-FFF2-40B4-BE49-F238E27FC236}">
                <a16:creationId xmlns:a16="http://schemas.microsoft.com/office/drawing/2014/main" id="{1FCD8420-1A77-1840-A4F8-485433618D43}"/>
              </a:ext>
            </a:extLst>
          </p:cNvPr>
          <p:cNvSpPr>
            <a:spLocks noChangeShapeType="1"/>
          </p:cNvSpPr>
          <p:nvPr/>
        </p:nvSpPr>
        <p:spPr bwMode="auto">
          <a:xfrm>
            <a:off x="4638675" y="10798175"/>
            <a:ext cx="1588" cy="2428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95" name="Line 575">
            <a:extLst>
              <a:ext uri="{FF2B5EF4-FFF2-40B4-BE49-F238E27FC236}">
                <a16:creationId xmlns:a16="http://schemas.microsoft.com/office/drawing/2014/main" id="{6C88A5D0-FFA9-924E-841E-55CD4E2A58DB}"/>
              </a:ext>
            </a:extLst>
          </p:cNvPr>
          <p:cNvSpPr>
            <a:spLocks noChangeShapeType="1"/>
          </p:cNvSpPr>
          <p:nvPr/>
        </p:nvSpPr>
        <p:spPr bwMode="auto">
          <a:xfrm>
            <a:off x="4695825" y="11169650"/>
            <a:ext cx="214313" cy="1666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96" name="Line 576">
            <a:extLst>
              <a:ext uri="{FF2B5EF4-FFF2-40B4-BE49-F238E27FC236}">
                <a16:creationId xmlns:a16="http://schemas.microsoft.com/office/drawing/2014/main" id="{27CB5FFB-85F3-184D-853B-24FE7B257939}"/>
              </a:ext>
            </a:extLst>
          </p:cNvPr>
          <p:cNvSpPr>
            <a:spLocks noChangeShapeType="1"/>
          </p:cNvSpPr>
          <p:nvPr/>
        </p:nvSpPr>
        <p:spPr bwMode="auto">
          <a:xfrm>
            <a:off x="4368800" y="10902950"/>
            <a:ext cx="207963" cy="16986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97" name="Line 577">
            <a:extLst>
              <a:ext uri="{FF2B5EF4-FFF2-40B4-BE49-F238E27FC236}">
                <a16:creationId xmlns:a16="http://schemas.microsoft.com/office/drawing/2014/main" id="{C4919E7D-D4F9-B24E-BCE8-1FEC89020A1B}"/>
              </a:ext>
            </a:extLst>
          </p:cNvPr>
          <p:cNvSpPr>
            <a:spLocks noChangeShapeType="1"/>
          </p:cNvSpPr>
          <p:nvPr/>
        </p:nvSpPr>
        <p:spPr bwMode="auto">
          <a:xfrm flipV="1">
            <a:off x="4695825" y="10909300"/>
            <a:ext cx="214313" cy="16351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98" name="Line 578">
            <a:extLst>
              <a:ext uri="{FF2B5EF4-FFF2-40B4-BE49-F238E27FC236}">
                <a16:creationId xmlns:a16="http://schemas.microsoft.com/office/drawing/2014/main" id="{9B8E2EDB-6378-FB4D-802B-CDA3FFB51803}"/>
              </a:ext>
            </a:extLst>
          </p:cNvPr>
          <p:cNvSpPr>
            <a:spLocks noChangeShapeType="1"/>
          </p:cNvSpPr>
          <p:nvPr/>
        </p:nvSpPr>
        <p:spPr bwMode="auto">
          <a:xfrm flipV="1">
            <a:off x="4368800" y="11169650"/>
            <a:ext cx="207963" cy="16351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699" name="Freeform 579">
            <a:extLst>
              <a:ext uri="{FF2B5EF4-FFF2-40B4-BE49-F238E27FC236}">
                <a16:creationId xmlns:a16="http://schemas.microsoft.com/office/drawing/2014/main" id="{2C48694C-9F6A-1141-BDEB-6BDF81F6AA24}"/>
              </a:ext>
            </a:extLst>
          </p:cNvPr>
          <p:cNvSpPr>
            <a:spLocks noChangeArrowheads="1"/>
          </p:cNvSpPr>
          <p:nvPr/>
        </p:nvSpPr>
        <p:spPr bwMode="auto">
          <a:xfrm>
            <a:off x="4559300" y="11041063"/>
            <a:ext cx="157163" cy="158750"/>
          </a:xfrm>
          <a:custGeom>
            <a:avLst/>
            <a:gdLst>
              <a:gd name="T0" fmla="*/ 157551 w 240"/>
              <a:gd name="T1" fmla="*/ 78774 h 239"/>
              <a:gd name="T2" fmla="*/ 157551 w 240"/>
              <a:gd name="T3" fmla="*/ 78774 h 239"/>
              <a:gd name="T4" fmla="*/ 78446 w 240"/>
              <a:gd name="T5" fmla="*/ 0 h 239"/>
              <a:gd name="T6" fmla="*/ 0 w 240"/>
              <a:gd name="T7" fmla="*/ 78774 h 239"/>
              <a:gd name="T8" fmla="*/ 78446 w 240"/>
              <a:gd name="T9" fmla="*/ 157548 h 239"/>
              <a:gd name="T10" fmla="*/ 157551 w 240"/>
              <a:gd name="T11" fmla="*/ 78774 h 2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0" h="239">
                <a:moveTo>
                  <a:pt x="239" y="119"/>
                </a:moveTo>
                <a:lnTo>
                  <a:pt x="239" y="119"/>
                </a:lnTo>
                <a:cubicBezTo>
                  <a:pt x="239" y="52"/>
                  <a:pt x="187" y="0"/>
                  <a:pt x="119" y="0"/>
                </a:cubicBezTo>
                <a:cubicBezTo>
                  <a:pt x="52" y="0"/>
                  <a:pt x="0" y="52"/>
                  <a:pt x="0" y="119"/>
                </a:cubicBezTo>
                <a:cubicBezTo>
                  <a:pt x="0" y="186"/>
                  <a:pt x="52" y="238"/>
                  <a:pt x="119" y="238"/>
                </a:cubicBezTo>
                <a:cubicBezTo>
                  <a:pt x="187" y="238"/>
                  <a:pt x="239" y="186"/>
                  <a:pt x="239" y="11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00" name="Freeform 580">
            <a:extLst>
              <a:ext uri="{FF2B5EF4-FFF2-40B4-BE49-F238E27FC236}">
                <a16:creationId xmlns:a16="http://schemas.microsoft.com/office/drawing/2014/main" id="{050A733A-1AF1-C24F-9451-D6C399259FCD}"/>
              </a:ext>
            </a:extLst>
          </p:cNvPr>
          <p:cNvSpPr>
            <a:spLocks noChangeArrowheads="1"/>
          </p:cNvSpPr>
          <p:nvPr/>
        </p:nvSpPr>
        <p:spPr bwMode="auto">
          <a:xfrm>
            <a:off x="4400550" y="10882313"/>
            <a:ext cx="481013" cy="477837"/>
          </a:xfrm>
          <a:custGeom>
            <a:avLst/>
            <a:gdLst>
              <a:gd name="T0" fmla="*/ 479827 w 725"/>
              <a:gd name="T1" fmla="*/ 238447 h 717"/>
              <a:gd name="T2" fmla="*/ 479827 w 725"/>
              <a:gd name="T3" fmla="*/ 238447 h 717"/>
              <a:gd name="T4" fmla="*/ 237263 w 725"/>
              <a:gd name="T5" fmla="*/ 0 h 717"/>
              <a:gd name="T6" fmla="*/ 0 w 725"/>
              <a:gd name="T7" fmla="*/ 238447 h 717"/>
              <a:gd name="T8" fmla="*/ 237263 w 725"/>
              <a:gd name="T9" fmla="*/ 476895 h 717"/>
              <a:gd name="T10" fmla="*/ 479827 w 725"/>
              <a:gd name="T11" fmla="*/ 238447 h 7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5" h="717">
                <a:moveTo>
                  <a:pt x="724" y="358"/>
                </a:moveTo>
                <a:lnTo>
                  <a:pt x="724" y="358"/>
                </a:lnTo>
                <a:cubicBezTo>
                  <a:pt x="724" y="157"/>
                  <a:pt x="560" y="0"/>
                  <a:pt x="358" y="0"/>
                </a:cubicBezTo>
                <a:cubicBezTo>
                  <a:pt x="164" y="0"/>
                  <a:pt x="0" y="157"/>
                  <a:pt x="0" y="358"/>
                </a:cubicBezTo>
                <a:cubicBezTo>
                  <a:pt x="0" y="560"/>
                  <a:pt x="164" y="716"/>
                  <a:pt x="358" y="716"/>
                </a:cubicBezTo>
                <a:cubicBezTo>
                  <a:pt x="560" y="716"/>
                  <a:pt x="724" y="560"/>
                  <a:pt x="724" y="358"/>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01" name="Freeform 581">
            <a:extLst>
              <a:ext uri="{FF2B5EF4-FFF2-40B4-BE49-F238E27FC236}">
                <a16:creationId xmlns:a16="http://schemas.microsoft.com/office/drawing/2014/main" id="{93E4963D-F4A6-FF42-A643-98F9520D9489}"/>
              </a:ext>
            </a:extLst>
          </p:cNvPr>
          <p:cNvSpPr>
            <a:spLocks noChangeArrowheads="1"/>
          </p:cNvSpPr>
          <p:nvPr/>
        </p:nvSpPr>
        <p:spPr bwMode="auto">
          <a:xfrm>
            <a:off x="5768975" y="10812463"/>
            <a:ext cx="328613" cy="614362"/>
          </a:xfrm>
          <a:custGeom>
            <a:avLst/>
            <a:gdLst>
              <a:gd name="T0" fmla="*/ 228502 w 494"/>
              <a:gd name="T1" fmla="*/ 0 h 927"/>
              <a:gd name="T2" fmla="*/ 0 w 494"/>
              <a:gd name="T3" fmla="*/ 357078 h 927"/>
              <a:gd name="T4" fmla="*/ 138828 w 494"/>
              <a:gd name="T5" fmla="*/ 357078 h 927"/>
              <a:gd name="T6" fmla="*/ 69746 w 494"/>
              <a:gd name="T7" fmla="*/ 614598 h 927"/>
              <a:gd name="T8" fmla="*/ 327475 w 494"/>
              <a:gd name="T9" fmla="*/ 257521 h 927"/>
              <a:gd name="T10" fmla="*/ 188647 w 494"/>
              <a:gd name="T11" fmla="*/ 257521 h 927"/>
              <a:gd name="T12" fmla="*/ 228502 w 494"/>
              <a:gd name="T13" fmla="*/ 0 h 9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4" h="927">
                <a:moveTo>
                  <a:pt x="344" y="0"/>
                </a:moveTo>
                <a:lnTo>
                  <a:pt x="0" y="538"/>
                </a:lnTo>
                <a:lnTo>
                  <a:pt x="209" y="538"/>
                </a:lnTo>
                <a:lnTo>
                  <a:pt x="105" y="926"/>
                </a:lnTo>
                <a:lnTo>
                  <a:pt x="493" y="388"/>
                </a:lnTo>
                <a:lnTo>
                  <a:pt x="284" y="388"/>
                </a:lnTo>
                <a:lnTo>
                  <a:pt x="344"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02" name="Freeform 582">
            <a:extLst>
              <a:ext uri="{FF2B5EF4-FFF2-40B4-BE49-F238E27FC236}">
                <a16:creationId xmlns:a16="http://schemas.microsoft.com/office/drawing/2014/main" id="{3CB65E77-0BD5-0E4B-899A-84C262BAA4E0}"/>
              </a:ext>
            </a:extLst>
          </p:cNvPr>
          <p:cNvSpPr>
            <a:spLocks noChangeArrowheads="1"/>
          </p:cNvSpPr>
          <p:nvPr/>
        </p:nvSpPr>
        <p:spPr bwMode="auto">
          <a:xfrm>
            <a:off x="6884988" y="10941050"/>
            <a:ext cx="620712" cy="357188"/>
          </a:xfrm>
          <a:custGeom>
            <a:avLst/>
            <a:gdLst>
              <a:gd name="T0" fmla="*/ 397013 w 934"/>
              <a:gd name="T1" fmla="*/ 356774 h 539"/>
              <a:gd name="T2" fmla="*/ 397013 w 934"/>
              <a:gd name="T3" fmla="*/ 356774 h 539"/>
              <a:gd name="T4" fmla="*/ 541320 w 934"/>
              <a:gd name="T5" fmla="*/ 356774 h 539"/>
              <a:gd name="T6" fmla="*/ 620457 w 934"/>
              <a:gd name="T7" fmla="*/ 277196 h 539"/>
              <a:gd name="T8" fmla="*/ 541320 w 934"/>
              <a:gd name="T9" fmla="*/ 198281 h 539"/>
              <a:gd name="T10" fmla="*/ 327851 w 934"/>
              <a:gd name="T11" fmla="*/ 0 h 539"/>
              <a:gd name="T12" fmla="*/ 119037 w 934"/>
              <a:gd name="T13" fmla="*/ 158492 h 539"/>
              <a:gd name="T14" fmla="*/ 104407 w 934"/>
              <a:gd name="T15" fmla="*/ 158492 h 539"/>
              <a:gd name="T16" fmla="*/ 0 w 934"/>
              <a:gd name="T17" fmla="*/ 257302 h 539"/>
              <a:gd name="T18" fmla="*/ 99087 w 934"/>
              <a:gd name="T19" fmla="*/ 356774 h 539"/>
              <a:gd name="T20" fmla="*/ 397013 w 934"/>
              <a:gd name="T21" fmla="*/ 356774 h 5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34" h="539">
                <a:moveTo>
                  <a:pt x="597" y="538"/>
                </a:moveTo>
                <a:lnTo>
                  <a:pt x="597" y="538"/>
                </a:lnTo>
                <a:cubicBezTo>
                  <a:pt x="814" y="538"/>
                  <a:pt x="814" y="538"/>
                  <a:pt x="814" y="538"/>
                </a:cubicBezTo>
                <a:cubicBezTo>
                  <a:pt x="881" y="538"/>
                  <a:pt x="933" y="486"/>
                  <a:pt x="933" y="418"/>
                </a:cubicBezTo>
                <a:cubicBezTo>
                  <a:pt x="933" y="351"/>
                  <a:pt x="881" y="299"/>
                  <a:pt x="814" y="299"/>
                </a:cubicBezTo>
                <a:cubicBezTo>
                  <a:pt x="814" y="135"/>
                  <a:pt x="664" y="0"/>
                  <a:pt x="493" y="0"/>
                </a:cubicBezTo>
                <a:cubicBezTo>
                  <a:pt x="343" y="0"/>
                  <a:pt x="209" y="97"/>
                  <a:pt x="179" y="239"/>
                </a:cubicBezTo>
                <a:cubicBezTo>
                  <a:pt x="179" y="239"/>
                  <a:pt x="164" y="239"/>
                  <a:pt x="157" y="239"/>
                </a:cubicBezTo>
                <a:cubicBezTo>
                  <a:pt x="67" y="239"/>
                  <a:pt x="0" y="306"/>
                  <a:pt x="0" y="388"/>
                </a:cubicBezTo>
                <a:cubicBezTo>
                  <a:pt x="0" y="471"/>
                  <a:pt x="67" y="538"/>
                  <a:pt x="149" y="538"/>
                </a:cubicBezTo>
                <a:cubicBezTo>
                  <a:pt x="597" y="538"/>
                  <a:pt x="597" y="538"/>
                  <a:pt x="597" y="538"/>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03" name="Freeform 583">
            <a:extLst>
              <a:ext uri="{FF2B5EF4-FFF2-40B4-BE49-F238E27FC236}">
                <a16:creationId xmlns:a16="http://schemas.microsoft.com/office/drawing/2014/main" id="{6A72534A-86EB-464D-89C0-57531AFB2ABE}"/>
              </a:ext>
            </a:extLst>
          </p:cNvPr>
          <p:cNvSpPr>
            <a:spLocks noChangeArrowheads="1"/>
          </p:cNvSpPr>
          <p:nvPr/>
        </p:nvSpPr>
        <p:spPr bwMode="auto">
          <a:xfrm>
            <a:off x="8167688" y="10812463"/>
            <a:ext cx="601662" cy="606425"/>
          </a:xfrm>
          <a:custGeom>
            <a:avLst/>
            <a:gdLst>
              <a:gd name="T0" fmla="*/ 302300 w 904"/>
              <a:gd name="T1" fmla="*/ 456850 h 912"/>
              <a:gd name="T2" fmla="*/ 104310 w 904"/>
              <a:gd name="T3" fmla="*/ 605809 h 912"/>
              <a:gd name="T4" fmla="*/ 183373 w 904"/>
              <a:gd name="T5" fmla="*/ 367741 h 912"/>
              <a:gd name="T6" fmla="*/ 0 w 904"/>
              <a:gd name="T7" fmla="*/ 228758 h 912"/>
              <a:gd name="T8" fmla="*/ 223237 w 904"/>
              <a:gd name="T9" fmla="*/ 228758 h 912"/>
              <a:gd name="T10" fmla="*/ 302300 w 904"/>
              <a:gd name="T11" fmla="*/ 0 h 912"/>
              <a:gd name="T12" fmla="*/ 382028 w 904"/>
              <a:gd name="T13" fmla="*/ 228758 h 912"/>
              <a:gd name="T14" fmla="*/ 599950 w 904"/>
              <a:gd name="T15" fmla="*/ 228758 h 912"/>
              <a:gd name="T16" fmla="*/ 421891 w 904"/>
              <a:gd name="T17" fmla="*/ 367741 h 912"/>
              <a:gd name="T18" fmla="*/ 500955 w 904"/>
              <a:gd name="T19" fmla="*/ 605809 h 912"/>
              <a:gd name="T20" fmla="*/ 302300 w 904"/>
              <a:gd name="T21" fmla="*/ 456850 h 9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04" h="912">
                <a:moveTo>
                  <a:pt x="455" y="687"/>
                </a:moveTo>
                <a:lnTo>
                  <a:pt x="157" y="911"/>
                </a:lnTo>
                <a:lnTo>
                  <a:pt x="276" y="553"/>
                </a:lnTo>
                <a:lnTo>
                  <a:pt x="0" y="344"/>
                </a:lnTo>
                <a:lnTo>
                  <a:pt x="336" y="344"/>
                </a:lnTo>
                <a:lnTo>
                  <a:pt x="455" y="0"/>
                </a:lnTo>
                <a:lnTo>
                  <a:pt x="575" y="344"/>
                </a:lnTo>
                <a:lnTo>
                  <a:pt x="903" y="344"/>
                </a:lnTo>
                <a:lnTo>
                  <a:pt x="635" y="553"/>
                </a:lnTo>
                <a:lnTo>
                  <a:pt x="754" y="911"/>
                </a:lnTo>
                <a:lnTo>
                  <a:pt x="455" y="687"/>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04" name="Freeform 584">
            <a:extLst>
              <a:ext uri="{FF2B5EF4-FFF2-40B4-BE49-F238E27FC236}">
                <a16:creationId xmlns:a16="http://schemas.microsoft.com/office/drawing/2014/main" id="{67B4A120-F0E4-DD4B-B053-2EBF3D37B0D4}"/>
              </a:ext>
            </a:extLst>
          </p:cNvPr>
          <p:cNvSpPr>
            <a:spLocks noChangeArrowheads="1"/>
          </p:cNvSpPr>
          <p:nvPr/>
        </p:nvSpPr>
        <p:spPr bwMode="auto">
          <a:xfrm>
            <a:off x="9437688" y="10853738"/>
            <a:ext cx="620712" cy="534987"/>
          </a:xfrm>
          <a:custGeom>
            <a:avLst/>
            <a:gdLst>
              <a:gd name="T0" fmla="*/ 0 w 934"/>
              <a:gd name="T1" fmla="*/ 158788 h 807"/>
              <a:gd name="T2" fmla="*/ 0 w 934"/>
              <a:gd name="T3" fmla="*/ 158788 h 807"/>
              <a:gd name="T4" fmla="*/ 307901 w 934"/>
              <a:gd name="T5" fmla="*/ 535494 h 807"/>
              <a:gd name="T6" fmla="*/ 620457 w 934"/>
              <a:gd name="T7" fmla="*/ 158788 h 807"/>
              <a:gd name="T8" fmla="*/ 466839 w 934"/>
              <a:gd name="T9" fmla="*/ 0 h 807"/>
              <a:gd name="T10" fmla="*/ 307901 w 934"/>
              <a:gd name="T11" fmla="*/ 138856 h 807"/>
              <a:gd name="T12" fmla="*/ 148963 w 934"/>
              <a:gd name="T13" fmla="*/ 0 h 807"/>
              <a:gd name="T14" fmla="*/ 0 w 934"/>
              <a:gd name="T15" fmla="*/ 158788 h 80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34" h="807">
                <a:moveTo>
                  <a:pt x="0" y="239"/>
                </a:moveTo>
                <a:lnTo>
                  <a:pt x="0" y="239"/>
                </a:lnTo>
                <a:cubicBezTo>
                  <a:pt x="0" y="537"/>
                  <a:pt x="463" y="806"/>
                  <a:pt x="463" y="806"/>
                </a:cubicBezTo>
                <a:cubicBezTo>
                  <a:pt x="463" y="806"/>
                  <a:pt x="933" y="537"/>
                  <a:pt x="933" y="239"/>
                </a:cubicBezTo>
                <a:cubicBezTo>
                  <a:pt x="933" y="112"/>
                  <a:pt x="844" y="0"/>
                  <a:pt x="702" y="0"/>
                </a:cubicBezTo>
                <a:cubicBezTo>
                  <a:pt x="582" y="0"/>
                  <a:pt x="463" y="82"/>
                  <a:pt x="463" y="209"/>
                </a:cubicBezTo>
                <a:cubicBezTo>
                  <a:pt x="463" y="82"/>
                  <a:pt x="351" y="0"/>
                  <a:pt x="224" y="0"/>
                </a:cubicBezTo>
                <a:cubicBezTo>
                  <a:pt x="90" y="0"/>
                  <a:pt x="0" y="112"/>
                  <a:pt x="0" y="23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05" name="Freeform 585">
            <a:extLst>
              <a:ext uri="{FF2B5EF4-FFF2-40B4-BE49-F238E27FC236}">
                <a16:creationId xmlns:a16="http://schemas.microsoft.com/office/drawing/2014/main" id="{3B259CA8-D2F6-6845-97B2-6663A353DB54}"/>
              </a:ext>
            </a:extLst>
          </p:cNvPr>
          <p:cNvSpPr>
            <a:spLocks noChangeArrowheads="1"/>
          </p:cNvSpPr>
          <p:nvPr/>
        </p:nvSpPr>
        <p:spPr bwMode="auto">
          <a:xfrm>
            <a:off x="9715500" y="10972800"/>
            <a:ext cx="90488" cy="398463"/>
          </a:xfrm>
          <a:custGeom>
            <a:avLst/>
            <a:gdLst>
              <a:gd name="T0" fmla="*/ 0 w 136"/>
              <a:gd name="T1" fmla="*/ 397790 h 598"/>
              <a:gd name="T2" fmla="*/ 70123 w 136"/>
              <a:gd name="T3" fmla="*/ 328493 h 598"/>
              <a:gd name="T4" fmla="*/ 10018 w 136"/>
              <a:gd name="T5" fmla="*/ 268525 h 598"/>
              <a:gd name="T6" fmla="*/ 70123 w 136"/>
              <a:gd name="T7" fmla="*/ 209223 h 598"/>
              <a:gd name="T8" fmla="*/ 10018 w 136"/>
              <a:gd name="T9" fmla="*/ 149254 h 598"/>
              <a:gd name="T10" fmla="*/ 90158 w 136"/>
              <a:gd name="T11" fmla="*/ 69963 h 598"/>
              <a:gd name="T12" fmla="*/ 30053 w 136"/>
              <a:gd name="T13" fmla="*/ 19989 h 598"/>
              <a:gd name="T14" fmla="*/ 30053 w 136"/>
              <a:gd name="T15" fmla="*/ 0 h 59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6" h="598">
                <a:moveTo>
                  <a:pt x="0" y="597"/>
                </a:moveTo>
                <a:lnTo>
                  <a:pt x="105" y="493"/>
                </a:lnTo>
                <a:lnTo>
                  <a:pt x="15" y="403"/>
                </a:lnTo>
                <a:lnTo>
                  <a:pt x="105" y="314"/>
                </a:lnTo>
                <a:lnTo>
                  <a:pt x="15" y="224"/>
                </a:lnTo>
                <a:lnTo>
                  <a:pt x="135" y="105"/>
                </a:lnTo>
                <a:lnTo>
                  <a:pt x="45" y="30"/>
                </a:lnTo>
                <a:lnTo>
                  <a:pt x="45"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06" name="Freeform 586">
            <a:extLst>
              <a:ext uri="{FF2B5EF4-FFF2-40B4-BE49-F238E27FC236}">
                <a16:creationId xmlns:a16="http://schemas.microsoft.com/office/drawing/2014/main" id="{76F297BF-850D-EA4B-9A46-0B6F4B9420A4}"/>
              </a:ext>
            </a:extLst>
          </p:cNvPr>
          <p:cNvSpPr>
            <a:spLocks noChangeArrowheads="1"/>
          </p:cNvSpPr>
          <p:nvPr/>
        </p:nvSpPr>
        <p:spPr bwMode="auto">
          <a:xfrm>
            <a:off x="10710863" y="12090400"/>
            <a:ext cx="622300" cy="620713"/>
          </a:xfrm>
          <a:custGeom>
            <a:avLst/>
            <a:gdLst>
              <a:gd name="T0" fmla="*/ 620458 w 935"/>
              <a:gd name="T1" fmla="*/ 620457 h 934"/>
              <a:gd name="T2" fmla="*/ 0 w 935"/>
              <a:gd name="T3" fmla="*/ 620457 h 934"/>
              <a:gd name="T4" fmla="*/ 0 w 935"/>
              <a:gd name="T5" fmla="*/ 0 h 934"/>
              <a:gd name="T6" fmla="*/ 620458 w 935"/>
              <a:gd name="T7" fmla="*/ 0 h 934"/>
              <a:gd name="T8" fmla="*/ 620458 w 935"/>
              <a:gd name="T9" fmla="*/ 620457 h 9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 h="934">
                <a:moveTo>
                  <a:pt x="934" y="933"/>
                </a:moveTo>
                <a:lnTo>
                  <a:pt x="0" y="933"/>
                </a:lnTo>
                <a:lnTo>
                  <a:pt x="0" y="0"/>
                </a:lnTo>
                <a:lnTo>
                  <a:pt x="934" y="0"/>
                </a:lnTo>
                <a:lnTo>
                  <a:pt x="934" y="933"/>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07" name="Line 587">
            <a:extLst>
              <a:ext uri="{FF2B5EF4-FFF2-40B4-BE49-F238E27FC236}">
                <a16:creationId xmlns:a16="http://schemas.microsoft.com/office/drawing/2014/main" id="{FAB9BCFB-94F9-F24E-A9F5-E968E715E1F4}"/>
              </a:ext>
            </a:extLst>
          </p:cNvPr>
          <p:cNvSpPr>
            <a:spLocks noChangeShapeType="1"/>
          </p:cNvSpPr>
          <p:nvPr/>
        </p:nvSpPr>
        <p:spPr bwMode="auto">
          <a:xfrm>
            <a:off x="10887075" y="12157075"/>
            <a:ext cx="3175" cy="19843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708" name="Line 588">
            <a:extLst>
              <a:ext uri="{FF2B5EF4-FFF2-40B4-BE49-F238E27FC236}">
                <a16:creationId xmlns:a16="http://schemas.microsoft.com/office/drawing/2014/main" id="{D5D408FA-4967-2449-967B-412DD4CB52BA}"/>
              </a:ext>
            </a:extLst>
          </p:cNvPr>
          <p:cNvSpPr>
            <a:spLocks noChangeShapeType="1"/>
          </p:cNvSpPr>
          <p:nvPr/>
        </p:nvSpPr>
        <p:spPr bwMode="auto">
          <a:xfrm flipH="1">
            <a:off x="10782300" y="12257088"/>
            <a:ext cx="204788"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709" name="Line 589">
            <a:extLst>
              <a:ext uri="{FF2B5EF4-FFF2-40B4-BE49-F238E27FC236}">
                <a16:creationId xmlns:a16="http://schemas.microsoft.com/office/drawing/2014/main" id="{984C677E-6CCD-6B49-88F6-F08910BF5691}"/>
              </a:ext>
            </a:extLst>
          </p:cNvPr>
          <p:cNvSpPr>
            <a:spLocks noChangeShapeType="1"/>
          </p:cNvSpPr>
          <p:nvPr/>
        </p:nvSpPr>
        <p:spPr bwMode="auto">
          <a:xfrm flipH="1">
            <a:off x="11060113" y="12257088"/>
            <a:ext cx="204787"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710" name="Line 590">
            <a:extLst>
              <a:ext uri="{FF2B5EF4-FFF2-40B4-BE49-F238E27FC236}">
                <a16:creationId xmlns:a16="http://schemas.microsoft.com/office/drawing/2014/main" id="{8E45431B-D5B0-544D-9FC5-67CFB654A9EA}"/>
              </a:ext>
            </a:extLst>
          </p:cNvPr>
          <p:cNvSpPr>
            <a:spLocks noChangeShapeType="1"/>
          </p:cNvSpPr>
          <p:nvPr/>
        </p:nvSpPr>
        <p:spPr bwMode="auto">
          <a:xfrm flipV="1">
            <a:off x="10804525" y="12452350"/>
            <a:ext cx="158750" cy="16986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711" name="Line 591">
            <a:extLst>
              <a:ext uri="{FF2B5EF4-FFF2-40B4-BE49-F238E27FC236}">
                <a16:creationId xmlns:a16="http://schemas.microsoft.com/office/drawing/2014/main" id="{B136F448-62D8-804F-9029-D98650BC6214}"/>
              </a:ext>
            </a:extLst>
          </p:cNvPr>
          <p:cNvSpPr>
            <a:spLocks noChangeShapeType="1"/>
          </p:cNvSpPr>
          <p:nvPr/>
        </p:nvSpPr>
        <p:spPr bwMode="auto">
          <a:xfrm>
            <a:off x="10804525" y="12455525"/>
            <a:ext cx="158750" cy="16510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712" name="Line 592">
            <a:extLst>
              <a:ext uri="{FF2B5EF4-FFF2-40B4-BE49-F238E27FC236}">
                <a16:creationId xmlns:a16="http://schemas.microsoft.com/office/drawing/2014/main" id="{65218B0E-5672-724F-99ED-FBDC617BFBC8}"/>
              </a:ext>
            </a:extLst>
          </p:cNvPr>
          <p:cNvSpPr>
            <a:spLocks noChangeShapeType="1"/>
          </p:cNvSpPr>
          <p:nvPr/>
        </p:nvSpPr>
        <p:spPr bwMode="auto">
          <a:xfrm>
            <a:off x="11063288" y="12507913"/>
            <a:ext cx="198437"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713" name="Line 593">
            <a:extLst>
              <a:ext uri="{FF2B5EF4-FFF2-40B4-BE49-F238E27FC236}">
                <a16:creationId xmlns:a16="http://schemas.microsoft.com/office/drawing/2014/main" id="{CBF40DDA-8F91-5247-92BC-F699D8C04080}"/>
              </a:ext>
            </a:extLst>
          </p:cNvPr>
          <p:cNvSpPr>
            <a:spLocks noChangeShapeType="1"/>
          </p:cNvSpPr>
          <p:nvPr/>
        </p:nvSpPr>
        <p:spPr bwMode="auto">
          <a:xfrm>
            <a:off x="11063288" y="12569825"/>
            <a:ext cx="198437"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714" name="Freeform 594">
            <a:extLst>
              <a:ext uri="{FF2B5EF4-FFF2-40B4-BE49-F238E27FC236}">
                <a16:creationId xmlns:a16="http://schemas.microsoft.com/office/drawing/2014/main" id="{225B263B-F9A7-8E4F-B657-962E4416FCF8}"/>
              </a:ext>
            </a:extLst>
          </p:cNvPr>
          <p:cNvSpPr>
            <a:spLocks noChangeArrowheads="1"/>
          </p:cNvSpPr>
          <p:nvPr/>
        </p:nvSpPr>
        <p:spPr bwMode="auto">
          <a:xfrm>
            <a:off x="10817225" y="10812463"/>
            <a:ext cx="415925" cy="436562"/>
          </a:xfrm>
          <a:custGeom>
            <a:avLst/>
            <a:gdLst>
              <a:gd name="T0" fmla="*/ 98709 w 628"/>
              <a:gd name="T1" fmla="*/ 386123 h 658"/>
              <a:gd name="T2" fmla="*/ 98709 w 628"/>
              <a:gd name="T3" fmla="*/ 386123 h 658"/>
              <a:gd name="T4" fmla="*/ 98709 w 628"/>
              <a:gd name="T5" fmla="*/ 435882 h 658"/>
              <a:gd name="T6" fmla="*/ 316663 w 628"/>
              <a:gd name="T7" fmla="*/ 435882 h 658"/>
              <a:gd name="T8" fmla="*/ 316663 w 628"/>
              <a:gd name="T9" fmla="*/ 386123 h 658"/>
              <a:gd name="T10" fmla="*/ 415372 w 628"/>
              <a:gd name="T11" fmla="*/ 208321 h 658"/>
              <a:gd name="T12" fmla="*/ 208017 w 628"/>
              <a:gd name="T13" fmla="*/ 0 h 658"/>
              <a:gd name="T14" fmla="*/ 0 w 628"/>
              <a:gd name="T15" fmla="*/ 208321 h 658"/>
              <a:gd name="T16" fmla="*/ 98709 w 628"/>
              <a:gd name="T17" fmla="*/ 386123 h 6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28" h="658">
                <a:moveTo>
                  <a:pt x="149" y="582"/>
                </a:moveTo>
                <a:lnTo>
                  <a:pt x="149" y="582"/>
                </a:lnTo>
                <a:cubicBezTo>
                  <a:pt x="149" y="657"/>
                  <a:pt x="149" y="657"/>
                  <a:pt x="149" y="657"/>
                </a:cubicBezTo>
                <a:cubicBezTo>
                  <a:pt x="478" y="657"/>
                  <a:pt x="478" y="657"/>
                  <a:pt x="478" y="657"/>
                </a:cubicBezTo>
                <a:cubicBezTo>
                  <a:pt x="478" y="582"/>
                  <a:pt x="478" y="582"/>
                  <a:pt x="478" y="582"/>
                </a:cubicBezTo>
                <a:cubicBezTo>
                  <a:pt x="568" y="523"/>
                  <a:pt x="627" y="426"/>
                  <a:pt x="627" y="314"/>
                </a:cubicBezTo>
                <a:cubicBezTo>
                  <a:pt x="627" y="134"/>
                  <a:pt x="485" y="0"/>
                  <a:pt x="314" y="0"/>
                </a:cubicBezTo>
                <a:cubicBezTo>
                  <a:pt x="135" y="0"/>
                  <a:pt x="0" y="134"/>
                  <a:pt x="0" y="314"/>
                </a:cubicBezTo>
                <a:cubicBezTo>
                  <a:pt x="0" y="426"/>
                  <a:pt x="60" y="530"/>
                  <a:pt x="149" y="582"/>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15" name="Line 595">
            <a:extLst>
              <a:ext uri="{FF2B5EF4-FFF2-40B4-BE49-F238E27FC236}">
                <a16:creationId xmlns:a16="http://schemas.microsoft.com/office/drawing/2014/main" id="{42378970-B2FC-574F-BBE7-15A8A0F7731C}"/>
              </a:ext>
            </a:extLst>
          </p:cNvPr>
          <p:cNvSpPr>
            <a:spLocks noChangeShapeType="1"/>
          </p:cNvSpPr>
          <p:nvPr/>
        </p:nvSpPr>
        <p:spPr bwMode="auto">
          <a:xfrm flipH="1" flipV="1">
            <a:off x="10952163" y="11047413"/>
            <a:ext cx="34925" cy="20478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716" name="Line 596">
            <a:extLst>
              <a:ext uri="{FF2B5EF4-FFF2-40B4-BE49-F238E27FC236}">
                <a16:creationId xmlns:a16="http://schemas.microsoft.com/office/drawing/2014/main" id="{8D1F31D4-ACC1-AD40-9CF4-2016C14CF294}"/>
              </a:ext>
            </a:extLst>
          </p:cNvPr>
          <p:cNvSpPr>
            <a:spLocks noChangeShapeType="1"/>
          </p:cNvSpPr>
          <p:nvPr/>
        </p:nvSpPr>
        <p:spPr bwMode="auto">
          <a:xfrm flipV="1">
            <a:off x="11063288" y="11047413"/>
            <a:ext cx="28575" cy="20478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717" name="Freeform 597">
            <a:extLst>
              <a:ext uri="{FF2B5EF4-FFF2-40B4-BE49-F238E27FC236}">
                <a16:creationId xmlns:a16="http://schemas.microsoft.com/office/drawing/2014/main" id="{BFDF90BF-7719-2C4C-9031-BFD94971F11A}"/>
              </a:ext>
            </a:extLst>
          </p:cNvPr>
          <p:cNvSpPr>
            <a:spLocks noChangeArrowheads="1"/>
          </p:cNvSpPr>
          <p:nvPr/>
        </p:nvSpPr>
        <p:spPr bwMode="auto">
          <a:xfrm>
            <a:off x="10955338" y="11061700"/>
            <a:ext cx="139700" cy="28575"/>
          </a:xfrm>
          <a:custGeom>
            <a:avLst/>
            <a:gdLst>
              <a:gd name="T0" fmla="*/ 0 w 210"/>
              <a:gd name="T1" fmla="*/ 0 h 46"/>
              <a:gd name="T2" fmla="*/ 40180 w 210"/>
              <a:gd name="T3" fmla="*/ 28661 h 46"/>
              <a:gd name="T4" fmla="*/ 70316 w 210"/>
              <a:gd name="T5" fmla="*/ 0 h 46"/>
              <a:gd name="T6" fmla="*/ 100451 w 210"/>
              <a:gd name="T7" fmla="*/ 28661 h 46"/>
              <a:gd name="T8" fmla="*/ 139961 w 210"/>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46">
                <a:moveTo>
                  <a:pt x="0" y="0"/>
                </a:moveTo>
                <a:lnTo>
                  <a:pt x="60" y="45"/>
                </a:lnTo>
                <a:lnTo>
                  <a:pt x="105" y="0"/>
                </a:lnTo>
                <a:lnTo>
                  <a:pt x="150" y="45"/>
                </a:lnTo>
                <a:lnTo>
                  <a:pt x="209"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18" name="Freeform 598">
            <a:extLst>
              <a:ext uri="{FF2B5EF4-FFF2-40B4-BE49-F238E27FC236}">
                <a16:creationId xmlns:a16="http://schemas.microsoft.com/office/drawing/2014/main" id="{949D1E11-77C9-E847-B768-F9F6E52750A6}"/>
              </a:ext>
            </a:extLst>
          </p:cNvPr>
          <p:cNvSpPr>
            <a:spLocks noChangeArrowheads="1"/>
          </p:cNvSpPr>
          <p:nvPr/>
        </p:nvSpPr>
        <p:spPr bwMode="auto">
          <a:xfrm>
            <a:off x="10917238" y="11249025"/>
            <a:ext cx="219075" cy="61913"/>
          </a:xfrm>
          <a:custGeom>
            <a:avLst/>
            <a:gdLst>
              <a:gd name="T0" fmla="*/ 219071 w 330"/>
              <a:gd name="T1" fmla="*/ 60850 h 91"/>
              <a:gd name="T2" fmla="*/ 0 w 330"/>
              <a:gd name="T3" fmla="*/ 60850 h 91"/>
              <a:gd name="T4" fmla="*/ 0 w 330"/>
              <a:gd name="T5" fmla="*/ 0 h 91"/>
              <a:gd name="T6" fmla="*/ 219071 w 330"/>
              <a:gd name="T7" fmla="*/ 0 h 91"/>
              <a:gd name="T8" fmla="*/ 219071 w 330"/>
              <a:gd name="T9" fmla="*/ 60850 h 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0" h="91">
                <a:moveTo>
                  <a:pt x="329" y="90"/>
                </a:moveTo>
                <a:lnTo>
                  <a:pt x="0" y="90"/>
                </a:lnTo>
                <a:lnTo>
                  <a:pt x="0" y="0"/>
                </a:lnTo>
                <a:lnTo>
                  <a:pt x="329" y="0"/>
                </a:lnTo>
                <a:lnTo>
                  <a:pt x="329" y="9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19" name="Freeform 599">
            <a:extLst>
              <a:ext uri="{FF2B5EF4-FFF2-40B4-BE49-F238E27FC236}">
                <a16:creationId xmlns:a16="http://schemas.microsoft.com/office/drawing/2014/main" id="{1CCC9A0B-AA81-A340-BF04-2D1C40E5DADE}"/>
              </a:ext>
            </a:extLst>
          </p:cNvPr>
          <p:cNvSpPr>
            <a:spLocks noChangeArrowheads="1"/>
          </p:cNvSpPr>
          <p:nvPr/>
        </p:nvSpPr>
        <p:spPr bwMode="auto">
          <a:xfrm>
            <a:off x="10934700" y="11310938"/>
            <a:ext cx="177800" cy="58737"/>
          </a:xfrm>
          <a:custGeom>
            <a:avLst/>
            <a:gdLst>
              <a:gd name="T0" fmla="*/ 178059 w 270"/>
              <a:gd name="T1" fmla="*/ 57946 h 90"/>
              <a:gd name="T2" fmla="*/ 0 w 270"/>
              <a:gd name="T3" fmla="*/ 57946 h 90"/>
              <a:gd name="T4" fmla="*/ 0 w 270"/>
              <a:gd name="T5" fmla="*/ 0 h 90"/>
              <a:gd name="T6" fmla="*/ 178059 w 270"/>
              <a:gd name="T7" fmla="*/ 0 h 90"/>
              <a:gd name="T8" fmla="*/ 178059 w 270"/>
              <a:gd name="T9" fmla="*/ 57946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0" h="90">
                <a:moveTo>
                  <a:pt x="269" y="89"/>
                </a:moveTo>
                <a:lnTo>
                  <a:pt x="0" y="89"/>
                </a:lnTo>
                <a:lnTo>
                  <a:pt x="0" y="0"/>
                </a:lnTo>
                <a:lnTo>
                  <a:pt x="269" y="0"/>
                </a:lnTo>
                <a:lnTo>
                  <a:pt x="269" y="8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20" name="Freeform 600">
            <a:extLst>
              <a:ext uri="{FF2B5EF4-FFF2-40B4-BE49-F238E27FC236}">
                <a16:creationId xmlns:a16="http://schemas.microsoft.com/office/drawing/2014/main" id="{DF746E78-C6A3-1D4C-B5B7-78CB1F88F694}"/>
              </a:ext>
            </a:extLst>
          </p:cNvPr>
          <p:cNvSpPr>
            <a:spLocks noChangeArrowheads="1"/>
          </p:cNvSpPr>
          <p:nvPr/>
        </p:nvSpPr>
        <p:spPr bwMode="auto">
          <a:xfrm>
            <a:off x="10955338" y="11369675"/>
            <a:ext cx="139700" cy="60325"/>
          </a:xfrm>
          <a:custGeom>
            <a:avLst/>
            <a:gdLst>
              <a:gd name="T0" fmla="*/ 139961 w 210"/>
              <a:gd name="T1" fmla="*/ 60851 h 91"/>
              <a:gd name="T2" fmla="*/ 0 w 210"/>
              <a:gd name="T3" fmla="*/ 60851 h 91"/>
              <a:gd name="T4" fmla="*/ 0 w 210"/>
              <a:gd name="T5" fmla="*/ 0 h 91"/>
              <a:gd name="T6" fmla="*/ 139961 w 210"/>
              <a:gd name="T7" fmla="*/ 0 h 91"/>
              <a:gd name="T8" fmla="*/ 139961 w 210"/>
              <a:gd name="T9" fmla="*/ 60851 h 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91">
                <a:moveTo>
                  <a:pt x="209" y="90"/>
                </a:moveTo>
                <a:lnTo>
                  <a:pt x="0" y="90"/>
                </a:lnTo>
                <a:lnTo>
                  <a:pt x="0" y="0"/>
                </a:lnTo>
                <a:lnTo>
                  <a:pt x="209" y="0"/>
                </a:lnTo>
                <a:lnTo>
                  <a:pt x="209" y="9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21" name="Freeform 601">
            <a:extLst>
              <a:ext uri="{FF2B5EF4-FFF2-40B4-BE49-F238E27FC236}">
                <a16:creationId xmlns:a16="http://schemas.microsoft.com/office/drawing/2014/main" id="{8B24EC1F-9786-9E43-BA18-A055C9126A2A}"/>
              </a:ext>
            </a:extLst>
          </p:cNvPr>
          <p:cNvSpPr>
            <a:spLocks noChangeArrowheads="1"/>
          </p:cNvSpPr>
          <p:nvPr/>
        </p:nvSpPr>
        <p:spPr bwMode="auto">
          <a:xfrm>
            <a:off x="12141200" y="10812463"/>
            <a:ext cx="322263" cy="336550"/>
          </a:xfrm>
          <a:custGeom>
            <a:avLst/>
            <a:gdLst>
              <a:gd name="T0" fmla="*/ 0 w 487"/>
              <a:gd name="T1" fmla="*/ 256835 h 509"/>
              <a:gd name="T2" fmla="*/ 0 w 487"/>
              <a:gd name="T3" fmla="*/ 256835 h 509"/>
              <a:gd name="T4" fmla="*/ 158163 w 487"/>
              <a:gd name="T5" fmla="*/ 336268 h 509"/>
              <a:gd name="T6" fmla="*/ 321619 w 487"/>
              <a:gd name="T7" fmla="*/ 256835 h 509"/>
              <a:gd name="T8" fmla="*/ 321619 w 487"/>
              <a:gd name="T9" fmla="*/ 0 h 509"/>
              <a:gd name="T10" fmla="*/ 0 w 487"/>
              <a:gd name="T11" fmla="*/ 0 h 509"/>
              <a:gd name="T12" fmla="*/ 0 w 487"/>
              <a:gd name="T13" fmla="*/ 256835 h 5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7" h="509">
                <a:moveTo>
                  <a:pt x="0" y="388"/>
                </a:moveTo>
                <a:lnTo>
                  <a:pt x="0" y="388"/>
                </a:lnTo>
                <a:cubicBezTo>
                  <a:pt x="0" y="456"/>
                  <a:pt x="90" y="508"/>
                  <a:pt x="239" y="508"/>
                </a:cubicBezTo>
                <a:cubicBezTo>
                  <a:pt x="388" y="508"/>
                  <a:pt x="486" y="456"/>
                  <a:pt x="486" y="388"/>
                </a:cubicBezTo>
                <a:cubicBezTo>
                  <a:pt x="486" y="0"/>
                  <a:pt x="486" y="0"/>
                  <a:pt x="486" y="0"/>
                </a:cubicBezTo>
                <a:cubicBezTo>
                  <a:pt x="0" y="0"/>
                  <a:pt x="0" y="0"/>
                  <a:pt x="0" y="0"/>
                </a:cubicBezTo>
                <a:lnTo>
                  <a:pt x="0" y="388"/>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22" name="Line 602">
            <a:extLst>
              <a:ext uri="{FF2B5EF4-FFF2-40B4-BE49-F238E27FC236}">
                <a16:creationId xmlns:a16="http://schemas.microsoft.com/office/drawing/2014/main" id="{56DBE84D-985E-1F4C-A33F-48B4ED185F56}"/>
              </a:ext>
            </a:extLst>
          </p:cNvPr>
          <p:cNvSpPr>
            <a:spLocks noChangeShapeType="1"/>
          </p:cNvSpPr>
          <p:nvPr/>
        </p:nvSpPr>
        <p:spPr bwMode="auto">
          <a:xfrm>
            <a:off x="12179300" y="11426825"/>
            <a:ext cx="23812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723" name="Line 603">
            <a:extLst>
              <a:ext uri="{FF2B5EF4-FFF2-40B4-BE49-F238E27FC236}">
                <a16:creationId xmlns:a16="http://schemas.microsoft.com/office/drawing/2014/main" id="{93D33E91-0088-B64B-86AE-3DF98116F674}"/>
              </a:ext>
            </a:extLst>
          </p:cNvPr>
          <p:cNvSpPr>
            <a:spLocks noChangeShapeType="1"/>
          </p:cNvSpPr>
          <p:nvPr/>
        </p:nvSpPr>
        <p:spPr bwMode="auto">
          <a:xfrm>
            <a:off x="12299950" y="11152188"/>
            <a:ext cx="3175" cy="277812"/>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724" name="Freeform 604">
            <a:extLst>
              <a:ext uri="{FF2B5EF4-FFF2-40B4-BE49-F238E27FC236}">
                <a16:creationId xmlns:a16="http://schemas.microsoft.com/office/drawing/2014/main" id="{0A8BBBFF-EA2F-894F-AE82-4266B4AF60CD}"/>
              </a:ext>
            </a:extLst>
          </p:cNvPr>
          <p:cNvSpPr>
            <a:spLocks noChangeArrowheads="1"/>
          </p:cNvSpPr>
          <p:nvPr/>
        </p:nvSpPr>
        <p:spPr bwMode="auto">
          <a:xfrm>
            <a:off x="12050713" y="10874375"/>
            <a:ext cx="90487" cy="90488"/>
          </a:xfrm>
          <a:custGeom>
            <a:avLst/>
            <a:gdLst>
              <a:gd name="T0" fmla="*/ 90151 w 135"/>
              <a:gd name="T1" fmla="*/ 0 h 135"/>
              <a:gd name="T2" fmla="*/ 90151 w 135"/>
              <a:gd name="T3" fmla="*/ 0 h 135"/>
              <a:gd name="T4" fmla="*/ 0 w 135"/>
              <a:gd name="T5" fmla="*/ 0 h 135"/>
              <a:gd name="T6" fmla="*/ 90151 w 135"/>
              <a:gd name="T7" fmla="*/ 90151 h 1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5" h="135">
                <a:moveTo>
                  <a:pt x="134" y="0"/>
                </a:moveTo>
                <a:lnTo>
                  <a:pt x="134" y="0"/>
                </a:lnTo>
                <a:cubicBezTo>
                  <a:pt x="0" y="0"/>
                  <a:pt x="0" y="0"/>
                  <a:pt x="0" y="0"/>
                </a:cubicBezTo>
                <a:cubicBezTo>
                  <a:pt x="0" y="0"/>
                  <a:pt x="0" y="134"/>
                  <a:pt x="134" y="13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25" name="Freeform 605">
            <a:extLst>
              <a:ext uri="{FF2B5EF4-FFF2-40B4-BE49-F238E27FC236}">
                <a16:creationId xmlns:a16="http://schemas.microsoft.com/office/drawing/2014/main" id="{94E4A413-427D-1549-B96C-621150CBEBBE}"/>
              </a:ext>
            </a:extLst>
          </p:cNvPr>
          <p:cNvSpPr>
            <a:spLocks noChangeArrowheads="1"/>
          </p:cNvSpPr>
          <p:nvPr/>
        </p:nvSpPr>
        <p:spPr bwMode="auto">
          <a:xfrm>
            <a:off x="12463463" y="10874375"/>
            <a:ext cx="90487" cy="90488"/>
          </a:xfrm>
          <a:custGeom>
            <a:avLst/>
            <a:gdLst>
              <a:gd name="T0" fmla="*/ 0 w 135"/>
              <a:gd name="T1" fmla="*/ 0 h 135"/>
              <a:gd name="T2" fmla="*/ 0 w 135"/>
              <a:gd name="T3" fmla="*/ 0 h 135"/>
              <a:gd name="T4" fmla="*/ 90153 w 135"/>
              <a:gd name="T5" fmla="*/ 0 h 135"/>
              <a:gd name="T6" fmla="*/ 0 w 135"/>
              <a:gd name="T7" fmla="*/ 90151 h 1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5" h="135">
                <a:moveTo>
                  <a:pt x="0" y="0"/>
                </a:moveTo>
                <a:lnTo>
                  <a:pt x="0" y="0"/>
                </a:lnTo>
                <a:cubicBezTo>
                  <a:pt x="134" y="0"/>
                  <a:pt x="134" y="0"/>
                  <a:pt x="134" y="0"/>
                </a:cubicBezTo>
                <a:cubicBezTo>
                  <a:pt x="134" y="0"/>
                  <a:pt x="134" y="134"/>
                  <a:pt x="0" y="13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26" name="Freeform 606">
            <a:extLst>
              <a:ext uri="{FF2B5EF4-FFF2-40B4-BE49-F238E27FC236}">
                <a16:creationId xmlns:a16="http://schemas.microsoft.com/office/drawing/2014/main" id="{F7B995EC-6E68-9544-92CF-CF251F9DDCFF}"/>
              </a:ext>
            </a:extLst>
          </p:cNvPr>
          <p:cNvSpPr>
            <a:spLocks noChangeArrowheads="1"/>
          </p:cNvSpPr>
          <p:nvPr/>
        </p:nvSpPr>
        <p:spPr bwMode="auto">
          <a:xfrm>
            <a:off x="13266738" y="10982325"/>
            <a:ext cx="620712" cy="357188"/>
          </a:xfrm>
          <a:custGeom>
            <a:avLst/>
            <a:gdLst>
              <a:gd name="T0" fmla="*/ 620457 w 934"/>
              <a:gd name="T1" fmla="*/ 0 h 538"/>
              <a:gd name="T2" fmla="*/ 0 w 934"/>
              <a:gd name="T3" fmla="*/ 0 h 538"/>
              <a:gd name="T4" fmla="*/ 0 w 934"/>
              <a:gd name="T5" fmla="*/ 356773 h 538"/>
              <a:gd name="T6" fmla="*/ 620457 w 934"/>
              <a:gd name="T7" fmla="*/ 356773 h 538"/>
              <a:gd name="T8" fmla="*/ 620457 w 934"/>
              <a:gd name="T9" fmla="*/ 0 h 5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4" h="538">
                <a:moveTo>
                  <a:pt x="933" y="0"/>
                </a:moveTo>
                <a:lnTo>
                  <a:pt x="0" y="0"/>
                </a:lnTo>
                <a:lnTo>
                  <a:pt x="0" y="537"/>
                </a:lnTo>
                <a:lnTo>
                  <a:pt x="933" y="537"/>
                </a:lnTo>
                <a:lnTo>
                  <a:pt x="933"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27" name="Line 607">
            <a:extLst>
              <a:ext uri="{FF2B5EF4-FFF2-40B4-BE49-F238E27FC236}">
                <a16:creationId xmlns:a16="http://schemas.microsoft.com/office/drawing/2014/main" id="{7CE38E28-EE43-544C-9BD2-F9561ED48995}"/>
              </a:ext>
            </a:extLst>
          </p:cNvPr>
          <p:cNvSpPr>
            <a:spLocks noChangeShapeType="1"/>
          </p:cNvSpPr>
          <p:nvPr/>
        </p:nvSpPr>
        <p:spPr bwMode="auto">
          <a:xfrm>
            <a:off x="13266738" y="11102975"/>
            <a:ext cx="620712" cy="15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728" name="Freeform 608">
            <a:extLst>
              <a:ext uri="{FF2B5EF4-FFF2-40B4-BE49-F238E27FC236}">
                <a16:creationId xmlns:a16="http://schemas.microsoft.com/office/drawing/2014/main" id="{719A6845-06C6-E74C-B2F3-4F3A373911AE}"/>
              </a:ext>
            </a:extLst>
          </p:cNvPr>
          <p:cNvSpPr>
            <a:spLocks noChangeArrowheads="1"/>
          </p:cNvSpPr>
          <p:nvPr/>
        </p:nvSpPr>
        <p:spPr bwMode="auto">
          <a:xfrm>
            <a:off x="13530263" y="11102975"/>
            <a:ext cx="100012" cy="60325"/>
          </a:xfrm>
          <a:custGeom>
            <a:avLst/>
            <a:gdLst>
              <a:gd name="T0" fmla="*/ 0 w 151"/>
              <a:gd name="T1" fmla="*/ 0 h 91"/>
              <a:gd name="T2" fmla="*/ 0 w 151"/>
              <a:gd name="T3" fmla="*/ 60850 h 91"/>
              <a:gd name="T4" fmla="*/ 98953 w 151"/>
              <a:gd name="T5" fmla="*/ 60850 h 91"/>
              <a:gd name="T6" fmla="*/ 98953 w 151"/>
              <a:gd name="T7" fmla="*/ 0 h 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1" h="91">
                <a:moveTo>
                  <a:pt x="0" y="0"/>
                </a:moveTo>
                <a:lnTo>
                  <a:pt x="0" y="90"/>
                </a:lnTo>
                <a:lnTo>
                  <a:pt x="150" y="90"/>
                </a:lnTo>
                <a:lnTo>
                  <a:pt x="15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29" name="Freeform 609">
            <a:extLst>
              <a:ext uri="{FF2B5EF4-FFF2-40B4-BE49-F238E27FC236}">
                <a16:creationId xmlns:a16="http://schemas.microsoft.com/office/drawing/2014/main" id="{913C9F27-F2D8-8349-B98C-1EF3927E29AA}"/>
              </a:ext>
            </a:extLst>
          </p:cNvPr>
          <p:cNvSpPr>
            <a:spLocks noChangeArrowheads="1"/>
          </p:cNvSpPr>
          <p:nvPr/>
        </p:nvSpPr>
        <p:spPr bwMode="auto">
          <a:xfrm>
            <a:off x="13488988" y="10902950"/>
            <a:ext cx="179387" cy="79375"/>
          </a:xfrm>
          <a:custGeom>
            <a:avLst/>
            <a:gdLst>
              <a:gd name="T0" fmla="*/ 0 w 269"/>
              <a:gd name="T1" fmla="*/ 78450 h 121"/>
              <a:gd name="T2" fmla="*/ 0 w 269"/>
              <a:gd name="T3" fmla="*/ 78450 h 121"/>
              <a:gd name="T4" fmla="*/ 89028 w 269"/>
              <a:gd name="T5" fmla="*/ 0 h 121"/>
              <a:gd name="T6" fmla="*/ 178057 w 269"/>
              <a:gd name="T7" fmla="*/ 78450 h 1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9" h="121">
                <a:moveTo>
                  <a:pt x="0" y="120"/>
                </a:moveTo>
                <a:lnTo>
                  <a:pt x="0" y="120"/>
                </a:lnTo>
                <a:cubicBezTo>
                  <a:pt x="0" y="120"/>
                  <a:pt x="0" y="0"/>
                  <a:pt x="134" y="0"/>
                </a:cubicBezTo>
                <a:cubicBezTo>
                  <a:pt x="268" y="0"/>
                  <a:pt x="268" y="120"/>
                  <a:pt x="268" y="12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42" name="Freeform 622">
            <a:extLst>
              <a:ext uri="{FF2B5EF4-FFF2-40B4-BE49-F238E27FC236}">
                <a16:creationId xmlns:a16="http://schemas.microsoft.com/office/drawing/2014/main" id="{DCC0922C-C9FC-A447-9340-134684FD76E5}"/>
              </a:ext>
            </a:extLst>
          </p:cNvPr>
          <p:cNvSpPr>
            <a:spLocks noChangeArrowheads="1"/>
          </p:cNvSpPr>
          <p:nvPr/>
        </p:nvSpPr>
        <p:spPr bwMode="auto">
          <a:xfrm>
            <a:off x="1774825" y="12277725"/>
            <a:ext cx="622300" cy="322263"/>
          </a:xfrm>
          <a:custGeom>
            <a:avLst/>
            <a:gdLst>
              <a:gd name="T0" fmla="*/ 446889 w 934"/>
              <a:gd name="T1" fmla="*/ 99265 h 487"/>
              <a:gd name="T2" fmla="*/ 620457 w 934"/>
              <a:gd name="T3" fmla="*/ 0 h 487"/>
              <a:gd name="T4" fmla="*/ 620457 w 934"/>
              <a:gd name="T5" fmla="*/ 321619 h 487"/>
              <a:gd name="T6" fmla="*/ 446889 w 934"/>
              <a:gd name="T7" fmla="*/ 217722 h 487"/>
              <a:gd name="T8" fmla="*/ 446889 w 934"/>
              <a:gd name="T9" fmla="*/ 321619 h 487"/>
              <a:gd name="T10" fmla="*/ 0 w 934"/>
              <a:gd name="T11" fmla="*/ 321619 h 487"/>
              <a:gd name="T12" fmla="*/ 0 w 934"/>
              <a:gd name="T13" fmla="*/ 0 h 487"/>
              <a:gd name="T14" fmla="*/ 446889 w 934"/>
              <a:gd name="T15" fmla="*/ 0 h 487"/>
              <a:gd name="T16" fmla="*/ 446889 w 934"/>
              <a:gd name="T17" fmla="*/ 99265 h 4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34" h="487">
                <a:moveTo>
                  <a:pt x="672" y="150"/>
                </a:moveTo>
                <a:lnTo>
                  <a:pt x="933" y="0"/>
                </a:lnTo>
                <a:lnTo>
                  <a:pt x="933" y="486"/>
                </a:lnTo>
                <a:lnTo>
                  <a:pt x="672" y="329"/>
                </a:lnTo>
                <a:lnTo>
                  <a:pt x="672" y="486"/>
                </a:lnTo>
                <a:lnTo>
                  <a:pt x="0" y="486"/>
                </a:lnTo>
                <a:lnTo>
                  <a:pt x="0" y="0"/>
                </a:lnTo>
                <a:lnTo>
                  <a:pt x="672" y="0"/>
                </a:lnTo>
                <a:lnTo>
                  <a:pt x="672" y="15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43" name="Line 623">
            <a:extLst>
              <a:ext uri="{FF2B5EF4-FFF2-40B4-BE49-F238E27FC236}">
                <a16:creationId xmlns:a16="http://schemas.microsoft.com/office/drawing/2014/main" id="{745A8A09-B04E-954B-AE2D-340FB1B00588}"/>
              </a:ext>
            </a:extLst>
          </p:cNvPr>
          <p:cNvSpPr>
            <a:spLocks noChangeShapeType="1"/>
          </p:cNvSpPr>
          <p:nvPr/>
        </p:nvSpPr>
        <p:spPr bwMode="auto">
          <a:xfrm>
            <a:off x="1825625" y="12355513"/>
            <a:ext cx="412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744" name="Line 624">
            <a:extLst>
              <a:ext uri="{FF2B5EF4-FFF2-40B4-BE49-F238E27FC236}">
                <a16:creationId xmlns:a16="http://schemas.microsoft.com/office/drawing/2014/main" id="{C873AC1C-7D04-D64D-9946-811E2ACCB38C}"/>
              </a:ext>
            </a:extLst>
          </p:cNvPr>
          <p:cNvSpPr>
            <a:spLocks noChangeShapeType="1"/>
          </p:cNvSpPr>
          <p:nvPr/>
        </p:nvSpPr>
        <p:spPr bwMode="auto">
          <a:xfrm>
            <a:off x="1905000" y="12355513"/>
            <a:ext cx="39688"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745" name="Freeform 625">
            <a:extLst>
              <a:ext uri="{FF2B5EF4-FFF2-40B4-BE49-F238E27FC236}">
                <a16:creationId xmlns:a16="http://schemas.microsoft.com/office/drawing/2014/main" id="{0B7AE65A-EC4B-4149-8FB4-C0272C0B1FC8}"/>
              </a:ext>
            </a:extLst>
          </p:cNvPr>
          <p:cNvSpPr>
            <a:spLocks noChangeArrowheads="1"/>
          </p:cNvSpPr>
          <p:nvPr/>
        </p:nvSpPr>
        <p:spPr bwMode="auto">
          <a:xfrm>
            <a:off x="1833563" y="12434888"/>
            <a:ext cx="179387" cy="106362"/>
          </a:xfrm>
          <a:custGeom>
            <a:avLst/>
            <a:gdLst>
              <a:gd name="T0" fmla="*/ 178059 w 270"/>
              <a:gd name="T1" fmla="*/ 0 h 158"/>
              <a:gd name="T2" fmla="*/ 0 w 270"/>
              <a:gd name="T3" fmla="*/ 0 h 158"/>
              <a:gd name="T4" fmla="*/ 0 w 270"/>
              <a:gd name="T5" fmla="*/ 104805 h 158"/>
              <a:gd name="T6" fmla="*/ 178059 w 270"/>
              <a:gd name="T7" fmla="*/ 104805 h 158"/>
              <a:gd name="T8" fmla="*/ 178059 w 270"/>
              <a:gd name="T9" fmla="*/ 0 h 1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0" h="158">
                <a:moveTo>
                  <a:pt x="269" y="0"/>
                </a:moveTo>
                <a:lnTo>
                  <a:pt x="0" y="0"/>
                </a:lnTo>
                <a:lnTo>
                  <a:pt x="0" y="157"/>
                </a:lnTo>
                <a:lnTo>
                  <a:pt x="269" y="157"/>
                </a:lnTo>
                <a:lnTo>
                  <a:pt x="269"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46" name="Freeform 626">
            <a:extLst>
              <a:ext uri="{FF2B5EF4-FFF2-40B4-BE49-F238E27FC236}">
                <a16:creationId xmlns:a16="http://schemas.microsoft.com/office/drawing/2014/main" id="{1DAEE5E4-926A-7848-AE54-76F96E8B7184}"/>
              </a:ext>
            </a:extLst>
          </p:cNvPr>
          <p:cNvSpPr>
            <a:spLocks noChangeArrowheads="1"/>
          </p:cNvSpPr>
          <p:nvPr/>
        </p:nvSpPr>
        <p:spPr bwMode="auto">
          <a:xfrm>
            <a:off x="1825625" y="12198350"/>
            <a:ext cx="336550" cy="79375"/>
          </a:xfrm>
          <a:custGeom>
            <a:avLst/>
            <a:gdLst>
              <a:gd name="T0" fmla="*/ 0 w 509"/>
              <a:gd name="T1" fmla="*/ 0 h 120"/>
              <a:gd name="T2" fmla="*/ 256833 w 509"/>
              <a:gd name="T3" fmla="*/ 0 h 120"/>
              <a:gd name="T4" fmla="*/ 336266 w 509"/>
              <a:gd name="T5" fmla="*/ 78445 h 120"/>
              <a:gd name="T6" fmla="*/ 0 60000 65536"/>
              <a:gd name="T7" fmla="*/ 0 60000 65536"/>
              <a:gd name="T8" fmla="*/ 0 60000 65536"/>
            </a:gdLst>
            <a:ahLst/>
            <a:cxnLst>
              <a:cxn ang="T6">
                <a:pos x="T0" y="T1"/>
              </a:cxn>
              <a:cxn ang="T7">
                <a:pos x="T2" y="T3"/>
              </a:cxn>
              <a:cxn ang="T8">
                <a:pos x="T4" y="T5"/>
              </a:cxn>
            </a:cxnLst>
            <a:rect l="0" t="0" r="r" b="b"/>
            <a:pathLst>
              <a:path w="509" h="120">
                <a:moveTo>
                  <a:pt x="0" y="0"/>
                </a:moveTo>
                <a:lnTo>
                  <a:pt x="388" y="0"/>
                </a:lnTo>
                <a:lnTo>
                  <a:pt x="508" y="11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47" name="Freeform 627">
            <a:extLst>
              <a:ext uri="{FF2B5EF4-FFF2-40B4-BE49-F238E27FC236}">
                <a16:creationId xmlns:a16="http://schemas.microsoft.com/office/drawing/2014/main" id="{9854D322-C4AE-3C41-816B-E247CF58F515}"/>
              </a:ext>
            </a:extLst>
          </p:cNvPr>
          <p:cNvSpPr>
            <a:spLocks noChangeArrowheads="1"/>
          </p:cNvSpPr>
          <p:nvPr/>
        </p:nvSpPr>
        <p:spPr bwMode="auto">
          <a:xfrm>
            <a:off x="3049588" y="12177713"/>
            <a:ext cx="622300" cy="422275"/>
          </a:xfrm>
          <a:custGeom>
            <a:avLst/>
            <a:gdLst>
              <a:gd name="T0" fmla="*/ 451544 w 934"/>
              <a:gd name="T1" fmla="*/ 98840 h 636"/>
              <a:gd name="T2" fmla="*/ 372407 w 934"/>
              <a:gd name="T3" fmla="*/ 0 h 636"/>
              <a:gd name="T4" fmla="*/ 252705 w 934"/>
              <a:gd name="T5" fmla="*/ 0 h 636"/>
              <a:gd name="T6" fmla="*/ 173568 w 934"/>
              <a:gd name="T7" fmla="*/ 98840 h 636"/>
              <a:gd name="T8" fmla="*/ 0 w 934"/>
              <a:gd name="T9" fmla="*/ 98840 h 636"/>
              <a:gd name="T10" fmla="*/ 0 w 934"/>
              <a:gd name="T11" fmla="*/ 421231 h 636"/>
              <a:gd name="T12" fmla="*/ 620457 w 934"/>
              <a:gd name="T13" fmla="*/ 421231 h 636"/>
              <a:gd name="T14" fmla="*/ 620457 w 934"/>
              <a:gd name="T15" fmla="*/ 98840 h 636"/>
              <a:gd name="T16" fmla="*/ 451544 w 934"/>
              <a:gd name="T17" fmla="*/ 98840 h 6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34" h="636">
                <a:moveTo>
                  <a:pt x="679" y="149"/>
                </a:moveTo>
                <a:lnTo>
                  <a:pt x="560" y="0"/>
                </a:lnTo>
                <a:lnTo>
                  <a:pt x="380" y="0"/>
                </a:lnTo>
                <a:lnTo>
                  <a:pt x="261" y="149"/>
                </a:lnTo>
                <a:lnTo>
                  <a:pt x="0" y="149"/>
                </a:lnTo>
                <a:lnTo>
                  <a:pt x="0" y="635"/>
                </a:lnTo>
                <a:lnTo>
                  <a:pt x="933" y="635"/>
                </a:lnTo>
                <a:lnTo>
                  <a:pt x="933" y="149"/>
                </a:lnTo>
                <a:lnTo>
                  <a:pt x="679" y="14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48" name="Freeform 628">
            <a:extLst>
              <a:ext uri="{FF2B5EF4-FFF2-40B4-BE49-F238E27FC236}">
                <a16:creationId xmlns:a16="http://schemas.microsoft.com/office/drawing/2014/main" id="{0E5340AC-4026-3040-B613-D655F6AE2503}"/>
              </a:ext>
            </a:extLst>
          </p:cNvPr>
          <p:cNvSpPr>
            <a:spLocks noChangeArrowheads="1"/>
          </p:cNvSpPr>
          <p:nvPr/>
        </p:nvSpPr>
        <p:spPr bwMode="auto">
          <a:xfrm>
            <a:off x="3284538" y="12355513"/>
            <a:ext cx="158750" cy="165100"/>
          </a:xfrm>
          <a:custGeom>
            <a:avLst/>
            <a:gdLst>
              <a:gd name="T0" fmla="*/ 157548 w 239"/>
              <a:gd name="T1" fmla="*/ 79046 h 247"/>
              <a:gd name="T2" fmla="*/ 157548 w 239"/>
              <a:gd name="T3" fmla="*/ 79046 h 247"/>
              <a:gd name="T4" fmla="*/ 78774 w 239"/>
              <a:gd name="T5" fmla="*/ 0 h 247"/>
              <a:gd name="T6" fmla="*/ 0 w 239"/>
              <a:gd name="T7" fmla="*/ 79046 h 247"/>
              <a:gd name="T8" fmla="*/ 78774 w 239"/>
              <a:gd name="T9" fmla="*/ 163406 h 247"/>
              <a:gd name="T10" fmla="*/ 157548 w 239"/>
              <a:gd name="T11" fmla="*/ 79046 h 2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9" h="247">
                <a:moveTo>
                  <a:pt x="238" y="119"/>
                </a:moveTo>
                <a:lnTo>
                  <a:pt x="238" y="119"/>
                </a:lnTo>
                <a:cubicBezTo>
                  <a:pt x="238" y="60"/>
                  <a:pt x="186" y="0"/>
                  <a:pt x="119" y="0"/>
                </a:cubicBezTo>
                <a:cubicBezTo>
                  <a:pt x="52" y="0"/>
                  <a:pt x="0" y="60"/>
                  <a:pt x="0" y="119"/>
                </a:cubicBezTo>
                <a:cubicBezTo>
                  <a:pt x="0" y="186"/>
                  <a:pt x="52" y="246"/>
                  <a:pt x="119" y="246"/>
                </a:cubicBezTo>
                <a:cubicBezTo>
                  <a:pt x="186" y="246"/>
                  <a:pt x="238" y="186"/>
                  <a:pt x="238" y="11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49" name="Line 629">
            <a:extLst>
              <a:ext uri="{FF2B5EF4-FFF2-40B4-BE49-F238E27FC236}">
                <a16:creationId xmlns:a16="http://schemas.microsoft.com/office/drawing/2014/main" id="{2F481497-9976-2A4D-80DF-D9B2CC0641E7}"/>
              </a:ext>
            </a:extLst>
          </p:cNvPr>
          <p:cNvSpPr>
            <a:spLocks noChangeShapeType="1"/>
          </p:cNvSpPr>
          <p:nvPr/>
        </p:nvSpPr>
        <p:spPr bwMode="auto">
          <a:xfrm>
            <a:off x="3128963" y="12277725"/>
            <a:ext cx="3175" cy="32226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750" name="Freeform 630">
            <a:extLst>
              <a:ext uri="{FF2B5EF4-FFF2-40B4-BE49-F238E27FC236}">
                <a16:creationId xmlns:a16="http://schemas.microsoft.com/office/drawing/2014/main" id="{DEAF4C3B-C4AA-8C4C-9F71-B7D075A80C89}"/>
              </a:ext>
            </a:extLst>
          </p:cNvPr>
          <p:cNvSpPr>
            <a:spLocks noChangeArrowheads="1"/>
          </p:cNvSpPr>
          <p:nvPr/>
        </p:nvSpPr>
        <p:spPr bwMode="auto">
          <a:xfrm>
            <a:off x="3579813" y="12355513"/>
            <a:ext cx="3175" cy="3175"/>
          </a:xfrm>
          <a:custGeom>
            <a:avLst/>
            <a:gdLst>
              <a:gd name="T0" fmla="*/ 0 w 1"/>
              <a:gd name="T1" fmla="*/ 0 h 1"/>
              <a:gd name="T2" fmla="*/ 0 w 1"/>
              <a:gd name="T3" fmla="*/ 0 h 1"/>
              <a:gd name="T4" fmla="*/ 0 60000 65536"/>
              <a:gd name="T5" fmla="*/ 0 60000 65536"/>
            </a:gdLst>
            <a:ahLst/>
            <a:cxnLst>
              <a:cxn ang="T4">
                <a:pos x="T0" y="T1"/>
              </a:cxn>
              <a:cxn ang="T5">
                <a:pos x="T2" y="T3"/>
              </a:cxn>
            </a:cxnLst>
            <a:rect l="0" t="0" r="r" b="b"/>
            <a:pathLst>
              <a:path w="1" h="1">
                <a:moveTo>
                  <a:pt x="0" y="0"/>
                </a:moveTo>
                <a:lnTo>
                  <a:pt x="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nvGrpSpPr>
          <p:cNvPr id="130399" name="Group 24">
            <a:extLst>
              <a:ext uri="{FF2B5EF4-FFF2-40B4-BE49-F238E27FC236}">
                <a16:creationId xmlns:a16="http://schemas.microsoft.com/office/drawing/2014/main" id="{5AFB1335-3153-4372-B505-4A0FF2BCBD6A}"/>
              </a:ext>
            </a:extLst>
          </p:cNvPr>
          <p:cNvGrpSpPr>
            <a:grpSpLocks/>
          </p:cNvGrpSpPr>
          <p:nvPr/>
        </p:nvGrpSpPr>
        <p:grpSpPr bwMode="auto">
          <a:xfrm>
            <a:off x="4330700" y="12185650"/>
            <a:ext cx="620713" cy="422275"/>
            <a:chOff x="4330350" y="12186372"/>
            <a:chExt cx="621122" cy="421894"/>
          </a:xfrm>
        </p:grpSpPr>
        <p:sp>
          <p:nvSpPr>
            <p:cNvPr id="5751" name="Freeform 631">
              <a:extLst>
                <a:ext uri="{FF2B5EF4-FFF2-40B4-BE49-F238E27FC236}">
                  <a16:creationId xmlns:a16="http://schemas.microsoft.com/office/drawing/2014/main" id="{CF285D29-B71B-2D40-AAB0-5541B1B10E19}"/>
                </a:ext>
              </a:extLst>
            </p:cNvPr>
            <p:cNvSpPr>
              <a:spLocks noChangeArrowheads="1"/>
            </p:cNvSpPr>
            <p:nvPr/>
          </p:nvSpPr>
          <p:spPr bwMode="auto">
            <a:xfrm>
              <a:off x="4330350" y="12186372"/>
              <a:ext cx="621122" cy="421894"/>
            </a:xfrm>
            <a:custGeom>
              <a:avLst/>
              <a:gdLst>
                <a:gd name="T0" fmla="*/ 620458 w 935"/>
                <a:gd name="T1" fmla="*/ 0 h 635"/>
                <a:gd name="T2" fmla="*/ 0 w 935"/>
                <a:gd name="T3" fmla="*/ 0 h 635"/>
                <a:gd name="T4" fmla="*/ 0 w 935"/>
                <a:gd name="T5" fmla="*/ 421230 h 635"/>
                <a:gd name="T6" fmla="*/ 620458 w 935"/>
                <a:gd name="T7" fmla="*/ 421230 h 635"/>
                <a:gd name="T8" fmla="*/ 620458 w 935"/>
                <a:gd name="T9" fmla="*/ 0 h 6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 h="635">
                  <a:moveTo>
                    <a:pt x="934" y="0"/>
                  </a:moveTo>
                  <a:lnTo>
                    <a:pt x="0" y="0"/>
                  </a:lnTo>
                  <a:lnTo>
                    <a:pt x="0" y="634"/>
                  </a:lnTo>
                  <a:lnTo>
                    <a:pt x="934" y="634"/>
                  </a:lnTo>
                  <a:lnTo>
                    <a:pt x="934"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52" name="Freeform 632">
              <a:extLst>
                <a:ext uri="{FF2B5EF4-FFF2-40B4-BE49-F238E27FC236}">
                  <a16:creationId xmlns:a16="http://schemas.microsoft.com/office/drawing/2014/main" id="{050B679F-FC60-9E40-8D5B-34C87BF01E8E}"/>
                </a:ext>
              </a:extLst>
            </p:cNvPr>
            <p:cNvSpPr>
              <a:spLocks noChangeArrowheads="1"/>
            </p:cNvSpPr>
            <p:nvPr/>
          </p:nvSpPr>
          <p:spPr bwMode="auto">
            <a:xfrm>
              <a:off x="4330350" y="12348151"/>
              <a:ext cx="621122" cy="222049"/>
            </a:xfrm>
            <a:custGeom>
              <a:avLst/>
              <a:gdLst>
                <a:gd name="T0" fmla="*/ 0 w 935"/>
                <a:gd name="T1" fmla="*/ 202183 h 337"/>
                <a:gd name="T2" fmla="*/ 228520 w 935"/>
                <a:gd name="T3" fmla="*/ 0 h 337"/>
                <a:gd name="T4" fmla="*/ 347430 w 935"/>
                <a:gd name="T5" fmla="*/ 118271 h 337"/>
                <a:gd name="T6" fmla="*/ 407217 w 935"/>
                <a:gd name="T7" fmla="*/ 38983 h 337"/>
                <a:gd name="T8" fmla="*/ 620458 w 935"/>
                <a:gd name="T9" fmla="*/ 222005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 h="337">
                  <a:moveTo>
                    <a:pt x="0" y="306"/>
                  </a:moveTo>
                  <a:lnTo>
                    <a:pt x="344" y="0"/>
                  </a:lnTo>
                  <a:lnTo>
                    <a:pt x="523" y="179"/>
                  </a:lnTo>
                  <a:lnTo>
                    <a:pt x="613" y="59"/>
                  </a:lnTo>
                  <a:lnTo>
                    <a:pt x="934" y="336"/>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53" name="Freeform 633">
              <a:extLst>
                <a:ext uri="{FF2B5EF4-FFF2-40B4-BE49-F238E27FC236}">
                  <a16:creationId xmlns:a16="http://schemas.microsoft.com/office/drawing/2014/main" id="{5DB66C23-74BB-0A44-9F89-F95AE7654E8E}"/>
                </a:ext>
              </a:extLst>
            </p:cNvPr>
            <p:cNvSpPr>
              <a:spLocks noChangeArrowheads="1"/>
            </p:cNvSpPr>
            <p:nvPr/>
          </p:nvSpPr>
          <p:spPr bwMode="auto">
            <a:xfrm>
              <a:off x="4775143" y="12248229"/>
              <a:ext cx="106433" cy="99922"/>
            </a:xfrm>
            <a:custGeom>
              <a:avLst/>
              <a:gdLst>
                <a:gd name="T0" fmla="*/ 104805 w 158"/>
                <a:gd name="T1" fmla="*/ 49477 h 151"/>
                <a:gd name="T2" fmla="*/ 104805 w 158"/>
                <a:gd name="T3" fmla="*/ 49477 h 151"/>
                <a:gd name="T4" fmla="*/ 50066 w 158"/>
                <a:gd name="T5" fmla="*/ 98953 h 151"/>
                <a:gd name="T6" fmla="*/ 0 w 158"/>
                <a:gd name="T7" fmla="*/ 49477 h 151"/>
                <a:gd name="T8" fmla="*/ 50066 w 158"/>
                <a:gd name="T9" fmla="*/ 0 h 151"/>
                <a:gd name="T10" fmla="*/ 104805 w 158"/>
                <a:gd name="T11" fmla="*/ 49477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151">
                  <a:moveTo>
                    <a:pt x="157" y="75"/>
                  </a:moveTo>
                  <a:lnTo>
                    <a:pt x="157" y="75"/>
                  </a:lnTo>
                  <a:cubicBezTo>
                    <a:pt x="157" y="120"/>
                    <a:pt x="120" y="150"/>
                    <a:pt x="75" y="150"/>
                  </a:cubicBezTo>
                  <a:cubicBezTo>
                    <a:pt x="38" y="150"/>
                    <a:pt x="0" y="120"/>
                    <a:pt x="0" y="75"/>
                  </a:cubicBezTo>
                  <a:cubicBezTo>
                    <a:pt x="0" y="38"/>
                    <a:pt x="38" y="0"/>
                    <a:pt x="75" y="0"/>
                  </a:cubicBezTo>
                  <a:cubicBezTo>
                    <a:pt x="120" y="0"/>
                    <a:pt x="157" y="38"/>
                    <a:pt x="157" y="75"/>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sp>
        <p:nvSpPr>
          <p:cNvPr id="5754" name="Freeform 634">
            <a:extLst>
              <a:ext uri="{FF2B5EF4-FFF2-40B4-BE49-F238E27FC236}">
                <a16:creationId xmlns:a16="http://schemas.microsoft.com/office/drawing/2014/main" id="{87CB6A78-02DE-4740-BF0B-A75A70511330}"/>
              </a:ext>
            </a:extLst>
          </p:cNvPr>
          <p:cNvSpPr>
            <a:spLocks noChangeArrowheads="1"/>
          </p:cNvSpPr>
          <p:nvPr/>
        </p:nvSpPr>
        <p:spPr bwMode="auto">
          <a:xfrm>
            <a:off x="5605463" y="12236450"/>
            <a:ext cx="520700" cy="401638"/>
          </a:xfrm>
          <a:custGeom>
            <a:avLst/>
            <a:gdLst>
              <a:gd name="T0" fmla="*/ 520845 w 785"/>
              <a:gd name="T1" fmla="*/ 0 h 605"/>
              <a:gd name="T2" fmla="*/ 0 w 785"/>
              <a:gd name="T3" fmla="*/ 0 h 605"/>
              <a:gd name="T4" fmla="*/ 0 w 785"/>
              <a:gd name="T5" fmla="*/ 400724 h 605"/>
              <a:gd name="T6" fmla="*/ 520845 w 785"/>
              <a:gd name="T7" fmla="*/ 400724 h 605"/>
              <a:gd name="T8" fmla="*/ 520845 w 785"/>
              <a:gd name="T9" fmla="*/ 0 h 6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5" h="605">
                <a:moveTo>
                  <a:pt x="784" y="0"/>
                </a:moveTo>
                <a:lnTo>
                  <a:pt x="0" y="0"/>
                </a:lnTo>
                <a:lnTo>
                  <a:pt x="0" y="604"/>
                </a:lnTo>
                <a:lnTo>
                  <a:pt x="784" y="604"/>
                </a:lnTo>
                <a:lnTo>
                  <a:pt x="784"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55" name="Freeform 635">
            <a:extLst>
              <a:ext uri="{FF2B5EF4-FFF2-40B4-BE49-F238E27FC236}">
                <a16:creationId xmlns:a16="http://schemas.microsoft.com/office/drawing/2014/main" id="{F66999E6-AC59-484A-94EC-618685630E02}"/>
              </a:ext>
            </a:extLst>
          </p:cNvPr>
          <p:cNvSpPr>
            <a:spLocks noChangeArrowheads="1"/>
          </p:cNvSpPr>
          <p:nvPr/>
        </p:nvSpPr>
        <p:spPr bwMode="auto">
          <a:xfrm>
            <a:off x="5699125" y="12157075"/>
            <a:ext cx="527050" cy="401638"/>
          </a:xfrm>
          <a:custGeom>
            <a:avLst/>
            <a:gdLst>
              <a:gd name="T0" fmla="*/ 0 w 792"/>
              <a:gd name="T1" fmla="*/ 59612 h 606"/>
              <a:gd name="T2" fmla="*/ 0 w 792"/>
              <a:gd name="T3" fmla="*/ 0 h 606"/>
              <a:gd name="T4" fmla="*/ 526701 w 792"/>
              <a:gd name="T5" fmla="*/ 0 h 606"/>
              <a:gd name="T6" fmla="*/ 526701 w 792"/>
              <a:gd name="T7" fmla="*/ 400723 h 606"/>
              <a:gd name="T8" fmla="*/ 447463 w 792"/>
              <a:gd name="T9" fmla="*/ 400723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606">
                <a:moveTo>
                  <a:pt x="0" y="90"/>
                </a:moveTo>
                <a:lnTo>
                  <a:pt x="0" y="0"/>
                </a:lnTo>
                <a:lnTo>
                  <a:pt x="791" y="0"/>
                </a:lnTo>
                <a:lnTo>
                  <a:pt x="791" y="605"/>
                </a:lnTo>
                <a:lnTo>
                  <a:pt x="672" y="605"/>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56" name="Freeform 636">
            <a:extLst>
              <a:ext uri="{FF2B5EF4-FFF2-40B4-BE49-F238E27FC236}">
                <a16:creationId xmlns:a16="http://schemas.microsoft.com/office/drawing/2014/main" id="{CB2E2475-C7CF-CF43-81A5-0C4686DB2C55}"/>
              </a:ext>
            </a:extLst>
          </p:cNvPr>
          <p:cNvSpPr>
            <a:spLocks noChangeArrowheads="1"/>
          </p:cNvSpPr>
          <p:nvPr/>
        </p:nvSpPr>
        <p:spPr bwMode="auto">
          <a:xfrm>
            <a:off x="5605463" y="12396788"/>
            <a:ext cx="520700" cy="223837"/>
          </a:xfrm>
          <a:custGeom>
            <a:avLst/>
            <a:gdLst>
              <a:gd name="T0" fmla="*/ 0 w 785"/>
              <a:gd name="T1" fmla="*/ 143142 h 336"/>
              <a:gd name="T2" fmla="*/ 143498 w 785"/>
              <a:gd name="T3" fmla="*/ 0 h 336"/>
              <a:gd name="T4" fmla="*/ 282346 w 785"/>
              <a:gd name="T5" fmla="*/ 163023 h 336"/>
              <a:gd name="T6" fmla="*/ 381997 w 785"/>
              <a:gd name="T7" fmla="*/ 98742 h 336"/>
              <a:gd name="T8" fmla="*/ 520845 w 785"/>
              <a:gd name="T9" fmla="*/ 222003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5" h="336">
                <a:moveTo>
                  <a:pt x="0" y="216"/>
                </a:moveTo>
                <a:lnTo>
                  <a:pt x="216" y="0"/>
                </a:lnTo>
                <a:lnTo>
                  <a:pt x="425" y="246"/>
                </a:lnTo>
                <a:lnTo>
                  <a:pt x="575" y="149"/>
                </a:lnTo>
                <a:lnTo>
                  <a:pt x="784" y="335"/>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57" name="Freeform 637">
            <a:extLst>
              <a:ext uri="{FF2B5EF4-FFF2-40B4-BE49-F238E27FC236}">
                <a16:creationId xmlns:a16="http://schemas.microsoft.com/office/drawing/2014/main" id="{B6A34554-2528-B54B-8793-2AD47D7B53ED}"/>
              </a:ext>
            </a:extLst>
          </p:cNvPr>
          <p:cNvSpPr>
            <a:spLocks noChangeArrowheads="1"/>
          </p:cNvSpPr>
          <p:nvPr/>
        </p:nvSpPr>
        <p:spPr bwMode="auto">
          <a:xfrm>
            <a:off x="5948363" y="12315825"/>
            <a:ext cx="98425" cy="98425"/>
          </a:xfrm>
          <a:custGeom>
            <a:avLst/>
            <a:gdLst>
              <a:gd name="T0" fmla="*/ 98949 w 150"/>
              <a:gd name="T1" fmla="*/ 49807 h 150"/>
              <a:gd name="T2" fmla="*/ 98949 w 150"/>
              <a:gd name="T3" fmla="*/ 49807 h 150"/>
              <a:gd name="T4" fmla="*/ 49807 w 150"/>
              <a:gd name="T5" fmla="*/ 98949 h 150"/>
              <a:gd name="T6" fmla="*/ 0 w 150"/>
              <a:gd name="T7" fmla="*/ 49807 h 150"/>
              <a:gd name="T8" fmla="*/ 49807 w 150"/>
              <a:gd name="T9" fmla="*/ 0 h 150"/>
              <a:gd name="T10" fmla="*/ 98949 w 150"/>
              <a:gd name="T11" fmla="*/ 49807 h 1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0" h="150">
                <a:moveTo>
                  <a:pt x="149" y="75"/>
                </a:moveTo>
                <a:lnTo>
                  <a:pt x="149" y="75"/>
                </a:lnTo>
                <a:cubicBezTo>
                  <a:pt x="149" y="120"/>
                  <a:pt x="112" y="149"/>
                  <a:pt x="75" y="149"/>
                </a:cubicBezTo>
                <a:cubicBezTo>
                  <a:pt x="30" y="149"/>
                  <a:pt x="0" y="120"/>
                  <a:pt x="0" y="75"/>
                </a:cubicBezTo>
                <a:cubicBezTo>
                  <a:pt x="0" y="37"/>
                  <a:pt x="30" y="0"/>
                  <a:pt x="75" y="0"/>
                </a:cubicBezTo>
                <a:cubicBezTo>
                  <a:pt x="112" y="0"/>
                  <a:pt x="149" y="37"/>
                  <a:pt x="149" y="75"/>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58" name="Freeform 638">
            <a:extLst>
              <a:ext uri="{FF2B5EF4-FFF2-40B4-BE49-F238E27FC236}">
                <a16:creationId xmlns:a16="http://schemas.microsoft.com/office/drawing/2014/main" id="{18FFDFA2-2516-EC47-9055-D31E39804E08}"/>
              </a:ext>
            </a:extLst>
          </p:cNvPr>
          <p:cNvSpPr>
            <a:spLocks noChangeArrowheads="1"/>
          </p:cNvSpPr>
          <p:nvPr/>
        </p:nvSpPr>
        <p:spPr bwMode="auto">
          <a:xfrm>
            <a:off x="6884988" y="12090400"/>
            <a:ext cx="620712" cy="620713"/>
          </a:xfrm>
          <a:custGeom>
            <a:avLst/>
            <a:gdLst>
              <a:gd name="T0" fmla="*/ 307901 w 934"/>
              <a:gd name="T1" fmla="*/ 0 h 934"/>
              <a:gd name="T2" fmla="*/ 248050 w 934"/>
              <a:gd name="T3" fmla="*/ 0 h 934"/>
              <a:gd name="T4" fmla="*/ 248050 w 934"/>
              <a:gd name="T5" fmla="*/ 89112 h 934"/>
              <a:gd name="T6" fmla="*/ 188864 w 934"/>
              <a:gd name="T7" fmla="*/ 109062 h 934"/>
              <a:gd name="T8" fmla="*/ 129012 w 934"/>
              <a:gd name="T9" fmla="*/ 49211 h 934"/>
              <a:gd name="T10" fmla="*/ 49876 w 934"/>
              <a:gd name="T11" fmla="*/ 129012 h 934"/>
              <a:gd name="T12" fmla="*/ 109062 w 934"/>
              <a:gd name="T13" fmla="*/ 188199 h 934"/>
              <a:gd name="T14" fmla="*/ 89112 w 934"/>
              <a:gd name="T15" fmla="*/ 248050 h 934"/>
              <a:gd name="T16" fmla="*/ 0 w 934"/>
              <a:gd name="T17" fmla="*/ 248050 h 934"/>
              <a:gd name="T18" fmla="*/ 0 w 934"/>
              <a:gd name="T19" fmla="*/ 367087 h 934"/>
              <a:gd name="T20" fmla="*/ 89112 w 934"/>
              <a:gd name="T21" fmla="*/ 367087 h 934"/>
              <a:gd name="T22" fmla="*/ 109062 w 934"/>
              <a:gd name="T23" fmla="*/ 431593 h 934"/>
              <a:gd name="T24" fmla="*/ 49876 w 934"/>
              <a:gd name="T25" fmla="*/ 491444 h 934"/>
              <a:gd name="T26" fmla="*/ 129012 w 934"/>
              <a:gd name="T27" fmla="*/ 570581 h 934"/>
              <a:gd name="T28" fmla="*/ 188864 w 934"/>
              <a:gd name="T29" fmla="*/ 511395 h 934"/>
              <a:gd name="T30" fmla="*/ 248050 w 934"/>
              <a:gd name="T31" fmla="*/ 530680 h 934"/>
              <a:gd name="T32" fmla="*/ 248050 w 934"/>
              <a:gd name="T33" fmla="*/ 620457 h 934"/>
              <a:gd name="T34" fmla="*/ 307901 w 934"/>
              <a:gd name="T35" fmla="*/ 620457 h 934"/>
              <a:gd name="T36" fmla="*/ 367087 w 934"/>
              <a:gd name="T37" fmla="*/ 620457 h 934"/>
              <a:gd name="T38" fmla="*/ 367087 w 934"/>
              <a:gd name="T39" fmla="*/ 530680 h 934"/>
              <a:gd name="T40" fmla="*/ 426938 w 934"/>
              <a:gd name="T41" fmla="*/ 511395 h 934"/>
              <a:gd name="T42" fmla="*/ 486124 w 934"/>
              <a:gd name="T43" fmla="*/ 570581 h 934"/>
              <a:gd name="T44" fmla="*/ 570581 w 934"/>
              <a:gd name="T45" fmla="*/ 491444 h 934"/>
              <a:gd name="T46" fmla="*/ 511395 w 934"/>
              <a:gd name="T47" fmla="*/ 431593 h 934"/>
              <a:gd name="T48" fmla="*/ 531345 w 934"/>
              <a:gd name="T49" fmla="*/ 367087 h 934"/>
              <a:gd name="T50" fmla="*/ 620457 w 934"/>
              <a:gd name="T51" fmla="*/ 367087 h 934"/>
              <a:gd name="T52" fmla="*/ 620457 w 934"/>
              <a:gd name="T53" fmla="*/ 248050 h 934"/>
              <a:gd name="T54" fmla="*/ 531345 w 934"/>
              <a:gd name="T55" fmla="*/ 248050 h 934"/>
              <a:gd name="T56" fmla="*/ 511395 w 934"/>
              <a:gd name="T57" fmla="*/ 188199 h 934"/>
              <a:gd name="T58" fmla="*/ 570581 w 934"/>
              <a:gd name="T59" fmla="*/ 129012 h 934"/>
              <a:gd name="T60" fmla="*/ 486124 w 934"/>
              <a:gd name="T61" fmla="*/ 49211 h 934"/>
              <a:gd name="T62" fmla="*/ 426938 w 934"/>
              <a:gd name="T63" fmla="*/ 109062 h 934"/>
              <a:gd name="T64" fmla="*/ 367087 w 934"/>
              <a:gd name="T65" fmla="*/ 89112 h 934"/>
              <a:gd name="T66" fmla="*/ 367087 w 934"/>
              <a:gd name="T67" fmla="*/ 0 h 934"/>
              <a:gd name="T68" fmla="*/ 307901 w 934"/>
              <a:gd name="T69" fmla="*/ 0 h 9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34" h="934">
                <a:moveTo>
                  <a:pt x="463" y="0"/>
                </a:moveTo>
                <a:lnTo>
                  <a:pt x="373" y="0"/>
                </a:lnTo>
                <a:lnTo>
                  <a:pt x="373" y="134"/>
                </a:lnTo>
                <a:lnTo>
                  <a:pt x="284" y="164"/>
                </a:lnTo>
                <a:lnTo>
                  <a:pt x="194" y="74"/>
                </a:lnTo>
                <a:lnTo>
                  <a:pt x="75" y="194"/>
                </a:lnTo>
                <a:lnTo>
                  <a:pt x="164" y="283"/>
                </a:lnTo>
                <a:lnTo>
                  <a:pt x="134" y="373"/>
                </a:lnTo>
                <a:lnTo>
                  <a:pt x="0" y="373"/>
                </a:lnTo>
                <a:lnTo>
                  <a:pt x="0" y="552"/>
                </a:lnTo>
                <a:lnTo>
                  <a:pt x="134" y="552"/>
                </a:lnTo>
                <a:lnTo>
                  <a:pt x="164" y="649"/>
                </a:lnTo>
                <a:lnTo>
                  <a:pt x="75" y="739"/>
                </a:lnTo>
                <a:lnTo>
                  <a:pt x="194" y="858"/>
                </a:lnTo>
                <a:lnTo>
                  <a:pt x="284" y="769"/>
                </a:lnTo>
                <a:lnTo>
                  <a:pt x="373" y="798"/>
                </a:lnTo>
                <a:lnTo>
                  <a:pt x="373" y="933"/>
                </a:lnTo>
                <a:lnTo>
                  <a:pt x="463" y="933"/>
                </a:lnTo>
                <a:lnTo>
                  <a:pt x="552" y="933"/>
                </a:lnTo>
                <a:lnTo>
                  <a:pt x="552" y="798"/>
                </a:lnTo>
                <a:lnTo>
                  <a:pt x="642" y="769"/>
                </a:lnTo>
                <a:lnTo>
                  <a:pt x="731" y="858"/>
                </a:lnTo>
                <a:lnTo>
                  <a:pt x="858" y="739"/>
                </a:lnTo>
                <a:lnTo>
                  <a:pt x="769" y="649"/>
                </a:lnTo>
                <a:lnTo>
                  <a:pt x="799" y="552"/>
                </a:lnTo>
                <a:lnTo>
                  <a:pt x="933" y="552"/>
                </a:lnTo>
                <a:lnTo>
                  <a:pt x="933" y="373"/>
                </a:lnTo>
                <a:lnTo>
                  <a:pt x="799" y="373"/>
                </a:lnTo>
                <a:lnTo>
                  <a:pt x="769" y="283"/>
                </a:lnTo>
                <a:lnTo>
                  <a:pt x="858" y="194"/>
                </a:lnTo>
                <a:lnTo>
                  <a:pt x="731" y="74"/>
                </a:lnTo>
                <a:lnTo>
                  <a:pt x="642" y="164"/>
                </a:lnTo>
                <a:lnTo>
                  <a:pt x="552" y="134"/>
                </a:lnTo>
                <a:lnTo>
                  <a:pt x="552" y="0"/>
                </a:lnTo>
                <a:lnTo>
                  <a:pt x="463"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59" name="Freeform 639">
            <a:extLst>
              <a:ext uri="{FF2B5EF4-FFF2-40B4-BE49-F238E27FC236}">
                <a16:creationId xmlns:a16="http://schemas.microsoft.com/office/drawing/2014/main" id="{B713A0AD-499A-814F-B2DB-BC16A58D8ED0}"/>
              </a:ext>
            </a:extLst>
          </p:cNvPr>
          <p:cNvSpPr>
            <a:spLocks noChangeArrowheads="1"/>
          </p:cNvSpPr>
          <p:nvPr/>
        </p:nvSpPr>
        <p:spPr bwMode="auto">
          <a:xfrm>
            <a:off x="7131050" y="12336463"/>
            <a:ext cx="120650" cy="119062"/>
          </a:xfrm>
          <a:custGeom>
            <a:avLst/>
            <a:gdLst>
              <a:gd name="T0" fmla="*/ 119457 w 180"/>
              <a:gd name="T1" fmla="*/ 60062 h 180"/>
              <a:gd name="T2" fmla="*/ 119457 w 180"/>
              <a:gd name="T3" fmla="*/ 60062 h 180"/>
              <a:gd name="T4" fmla="*/ 60062 w 180"/>
              <a:gd name="T5" fmla="*/ 0 h 180"/>
              <a:gd name="T6" fmla="*/ 0 w 180"/>
              <a:gd name="T7" fmla="*/ 60062 h 180"/>
              <a:gd name="T8" fmla="*/ 60062 w 180"/>
              <a:gd name="T9" fmla="*/ 119457 h 180"/>
              <a:gd name="T10" fmla="*/ 119457 w 180"/>
              <a:gd name="T11" fmla="*/ 60062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80">
                <a:moveTo>
                  <a:pt x="179" y="90"/>
                </a:moveTo>
                <a:lnTo>
                  <a:pt x="179" y="90"/>
                </a:lnTo>
                <a:cubicBezTo>
                  <a:pt x="179" y="45"/>
                  <a:pt x="142" y="0"/>
                  <a:pt x="90" y="0"/>
                </a:cubicBezTo>
                <a:cubicBezTo>
                  <a:pt x="45" y="0"/>
                  <a:pt x="0" y="45"/>
                  <a:pt x="0" y="90"/>
                </a:cubicBezTo>
                <a:cubicBezTo>
                  <a:pt x="0" y="142"/>
                  <a:pt x="45" y="179"/>
                  <a:pt x="90" y="179"/>
                </a:cubicBezTo>
                <a:cubicBezTo>
                  <a:pt x="142" y="179"/>
                  <a:pt x="179" y="142"/>
                  <a:pt x="179" y="9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nvGrpSpPr>
          <p:cNvPr id="130406" name="Group 1">
            <a:extLst>
              <a:ext uri="{FF2B5EF4-FFF2-40B4-BE49-F238E27FC236}">
                <a16:creationId xmlns:a16="http://schemas.microsoft.com/office/drawing/2014/main" id="{9828B8D6-F6D5-4B74-8DDC-E018750F03D5}"/>
              </a:ext>
            </a:extLst>
          </p:cNvPr>
          <p:cNvGrpSpPr>
            <a:grpSpLocks/>
          </p:cNvGrpSpPr>
          <p:nvPr/>
        </p:nvGrpSpPr>
        <p:grpSpPr bwMode="auto">
          <a:xfrm>
            <a:off x="8167688" y="12118975"/>
            <a:ext cx="609600" cy="571500"/>
            <a:chOff x="8168415" y="12118985"/>
            <a:chExt cx="609403" cy="571318"/>
          </a:xfrm>
        </p:grpSpPr>
        <p:sp>
          <p:nvSpPr>
            <p:cNvPr id="5760" name="Line 640">
              <a:extLst>
                <a:ext uri="{FF2B5EF4-FFF2-40B4-BE49-F238E27FC236}">
                  <a16:creationId xmlns:a16="http://schemas.microsoft.com/office/drawing/2014/main" id="{FACDE5D7-DB3B-704B-8D1B-D2E37C159C76}"/>
                </a:ext>
              </a:extLst>
            </p:cNvPr>
            <p:cNvSpPr>
              <a:spLocks noChangeShapeType="1"/>
            </p:cNvSpPr>
            <p:nvPr/>
          </p:nvSpPr>
          <p:spPr bwMode="auto">
            <a:xfrm>
              <a:off x="8511204" y="12414166"/>
              <a:ext cx="49196" cy="50784"/>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761" name="Freeform 641">
              <a:extLst>
                <a:ext uri="{FF2B5EF4-FFF2-40B4-BE49-F238E27FC236}">
                  <a16:creationId xmlns:a16="http://schemas.microsoft.com/office/drawing/2014/main" id="{2860DBEB-4C88-AA44-BB01-213154537A2D}"/>
                </a:ext>
              </a:extLst>
            </p:cNvPr>
            <p:cNvSpPr>
              <a:spLocks noChangeArrowheads="1"/>
            </p:cNvSpPr>
            <p:nvPr/>
          </p:nvSpPr>
          <p:spPr bwMode="auto">
            <a:xfrm>
              <a:off x="8528661" y="12434797"/>
              <a:ext cx="249157" cy="255506"/>
            </a:xfrm>
            <a:custGeom>
              <a:avLst/>
              <a:gdLst>
                <a:gd name="T0" fmla="*/ 0 w 374"/>
                <a:gd name="T1" fmla="*/ 60054 h 382"/>
                <a:gd name="T2" fmla="*/ 59928 w 374"/>
                <a:gd name="T3" fmla="*/ 0 h 382"/>
                <a:gd name="T4" fmla="*/ 248367 w 374"/>
                <a:gd name="T5" fmla="*/ 194174 h 382"/>
                <a:gd name="T6" fmla="*/ 189105 w 374"/>
                <a:gd name="T7" fmla="*/ 254228 h 382"/>
                <a:gd name="T8" fmla="*/ 0 w 374"/>
                <a:gd name="T9" fmla="*/ 60054 h 3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 h="382">
                  <a:moveTo>
                    <a:pt x="0" y="90"/>
                  </a:moveTo>
                  <a:lnTo>
                    <a:pt x="90" y="0"/>
                  </a:lnTo>
                  <a:lnTo>
                    <a:pt x="373" y="291"/>
                  </a:lnTo>
                  <a:lnTo>
                    <a:pt x="284" y="381"/>
                  </a:lnTo>
                  <a:lnTo>
                    <a:pt x="0" y="9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62" name="Freeform 642">
              <a:extLst>
                <a:ext uri="{FF2B5EF4-FFF2-40B4-BE49-F238E27FC236}">
                  <a16:creationId xmlns:a16="http://schemas.microsoft.com/office/drawing/2014/main" id="{44DFE4C9-5233-7A4F-BA4F-E3064D11730C}"/>
                </a:ext>
              </a:extLst>
            </p:cNvPr>
            <p:cNvSpPr>
              <a:spLocks noChangeArrowheads="1"/>
            </p:cNvSpPr>
            <p:nvPr/>
          </p:nvSpPr>
          <p:spPr bwMode="auto">
            <a:xfrm>
              <a:off x="8206503" y="12118985"/>
              <a:ext cx="123785" cy="120612"/>
            </a:xfrm>
            <a:custGeom>
              <a:avLst/>
              <a:gdLst>
                <a:gd name="T0" fmla="*/ 63830 w 187"/>
                <a:gd name="T1" fmla="*/ 119457 h 180"/>
                <a:gd name="T2" fmla="*/ 122395 w 187"/>
                <a:gd name="T3" fmla="*/ 59395 h 180"/>
                <a:gd name="T4" fmla="*/ 24347 w 187"/>
                <a:gd name="T5" fmla="*/ 0 h 180"/>
                <a:gd name="T6" fmla="*/ 0 w 187"/>
                <a:gd name="T7" fmla="*/ 19353 h 180"/>
                <a:gd name="T8" fmla="*/ 63830 w 187"/>
                <a:gd name="T9" fmla="*/ 119457 h 1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7" h="180">
                  <a:moveTo>
                    <a:pt x="97" y="179"/>
                  </a:moveTo>
                  <a:lnTo>
                    <a:pt x="186" y="89"/>
                  </a:lnTo>
                  <a:lnTo>
                    <a:pt x="37" y="0"/>
                  </a:lnTo>
                  <a:lnTo>
                    <a:pt x="0" y="29"/>
                  </a:lnTo>
                  <a:lnTo>
                    <a:pt x="97" y="17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63" name="Line 643">
              <a:extLst>
                <a:ext uri="{FF2B5EF4-FFF2-40B4-BE49-F238E27FC236}">
                  <a16:creationId xmlns:a16="http://schemas.microsoft.com/office/drawing/2014/main" id="{71965A08-122F-9D4B-9BDB-DC39AD9DB3BC}"/>
                </a:ext>
              </a:extLst>
            </p:cNvPr>
            <p:cNvSpPr>
              <a:spLocks noChangeShapeType="1"/>
            </p:cNvSpPr>
            <p:nvPr/>
          </p:nvSpPr>
          <p:spPr bwMode="auto">
            <a:xfrm flipH="1" flipV="1">
              <a:off x="8300134" y="12204683"/>
              <a:ext cx="134894" cy="13330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764" name="Freeform 644">
              <a:extLst>
                <a:ext uri="{FF2B5EF4-FFF2-40B4-BE49-F238E27FC236}">
                  <a16:creationId xmlns:a16="http://schemas.microsoft.com/office/drawing/2014/main" id="{13D3D4A1-9ECC-834A-AE18-441621DDA33E}"/>
                </a:ext>
              </a:extLst>
            </p:cNvPr>
            <p:cNvSpPr>
              <a:spLocks noChangeArrowheads="1"/>
            </p:cNvSpPr>
            <p:nvPr/>
          </p:nvSpPr>
          <p:spPr bwMode="auto">
            <a:xfrm>
              <a:off x="8168415" y="12118985"/>
              <a:ext cx="561793" cy="560210"/>
            </a:xfrm>
            <a:custGeom>
              <a:avLst/>
              <a:gdLst>
                <a:gd name="T0" fmla="*/ 561859 w 845"/>
                <a:gd name="T1" fmla="*/ 83542 h 844"/>
                <a:gd name="T2" fmla="*/ 561859 w 845"/>
                <a:gd name="T3" fmla="*/ 83542 h 844"/>
                <a:gd name="T4" fmla="*/ 481974 w 845"/>
                <a:gd name="T5" fmla="*/ 123323 h 844"/>
                <a:gd name="T6" fmla="*/ 442031 w 845"/>
                <a:gd name="T7" fmla="*/ 78900 h 844"/>
                <a:gd name="T8" fmla="*/ 477314 w 845"/>
                <a:gd name="T9" fmla="*/ 0 h 844"/>
                <a:gd name="T10" fmla="*/ 477314 w 845"/>
                <a:gd name="T11" fmla="*/ 0 h 844"/>
                <a:gd name="T12" fmla="*/ 352826 w 845"/>
                <a:gd name="T13" fmla="*/ 98791 h 844"/>
                <a:gd name="T14" fmla="*/ 352826 w 845"/>
                <a:gd name="T15" fmla="*/ 138573 h 844"/>
                <a:gd name="T16" fmla="*/ 15311 w 845"/>
                <a:gd name="T17" fmla="*/ 480033 h 844"/>
                <a:gd name="T18" fmla="*/ 0 w 845"/>
                <a:gd name="T19" fmla="*/ 539042 h 844"/>
                <a:gd name="T20" fmla="*/ 19971 w 845"/>
                <a:gd name="T21" fmla="*/ 558933 h 844"/>
                <a:gd name="T22" fmla="*/ 79885 w 845"/>
                <a:gd name="T23" fmla="*/ 544346 h 844"/>
                <a:gd name="T24" fmla="*/ 422726 w 845"/>
                <a:gd name="T25" fmla="*/ 207528 h 844"/>
                <a:gd name="T26" fmla="*/ 462003 w 845"/>
                <a:gd name="T27" fmla="*/ 207528 h 844"/>
                <a:gd name="T28" fmla="*/ 561859 w 845"/>
                <a:gd name="T29" fmla="*/ 83542 h 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45" h="844">
                  <a:moveTo>
                    <a:pt x="844" y="126"/>
                  </a:moveTo>
                  <a:lnTo>
                    <a:pt x="844" y="126"/>
                  </a:lnTo>
                  <a:cubicBezTo>
                    <a:pt x="724" y="186"/>
                    <a:pt x="724" y="186"/>
                    <a:pt x="724" y="186"/>
                  </a:cubicBezTo>
                  <a:cubicBezTo>
                    <a:pt x="664" y="119"/>
                    <a:pt x="664" y="119"/>
                    <a:pt x="664" y="119"/>
                  </a:cubicBezTo>
                  <a:cubicBezTo>
                    <a:pt x="717" y="0"/>
                    <a:pt x="717" y="0"/>
                    <a:pt x="717" y="0"/>
                  </a:cubicBezTo>
                  <a:cubicBezTo>
                    <a:pt x="567" y="0"/>
                    <a:pt x="530" y="74"/>
                    <a:pt x="530" y="149"/>
                  </a:cubicBezTo>
                  <a:cubicBezTo>
                    <a:pt x="530" y="209"/>
                    <a:pt x="530" y="209"/>
                    <a:pt x="530" y="209"/>
                  </a:cubicBezTo>
                  <a:cubicBezTo>
                    <a:pt x="23" y="724"/>
                    <a:pt x="23" y="724"/>
                    <a:pt x="23" y="724"/>
                  </a:cubicBezTo>
                  <a:cubicBezTo>
                    <a:pt x="0" y="813"/>
                    <a:pt x="0" y="813"/>
                    <a:pt x="0" y="813"/>
                  </a:cubicBezTo>
                  <a:cubicBezTo>
                    <a:pt x="30" y="843"/>
                    <a:pt x="30" y="843"/>
                    <a:pt x="30" y="843"/>
                  </a:cubicBezTo>
                  <a:cubicBezTo>
                    <a:pt x="120" y="821"/>
                    <a:pt x="120" y="821"/>
                    <a:pt x="120" y="821"/>
                  </a:cubicBezTo>
                  <a:cubicBezTo>
                    <a:pt x="635" y="313"/>
                    <a:pt x="635" y="313"/>
                    <a:pt x="635" y="313"/>
                  </a:cubicBezTo>
                  <a:cubicBezTo>
                    <a:pt x="694" y="313"/>
                    <a:pt x="694" y="313"/>
                    <a:pt x="694" y="313"/>
                  </a:cubicBezTo>
                  <a:cubicBezTo>
                    <a:pt x="769" y="313"/>
                    <a:pt x="844" y="276"/>
                    <a:pt x="844" y="126"/>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sp>
        <p:nvSpPr>
          <p:cNvPr id="5765" name="Line 645">
            <a:extLst>
              <a:ext uri="{FF2B5EF4-FFF2-40B4-BE49-F238E27FC236}">
                <a16:creationId xmlns:a16="http://schemas.microsoft.com/office/drawing/2014/main" id="{864816CF-5081-584D-9013-85418148DF28}"/>
              </a:ext>
            </a:extLst>
          </p:cNvPr>
          <p:cNvSpPr>
            <a:spLocks noChangeShapeType="1"/>
          </p:cNvSpPr>
          <p:nvPr/>
        </p:nvSpPr>
        <p:spPr bwMode="auto">
          <a:xfrm>
            <a:off x="9645650" y="12277725"/>
            <a:ext cx="187325" cy="18732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766" name="Freeform 646">
            <a:extLst>
              <a:ext uri="{FF2B5EF4-FFF2-40B4-BE49-F238E27FC236}">
                <a16:creationId xmlns:a16="http://schemas.microsoft.com/office/drawing/2014/main" id="{2A12B9A2-F7C0-6D44-A5F9-D3D6D305F27D}"/>
              </a:ext>
            </a:extLst>
          </p:cNvPr>
          <p:cNvSpPr>
            <a:spLocks noChangeArrowheads="1"/>
          </p:cNvSpPr>
          <p:nvPr/>
        </p:nvSpPr>
        <p:spPr bwMode="auto">
          <a:xfrm>
            <a:off x="9805988" y="12434888"/>
            <a:ext cx="252412" cy="255587"/>
          </a:xfrm>
          <a:custGeom>
            <a:avLst/>
            <a:gdLst>
              <a:gd name="T0" fmla="*/ 0 w 381"/>
              <a:gd name="T1" fmla="*/ 60054 h 382"/>
              <a:gd name="T2" fmla="*/ 58858 w 381"/>
              <a:gd name="T3" fmla="*/ 0 h 382"/>
              <a:gd name="T4" fmla="*/ 251303 w 381"/>
              <a:gd name="T5" fmla="*/ 194174 h 382"/>
              <a:gd name="T6" fmla="*/ 192445 w 381"/>
              <a:gd name="T7" fmla="*/ 254228 h 382"/>
              <a:gd name="T8" fmla="*/ 0 w 381"/>
              <a:gd name="T9" fmla="*/ 60054 h 3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1" h="382">
                <a:moveTo>
                  <a:pt x="0" y="90"/>
                </a:moveTo>
                <a:lnTo>
                  <a:pt x="89" y="0"/>
                </a:lnTo>
                <a:lnTo>
                  <a:pt x="380" y="291"/>
                </a:lnTo>
                <a:lnTo>
                  <a:pt x="291" y="381"/>
                </a:lnTo>
                <a:lnTo>
                  <a:pt x="0" y="9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67" name="Freeform 647">
            <a:extLst>
              <a:ext uri="{FF2B5EF4-FFF2-40B4-BE49-F238E27FC236}">
                <a16:creationId xmlns:a16="http://schemas.microsoft.com/office/drawing/2014/main" id="{021F22D7-BBBE-A142-98DD-E080D7EC3DEC}"/>
              </a:ext>
            </a:extLst>
          </p:cNvPr>
          <p:cNvSpPr>
            <a:spLocks noChangeArrowheads="1"/>
          </p:cNvSpPr>
          <p:nvPr/>
        </p:nvSpPr>
        <p:spPr bwMode="auto">
          <a:xfrm>
            <a:off x="9437688" y="12107863"/>
            <a:ext cx="327025" cy="268287"/>
          </a:xfrm>
          <a:custGeom>
            <a:avLst/>
            <a:gdLst>
              <a:gd name="T0" fmla="*/ 0 w 494"/>
              <a:gd name="T1" fmla="*/ 159064 h 405"/>
              <a:gd name="T2" fmla="*/ 0 w 494"/>
              <a:gd name="T3" fmla="*/ 159064 h 405"/>
              <a:gd name="T4" fmla="*/ 158756 w 494"/>
              <a:gd name="T5" fmla="*/ 0 h 405"/>
              <a:gd name="T6" fmla="*/ 287620 w 494"/>
              <a:gd name="T7" fmla="*/ 10649 h 405"/>
              <a:gd name="T8" fmla="*/ 327475 w 494"/>
              <a:gd name="T9" fmla="*/ 49915 h 405"/>
              <a:gd name="T10" fmla="*/ 108937 w 494"/>
              <a:gd name="T11" fmla="*/ 268877 h 405"/>
              <a:gd name="T12" fmla="*/ 0 w 494"/>
              <a:gd name="T13" fmla="*/ 159064 h 40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4" h="405">
                <a:moveTo>
                  <a:pt x="0" y="239"/>
                </a:moveTo>
                <a:lnTo>
                  <a:pt x="0" y="239"/>
                </a:lnTo>
                <a:cubicBezTo>
                  <a:pt x="239" y="0"/>
                  <a:pt x="239" y="0"/>
                  <a:pt x="239" y="0"/>
                </a:cubicBezTo>
                <a:cubicBezTo>
                  <a:pt x="329" y="90"/>
                  <a:pt x="433" y="16"/>
                  <a:pt x="433" y="16"/>
                </a:cubicBezTo>
                <a:cubicBezTo>
                  <a:pt x="493" y="75"/>
                  <a:pt x="493" y="75"/>
                  <a:pt x="493" y="75"/>
                </a:cubicBezTo>
                <a:cubicBezTo>
                  <a:pt x="164" y="404"/>
                  <a:pt x="164" y="404"/>
                  <a:pt x="164" y="404"/>
                </a:cubicBezTo>
                <a:lnTo>
                  <a:pt x="0" y="23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68" name="Freeform 648">
            <a:extLst>
              <a:ext uri="{FF2B5EF4-FFF2-40B4-BE49-F238E27FC236}">
                <a16:creationId xmlns:a16="http://schemas.microsoft.com/office/drawing/2014/main" id="{A1FA7D23-3838-B942-8F86-3B4D2E9A4D9F}"/>
              </a:ext>
            </a:extLst>
          </p:cNvPr>
          <p:cNvSpPr>
            <a:spLocks noChangeArrowheads="1"/>
          </p:cNvSpPr>
          <p:nvPr/>
        </p:nvSpPr>
        <p:spPr bwMode="auto">
          <a:xfrm>
            <a:off x="12480925" y="12285663"/>
            <a:ext cx="128588" cy="352425"/>
          </a:xfrm>
          <a:custGeom>
            <a:avLst/>
            <a:gdLst>
              <a:gd name="T0" fmla="*/ 128250 w 195"/>
              <a:gd name="T1" fmla="*/ 350917 h 531"/>
              <a:gd name="T2" fmla="*/ 128250 w 195"/>
              <a:gd name="T3" fmla="*/ 350917 h 531"/>
              <a:gd name="T4" fmla="*/ 0 w 195"/>
              <a:gd name="T5" fmla="*/ 0 h 531"/>
              <a:gd name="T6" fmla="*/ 0 60000 65536"/>
              <a:gd name="T7" fmla="*/ 0 60000 65536"/>
              <a:gd name="T8" fmla="*/ 0 60000 65536"/>
            </a:gdLst>
            <a:ahLst/>
            <a:cxnLst>
              <a:cxn ang="T6">
                <a:pos x="T0" y="T1"/>
              </a:cxn>
              <a:cxn ang="T7">
                <a:pos x="T2" y="T3"/>
              </a:cxn>
              <a:cxn ang="T8">
                <a:pos x="T4" y="T5"/>
              </a:cxn>
            </a:cxnLst>
            <a:rect l="0" t="0" r="r" b="b"/>
            <a:pathLst>
              <a:path w="195" h="531">
                <a:moveTo>
                  <a:pt x="194" y="530"/>
                </a:moveTo>
                <a:lnTo>
                  <a:pt x="194" y="530"/>
                </a:lnTo>
                <a:cubicBezTo>
                  <a:pt x="194" y="329"/>
                  <a:pt x="120" y="142"/>
                  <a:pt x="0"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69" name="Freeform 649">
            <a:extLst>
              <a:ext uri="{FF2B5EF4-FFF2-40B4-BE49-F238E27FC236}">
                <a16:creationId xmlns:a16="http://schemas.microsoft.com/office/drawing/2014/main" id="{F2C949DF-3A28-3C49-9D70-8DC18EF45549}"/>
              </a:ext>
            </a:extLst>
          </p:cNvPr>
          <p:cNvSpPr>
            <a:spLocks noChangeArrowheads="1"/>
          </p:cNvSpPr>
          <p:nvPr/>
        </p:nvSpPr>
        <p:spPr bwMode="auto">
          <a:xfrm>
            <a:off x="12061825" y="12090400"/>
            <a:ext cx="422275" cy="198438"/>
          </a:xfrm>
          <a:custGeom>
            <a:avLst/>
            <a:gdLst>
              <a:gd name="T0" fmla="*/ 421230 w 635"/>
              <a:gd name="T1" fmla="*/ 198562 h 299"/>
              <a:gd name="T2" fmla="*/ 421230 w 635"/>
              <a:gd name="T3" fmla="*/ 198562 h 299"/>
              <a:gd name="T4" fmla="*/ 0 w 635"/>
              <a:gd name="T5" fmla="*/ 0 h 299"/>
              <a:gd name="T6" fmla="*/ 0 60000 65536"/>
              <a:gd name="T7" fmla="*/ 0 60000 65536"/>
              <a:gd name="T8" fmla="*/ 0 60000 65536"/>
            </a:gdLst>
            <a:ahLst/>
            <a:cxnLst>
              <a:cxn ang="T6">
                <a:pos x="T0" y="T1"/>
              </a:cxn>
              <a:cxn ang="T7">
                <a:pos x="T2" y="T3"/>
              </a:cxn>
              <a:cxn ang="T8">
                <a:pos x="T4" y="T5"/>
              </a:cxn>
            </a:cxnLst>
            <a:rect l="0" t="0" r="r" b="b"/>
            <a:pathLst>
              <a:path w="635" h="299">
                <a:moveTo>
                  <a:pt x="634" y="298"/>
                </a:moveTo>
                <a:lnTo>
                  <a:pt x="634" y="298"/>
                </a:lnTo>
                <a:cubicBezTo>
                  <a:pt x="485" y="112"/>
                  <a:pt x="254" y="0"/>
                  <a:pt x="0"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70" name="Freeform 650">
            <a:extLst>
              <a:ext uri="{FF2B5EF4-FFF2-40B4-BE49-F238E27FC236}">
                <a16:creationId xmlns:a16="http://schemas.microsoft.com/office/drawing/2014/main" id="{6622A93F-89B3-8B49-B619-49ED01226839}"/>
              </a:ext>
            </a:extLst>
          </p:cNvPr>
          <p:cNvSpPr>
            <a:spLocks noChangeArrowheads="1"/>
          </p:cNvSpPr>
          <p:nvPr/>
        </p:nvSpPr>
        <p:spPr bwMode="auto">
          <a:xfrm>
            <a:off x="12061825" y="12201525"/>
            <a:ext cx="436563" cy="436563"/>
          </a:xfrm>
          <a:custGeom>
            <a:avLst/>
            <a:gdLst>
              <a:gd name="T0" fmla="*/ 435880 w 658"/>
              <a:gd name="T1" fmla="*/ 435882 h 658"/>
              <a:gd name="T2" fmla="*/ 435880 w 658"/>
              <a:gd name="T3" fmla="*/ 435882 h 658"/>
              <a:gd name="T4" fmla="*/ 0 w 658"/>
              <a:gd name="T5" fmla="*/ 0 h 658"/>
              <a:gd name="T6" fmla="*/ 0 60000 65536"/>
              <a:gd name="T7" fmla="*/ 0 60000 65536"/>
              <a:gd name="T8" fmla="*/ 0 60000 65536"/>
            </a:gdLst>
            <a:ahLst/>
            <a:cxnLst>
              <a:cxn ang="T6">
                <a:pos x="T0" y="T1"/>
              </a:cxn>
              <a:cxn ang="T7">
                <a:pos x="T2" y="T3"/>
              </a:cxn>
              <a:cxn ang="T8">
                <a:pos x="T4" y="T5"/>
              </a:cxn>
            </a:cxnLst>
            <a:rect l="0" t="0" r="r" b="b"/>
            <a:pathLst>
              <a:path w="658" h="658">
                <a:moveTo>
                  <a:pt x="657" y="657"/>
                </a:moveTo>
                <a:lnTo>
                  <a:pt x="657" y="657"/>
                </a:lnTo>
                <a:cubicBezTo>
                  <a:pt x="657" y="292"/>
                  <a:pt x="366" y="0"/>
                  <a:pt x="0"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71" name="Freeform 651">
            <a:extLst>
              <a:ext uri="{FF2B5EF4-FFF2-40B4-BE49-F238E27FC236}">
                <a16:creationId xmlns:a16="http://schemas.microsoft.com/office/drawing/2014/main" id="{C497C925-5F8F-EB4F-972E-C7884B0F7791}"/>
              </a:ext>
            </a:extLst>
          </p:cNvPr>
          <p:cNvSpPr>
            <a:spLocks noChangeArrowheads="1"/>
          </p:cNvSpPr>
          <p:nvPr/>
        </p:nvSpPr>
        <p:spPr bwMode="auto">
          <a:xfrm>
            <a:off x="12061825" y="12312650"/>
            <a:ext cx="322263" cy="328613"/>
          </a:xfrm>
          <a:custGeom>
            <a:avLst/>
            <a:gdLst>
              <a:gd name="T0" fmla="*/ 321618 w 486"/>
              <a:gd name="T1" fmla="*/ 327475 h 494"/>
              <a:gd name="T2" fmla="*/ 321618 w 486"/>
              <a:gd name="T3" fmla="*/ 327475 h 494"/>
              <a:gd name="T4" fmla="*/ 0 w 486"/>
              <a:gd name="T5" fmla="*/ 0 h 494"/>
              <a:gd name="T6" fmla="*/ 0 60000 65536"/>
              <a:gd name="T7" fmla="*/ 0 60000 65536"/>
              <a:gd name="T8" fmla="*/ 0 60000 65536"/>
            </a:gdLst>
            <a:ahLst/>
            <a:cxnLst>
              <a:cxn ang="T6">
                <a:pos x="T0" y="T1"/>
              </a:cxn>
              <a:cxn ang="T7">
                <a:pos x="T2" y="T3"/>
              </a:cxn>
              <a:cxn ang="T8">
                <a:pos x="T4" y="T5"/>
              </a:cxn>
            </a:cxnLst>
            <a:rect l="0" t="0" r="r" b="b"/>
            <a:pathLst>
              <a:path w="486" h="494">
                <a:moveTo>
                  <a:pt x="485" y="493"/>
                </a:moveTo>
                <a:lnTo>
                  <a:pt x="485" y="493"/>
                </a:lnTo>
                <a:cubicBezTo>
                  <a:pt x="485" y="225"/>
                  <a:pt x="268" y="0"/>
                  <a:pt x="0"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72" name="Freeform 652">
            <a:extLst>
              <a:ext uri="{FF2B5EF4-FFF2-40B4-BE49-F238E27FC236}">
                <a16:creationId xmlns:a16="http://schemas.microsoft.com/office/drawing/2014/main" id="{9261E977-6A84-D344-881C-45B4D8DD3C59}"/>
              </a:ext>
            </a:extLst>
          </p:cNvPr>
          <p:cNvSpPr>
            <a:spLocks noChangeArrowheads="1"/>
          </p:cNvSpPr>
          <p:nvPr/>
        </p:nvSpPr>
        <p:spPr bwMode="auto">
          <a:xfrm>
            <a:off x="12061825" y="12426950"/>
            <a:ext cx="214313" cy="214313"/>
          </a:xfrm>
          <a:custGeom>
            <a:avLst/>
            <a:gdLst>
              <a:gd name="T0" fmla="*/ 213211 w 322"/>
              <a:gd name="T1" fmla="*/ 213211 h 322"/>
              <a:gd name="T2" fmla="*/ 213211 w 322"/>
              <a:gd name="T3" fmla="*/ 213211 h 322"/>
              <a:gd name="T4" fmla="*/ 0 w 322"/>
              <a:gd name="T5" fmla="*/ 0 h 322"/>
              <a:gd name="T6" fmla="*/ 0 60000 65536"/>
              <a:gd name="T7" fmla="*/ 0 60000 65536"/>
              <a:gd name="T8" fmla="*/ 0 60000 65536"/>
            </a:gdLst>
            <a:ahLst/>
            <a:cxnLst>
              <a:cxn ang="T6">
                <a:pos x="T0" y="T1"/>
              </a:cxn>
              <a:cxn ang="T7">
                <a:pos x="T2" y="T3"/>
              </a:cxn>
              <a:cxn ang="T8">
                <a:pos x="T4" y="T5"/>
              </a:cxn>
            </a:cxnLst>
            <a:rect l="0" t="0" r="r" b="b"/>
            <a:pathLst>
              <a:path w="322" h="322">
                <a:moveTo>
                  <a:pt x="321" y="321"/>
                </a:moveTo>
                <a:lnTo>
                  <a:pt x="321" y="321"/>
                </a:lnTo>
                <a:cubicBezTo>
                  <a:pt x="321" y="142"/>
                  <a:pt x="179" y="0"/>
                  <a:pt x="0"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73" name="Freeform 653">
            <a:extLst>
              <a:ext uri="{FF2B5EF4-FFF2-40B4-BE49-F238E27FC236}">
                <a16:creationId xmlns:a16="http://schemas.microsoft.com/office/drawing/2014/main" id="{901EBEBC-AE1C-874C-B900-11188EC202DD}"/>
              </a:ext>
            </a:extLst>
          </p:cNvPr>
          <p:cNvSpPr>
            <a:spLocks noChangeArrowheads="1"/>
          </p:cNvSpPr>
          <p:nvPr/>
        </p:nvSpPr>
        <p:spPr bwMode="auto">
          <a:xfrm>
            <a:off x="11991975" y="12565063"/>
            <a:ext cx="139700" cy="142875"/>
          </a:xfrm>
          <a:custGeom>
            <a:avLst/>
            <a:gdLst>
              <a:gd name="T0" fmla="*/ 0 w 210"/>
              <a:gd name="T1" fmla="*/ 73757 h 218"/>
              <a:gd name="T2" fmla="*/ 0 w 210"/>
              <a:gd name="T3" fmla="*/ 73757 h 218"/>
              <a:gd name="T4" fmla="*/ 70316 w 210"/>
              <a:gd name="T5" fmla="*/ 142903 h 218"/>
              <a:gd name="T6" fmla="*/ 139961 w 210"/>
              <a:gd name="T7" fmla="*/ 73757 h 218"/>
              <a:gd name="T8" fmla="*/ 70316 w 210"/>
              <a:gd name="T9" fmla="*/ 0 h 218"/>
              <a:gd name="T10" fmla="*/ 0 w 210"/>
              <a:gd name="T11" fmla="*/ 73757 h 2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0" h="218">
                <a:moveTo>
                  <a:pt x="0" y="112"/>
                </a:moveTo>
                <a:lnTo>
                  <a:pt x="0" y="112"/>
                </a:lnTo>
                <a:cubicBezTo>
                  <a:pt x="0" y="165"/>
                  <a:pt x="45" y="217"/>
                  <a:pt x="105" y="217"/>
                </a:cubicBezTo>
                <a:cubicBezTo>
                  <a:pt x="164" y="217"/>
                  <a:pt x="209" y="165"/>
                  <a:pt x="209" y="112"/>
                </a:cubicBezTo>
                <a:cubicBezTo>
                  <a:pt x="209" y="53"/>
                  <a:pt x="164" y="0"/>
                  <a:pt x="105" y="0"/>
                </a:cubicBezTo>
                <a:cubicBezTo>
                  <a:pt x="45" y="0"/>
                  <a:pt x="0" y="53"/>
                  <a:pt x="0" y="112"/>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74" name="Freeform 654">
            <a:extLst>
              <a:ext uri="{FF2B5EF4-FFF2-40B4-BE49-F238E27FC236}">
                <a16:creationId xmlns:a16="http://schemas.microsoft.com/office/drawing/2014/main" id="{3C1AB38D-E0C7-DD4F-802B-2B6D36334214}"/>
              </a:ext>
            </a:extLst>
          </p:cNvPr>
          <p:cNvSpPr>
            <a:spLocks noChangeArrowheads="1"/>
          </p:cNvSpPr>
          <p:nvPr/>
        </p:nvSpPr>
        <p:spPr bwMode="auto">
          <a:xfrm>
            <a:off x="13266738" y="12090400"/>
            <a:ext cx="620712" cy="398463"/>
          </a:xfrm>
          <a:custGeom>
            <a:avLst/>
            <a:gdLst>
              <a:gd name="T0" fmla="*/ 0 w 934"/>
              <a:gd name="T1" fmla="*/ 288514 h 598"/>
              <a:gd name="T2" fmla="*/ 620457 w 934"/>
              <a:gd name="T3" fmla="*/ 0 h 598"/>
              <a:gd name="T4" fmla="*/ 223444 w 934"/>
              <a:gd name="T5" fmla="*/ 397790 h 598"/>
              <a:gd name="T6" fmla="*/ 0 w 934"/>
              <a:gd name="T7" fmla="*/ 288514 h 5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34" h="598">
                <a:moveTo>
                  <a:pt x="0" y="433"/>
                </a:moveTo>
                <a:lnTo>
                  <a:pt x="933" y="0"/>
                </a:lnTo>
                <a:lnTo>
                  <a:pt x="336" y="597"/>
                </a:lnTo>
                <a:lnTo>
                  <a:pt x="0" y="433"/>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75" name="Freeform 655">
            <a:extLst>
              <a:ext uri="{FF2B5EF4-FFF2-40B4-BE49-F238E27FC236}">
                <a16:creationId xmlns:a16="http://schemas.microsoft.com/office/drawing/2014/main" id="{D7CC13A1-CB43-7040-A9A1-34DBB3F63BB1}"/>
              </a:ext>
            </a:extLst>
          </p:cNvPr>
          <p:cNvSpPr>
            <a:spLocks noChangeArrowheads="1"/>
          </p:cNvSpPr>
          <p:nvPr/>
        </p:nvSpPr>
        <p:spPr bwMode="auto">
          <a:xfrm>
            <a:off x="13488988" y="12090400"/>
            <a:ext cx="398462" cy="620713"/>
          </a:xfrm>
          <a:custGeom>
            <a:avLst/>
            <a:gdLst>
              <a:gd name="T0" fmla="*/ 109276 w 598"/>
              <a:gd name="T1" fmla="*/ 620457 h 934"/>
              <a:gd name="T2" fmla="*/ 397790 w 598"/>
              <a:gd name="T3" fmla="*/ 0 h 934"/>
              <a:gd name="T4" fmla="*/ 0 w 598"/>
              <a:gd name="T5" fmla="*/ 397013 h 934"/>
              <a:gd name="T6" fmla="*/ 109276 w 598"/>
              <a:gd name="T7" fmla="*/ 620457 h 9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8" h="934">
                <a:moveTo>
                  <a:pt x="164" y="933"/>
                </a:moveTo>
                <a:lnTo>
                  <a:pt x="597" y="0"/>
                </a:lnTo>
                <a:lnTo>
                  <a:pt x="0" y="597"/>
                </a:lnTo>
                <a:lnTo>
                  <a:pt x="164" y="933"/>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nvGrpSpPr>
          <p:cNvPr id="130418" name="Group 30">
            <a:extLst>
              <a:ext uri="{FF2B5EF4-FFF2-40B4-BE49-F238E27FC236}">
                <a16:creationId xmlns:a16="http://schemas.microsoft.com/office/drawing/2014/main" id="{0724393F-B78F-4493-9C7B-77F61BB79C0B}"/>
              </a:ext>
            </a:extLst>
          </p:cNvPr>
          <p:cNvGrpSpPr>
            <a:grpSpLocks/>
          </p:cNvGrpSpPr>
          <p:nvPr/>
        </p:nvGrpSpPr>
        <p:grpSpPr bwMode="auto">
          <a:xfrm>
            <a:off x="14508163" y="3149600"/>
            <a:ext cx="420687" cy="622300"/>
            <a:chOff x="14507692" y="3150377"/>
            <a:chExt cx="421894" cy="621122"/>
          </a:xfrm>
        </p:grpSpPr>
        <p:sp>
          <p:nvSpPr>
            <p:cNvPr id="5121" name="Freeform 1">
              <a:extLst>
                <a:ext uri="{FF2B5EF4-FFF2-40B4-BE49-F238E27FC236}">
                  <a16:creationId xmlns:a16="http://schemas.microsoft.com/office/drawing/2014/main" id="{36AB7674-5241-5146-BB2F-161F95123F9F}"/>
                </a:ext>
              </a:extLst>
            </p:cNvPr>
            <p:cNvSpPr>
              <a:spLocks noChangeArrowheads="1"/>
            </p:cNvSpPr>
            <p:nvPr/>
          </p:nvSpPr>
          <p:spPr bwMode="auto">
            <a:xfrm>
              <a:off x="14657345" y="3299320"/>
              <a:ext cx="119404" cy="120422"/>
            </a:xfrm>
            <a:custGeom>
              <a:avLst/>
              <a:gdLst>
                <a:gd name="T0" fmla="*/ 119455 w 180"/>
                <a:gd name="T1" fmla="*/ 59395 h 180"/>
                <a:gd name="T2" fmla="*/ 119455 w 180"/>
                <a:gd name="T3" fmla="*/ 59395 h 180"/>
                <a:gd name="T4" fmla="*/ 59394 w 180"/>
                <a:gd name="T5" fmla="*/ 0 h 180"/>
                <a:gd name="T6" fmla="*/ 0 w 180"/>
                <a:gd name="T7" fmla="*/ 59395 h 180"/>
                <a:gd name="T8" fmla="*/ 59394 w 180"/>
                <a:gd name="T9" fmla="*/ 119457 h 180"/>
                <a:gd name="T10" fmla="*/ 119455 w 180"/>
                <a:gd name="T11" fmla="*/ 59395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80">
                  <a:moveTo>
                    <a:pt x="179" y="89"/>
                  </a:moveTo>
                  <a:lnTo>
                    <a:pt x="179" y="89"/>
                  </a:lnTo>
                  <a:cubicBezTo>
                    <a:pt x="179" y="45"/>
                    <a:pt x="141" y="0"/>
                    <a:pt x="89" y="0"/>
                  </a:cubicBezTo>
                  <a:cubicBezTo>
                    <a:pt x="44" y="0"/>
                    <a:pt x="0" y="45"/>
                    <a:pt x="0" y="89"/>
                  </a:cubicBezTo>
                  <a:cubicBezTo>
                    <a:pt x="0" y="142"/>
                    <a:pt x="44" y="179"/>
                    <a:pt x="89" y="179"/>
                  </a:cubicBezTo>
                  <a:cubicBezTo>
                    <a:pt x="141" y="179"/>
                    <a:pt x="179" y="142"/>
                    <a:pt x="179" y="8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22" name="Freeform 2">
              <a:extLst>
                <a:ext uri="{FF2B5EF4-FFF2-40B4-BE49-F238E27FC236}">
                  <a16:creationId xmlns:a16="http://schemas.microsoft.com/office/drawing/2014/main" id="{BCEFA425-3414-AC40-AF1D-D5DAE7CAD814}"/>
                </a:ext>
              </a:extLst>
            </p:cNvPr>
            <p:cNvSpPr>
              <a:spLocks noChangeArrowheads="1"/>
            </p:cNvSpPr>
            <p:nvPr/>
          </p:nvSpPr>
          <p:spPr bwMode="auto">
            <a:xfrm>
              <a:off x="14507692" y="3150377"/>
              <a:ext cx="421894" cy="621122"/>
            </a:xfrm>
            <a:custGeom>
              <a:avLst/>
              <a:gdLst>
                <a:gd name="T0" fmla="*/ 416579 w 635"/>
                <a:gd name="T1" fmla="*/ 218124 h 934"/>
                <a:gd name="T2" fmla="*/ 416579 w 635"/>
                <a:gd name="T3" fmla="*/ 218124 h 934"/>
                <a:gd name="T4" fmla="*/ 207957 w 635"/>
                <a:gd name="T5" fmla="*/ 0 h 934"/>
                <a:gd name="T6" fmla="*/ 0 w 635"/>
                <a:gd name="T7" fmla="*/ 218124 h 934"/>
                <a:gd name="T8" fmla="*/ 207957 w 635"/>
                <a:gd name="T9" fmla="*/ 620457 h 934"/>
                <a:gd name="T10" fmla="*/ 416579 w 635"/>
                <a:gd name="T11" fmla="*/ 218124 h 9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5" h="934">
                  <a:moveTo>
                    <a:pt x="627" y="328"/>
                  </a:moveTo>
                  <a:lnTo>
                    <a:pt x="627" y="328"/>
                  </a:lnTo>
                  <a:cubicBezTo>
                    <a:pt x="627" y="149"/>
                    <a:pt x="492" y="0"/>
                    <a:pt x="313" y="0"/>
                  </a:cubicBezTo>
                  <a:cubicBezTo>
                    <a:pt x="142" y="0"/>
                    <a:pt x="0" y="149"/>
                    <a:pt x="0" y="328"/>
                  </a:cubicBezTo>
                  <a:cubicBezTo>
                    <a:pt x="0" y="560"/>
                    <a:pt x="313" y="933"/>
                    <a:pt x="313" y="933"/>
                  </a:cubicBezTo>
                  <a:cubicBezTo>
                    <a:pt x="313" y="933"/>
                    <a:pt x="634" y="560"/>
                    <a:pt x="627" y="328"/>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sp>
        <p:nvSpPr>
          <p:cNvPr id="5123" name="Freeform 3">
            <a:extLst>
              <a:ext uri="{FF2B5EF4-FFF2-40B4-BE49-F238E27FC236}">
                <a16:creationId xmlns:a16="http://schemas.microsoft.com/office/drawing/2014/main" id="{483DF9F8-3B3B-2B48-B787-41EED7312086}"/>
              </a:ext>
            </a:extLst>
          </p:cNvPr>
          <p:cNvSpPr>
            <a:spLocks noChangeArrowheads="1"/>
          </p:cNvSpPr>
          <p:nvPr/>
        </p:nvSpPr>
        <p:spPr bwMode="auto">
          <a:xfrm>
            <a:off x="15682913" y="3182938"/>
            <a:ext cx="620712" cy="620712"/>
          </a:xfrm>
          <a:custGeom>
            <a:avLst/>
            <a:gdLst>
              <a:gd name="T0" fmla="*/ 511395 w 934"/>
              <a:gd name="T1" fmla="*/ 109062 h 934"/>
              <a:gd name="T2" fmla="*/ 511395 w 934"/>
              <a:gd name="T3" fmla="*/ 109062 h 934"/>
              <a:gd name="T4" fmla="*/ 511395 w 934"/>
              <a:gd name="T5" fmla="*/ 511395 h 934"/>
              <a:gd name="T6" fmla="*/ 113717 w 934"/>
              <a:gd name="T7" fmla="*/ 511395 h 934"/>
              <a:gd name="T8" fmla="*/ 113717 w 934"/>
              <a:gd name="T9" fmla="*/ 109062 h 934"/>
              <a:gd name="T10" fmla="*/ 511395 w 934"/>
              <a:gd name="T11" fmla="*/ 109062 h 9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4" h="934">
                <a:moveTo>
                  <a:pt x="769" y="164"/>
                </a:moveTo>
                <a:lnTo>
                  <a:pt x="769" y="164"/>
                </a:lnTo>
                <a:cubicBezTo>
                  <a:pt x="933" y="328"/>
                  <a:pt x="933" y="597"/>
                  <a:pt x="769" y="769"/>
                </a:cubicBezTo>
                <a:cubicBezTo>
                  <a:pt x="604" y="933"/>
                  <a:pt x="336" y="933"/>
                  <a:pt x="171" y="769"/>
                </a:cubicBezTo>
                <a:cubicBezTo>
                  <a:pt x="0" y="597"/>
                  <a:pt x="0" y="328"/>
                  <a:pt x="171" y="164"/>
                </a:cubicBezTo>
                <a:cubicBezTo>
                  <a:pt x="336" y="0"/>
                  <a:pt x="604" y="0"/>
                  <a:pt x="769" y="16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24" name="Freeform 4">
            <a:extLst>
              <a:ext uri="{FF2B5EF4-FFF2-40B4-BE49-F238E27FC236}">
                <a16:creationId xmlns:a16="http://schemas.microsoft.com/office/drawing/2014/main" id="{9EE838B3-0364-0841-8E4F-D77BABC0CE01}"/>
              </a:ext>
            </a:extLst>
          </p:cNvPr>
          <p:cNvSpPr>
            <a:spLocks noChangeArrowheads="1"/>
          </p:cNvSpPr>
          <p:nvPr/>
        </p:nvSpPr>
        <p:spPr bwMode="auto">
          <a:xfrm>
            <a:off x="15867063" y="3349625"/>
            <a:ext cx="257175" cy="263525"/>
          </a:xfrm>
          <a:custGeom>
            <a:avLst/>
            <a:gdLst>
              <a:gd name="T0" fmla="*/ 178290 w 389"/>
              <a:gd name="T1" fmla="*/ 188441 h 396"/>
              <a:gd name="T2" fmla="*/ 257161 w 389"/>
              <a:gd name="T3" fmla="*/ 0 h 396"/>
              <a:gd name="T4" fmla="*/ 68930 w 389"/>
              <a:gd name="T5" fmla="*/ 79238 h 396"/>
              <a:gd name="T6" fmla="*/ 0 w 389"/>
              <a:gd name="T7" fmla="*/ 263018 h 396"/>
              <a:gd name="T8" fmla="*/ 178290 w 389"/>
              <a:gd name="T9" fmla="*/ 188441 h 3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9" h="396">
                <a:moveTo>
                  <a:pt x="269" y="283"/>
                </a:moveTo>
                <a:lnTo>
                  <a:pt x="388" y="0"/>
                </a:lnTo>
                <a:lnTo>
                  <a:pt x="104" y="119"/>
                </a:lnTo>
                <a:lnTo>
                  <a:pt x="0" y="395"/>
                </a:lnTo>
                <a:lnTo>
                  <a:pt x="269" y="283"/>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25" name="Line 5">
            <a:extLst>
              <a:ext uri="{FF2B5EF4-FFF2-40B4-BE49-F238E27FC236}">
                <a16:creationId xmlns:a16="http://schemas.microsoft.com/office/drawing/2014/main" id="{61C79272-AB31-2446-B0F5-98B96B043024}"/>
              </a:ext>
            </a:extLst>
          </p:cNvPr>
          <p:cNvSpPr>
            <a:spLocks noChangeShapeType="1"/>
          </p:cNvSpPr>
          <p:nvPr/>
        </p:nvSpPr>
        <p:spPr bwMode="auto">
          <a:xfrm>
            <a:off x="15933738" y="3429000"/>
            <a:ext cx="109537" cy="10795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26" name="Freeform 6">
            <a:extLst>
              <a:ext uri="{FF2B5EF4-FFF2-40B4-BE49-F238E27FC236}">
                <a16:creationId xmlns:a16="http://schemas.microsoft.com/office/drawing/2014/main" id="{9D764ACD-7861-9B42-A4CB-27276AF49EDF}"/>
              </a:ext>
            </a:extLst>
          </p:cNvPr>
          <p:cNvSpPr>
            <a:spLocks noChangeArrowheads="1"/>
          </p:cNvSpPr>
          <p:nvPr/>
        </p:nvSpPr>
        <p:spPr bwMode="auto">
          <a:xfrm>
            <a:off x="15946438" y="3149600"/>
            <a:ext cx="100012" cy="61913"/>
          </a:xfrm>
          <a:custGeom>
            <a:avLst/>
            <a:gdLst>
              <a:gd name="T0" fmla="*/ 98953 w 151"/>
              <a:gd name="T1" fmla="*/ 60850 h 91"/>
              <a:gd name="T2" fmla="*/ 98953 w 151"/>
              <a:gd name="T3" fmla="*/ 60850 h 91"/>
              <a:gd name="T4" fmla="*/ 98953 w 151"/>
              <a:gd name="T5" fmla="*/ 50032 h 91"/>
              <a:gd name="T6" fmla="*/ 49477 w 151"/>
              <a:gd name="T7" fmla="*/ 0 h 91"/>
              <a:gd name="T8" fmla="*/ 0 w 151"/>
              <a:gd name="T9" fmla="*/ 50032 h 91"/>
              <a:gd name="T10" fmla="*/ 0 w 151"/>
              <a:gd name="T11" fmla="*/ 60850 h 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1" h="91">
                <a:moveTo>
                  <a:pt x="150" y="90"/>
                </a:moveTo>
                <a:lnTo>
                  <a:pt x="150" y="90"/>
                </a:lnTo>
                <a:cubicBezTo>
                  <a:pt x="150" y="82"/>
                  <a:pt x="150" y="82"/>
                  <a:pt x="150" y="74"/>
                </a:cubicBezTo>
                <a:cubicBezTo>
                  <a:pt x="150" y="37"/>
                  <a:pt x="112" y="0"/>
                  <a:pt x="75" y="0"/>
                </a:cubicBezTo>
                <a:cubicBezTo>
                  <a:pt x="30" y="0"/>
                  <a:pt x="0" y="37"/>
                  <a:pt x="0" y="74"/>
                </a:cubicBezTo>
                <a:cubicBezTo>
                  <a:pt x="0" y="82"/>
                  <a:pt x="0" y="82"/>
                  <a:pt x="0" y="9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27" name="Line 7">
            <a:extLst>
              <a:ext uri="{FF2B5EF4-FFF2-40B4-BE49-F238E27FC236}">
                <a16:creationId xmlns:a16="http://schemas.microsoft.com/office/drawing/2014/main" id="{5872F937-8207-FD42-9B33-D8407CBB9D52}"/>
              </a:ext>
            </a:extLst>
          </p:cNvPr>
          <p:cNvSpPr>
            <a:spLocks noChangeShapeType="1"/>
          </p:cNvSpPr>
          <p:nvPr/>
        </p:nvSpPr>
        <p:spPr bwMode="auto">
          <a:xfrm>
            <a:off x="15995650" y="3211513"/>
            <a:ext cx="3175" cy="5080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28" name="Line 8">
            <a:extLst>
              <a:ext uri="{FF2B5EF4-FFF2-40B4-BE49-F238E27FC236}">
                <a16:creationId xmlns:a16="http://schemas.microsoft.com/office/drawing/2014/main" id="{0197E540-3931-C946-A7DE-ACE065D129B1}"/>
              </a:ext>
            </a:extLst>
          </p:cNvPr>
          <p:cNvSpPr>
            <a:spLocks noChangeShapeType="1"/>
          </p:cNvSpPr>
          <p:nvPr/>
        </p:nvSpPr>
        <p:spPr bwMode="auto">
          <a:xfrm>
            <a:off x="15995650" y="3721100"/>
            <a:ext cx="3175" cy="5080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29" name="Line 9">
            <a:extLst>
              <a:ext uri="{FF2B5EF4-FFF2-40B4-BE49-F238E27FC236}">
                <a16:creationId xmlns:a16="http://schemas.microsoft.com/office/drawing/2014/main" id="{D7DC8E96-A5A2-794A-95CB-D2340D203EB3}"/>
              </a:ext>
            </a:extLst>
          </p:cNvPr>
          <p:cNvSpPr>
            <a:spLocks noChangeShapeType="1"/>
          </p:cNvSpPr>
          <p:nvPr/>
        </p:nvSpPr>
        <p:spPr bwMode="auto">
          <a:xfrm flipH="1">
            <a:off x="16221075" y="3490913"/>
            <a:ext cx="55563" cy="158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30" name="Line 10">
            <a:extLst>
              <a:ext uri="{FF2B5EF4-FFF2-40B4-BE49-F238E27FC236}">
                <a16:creationId xmlns:a16="http://schemas.microsoft.com/office/drawing/2014/main" id="{0608D776-EF4A-F34E-B6D9-D93DC51D5777}"/>
              </a:ext>
            </a:extLst>
          </p:cNvPr>
          <p:cNvSpPr>
            <a:spLocks noChangeShapeType="1"/>
          </p:cNvSpPr>
          <p:nvPr/>
        </p:nvSpPr>
        <p:spPr bwMode="auto">
          <a:xfrm flipH="1">
            <a:off x="15708313" y="3490913"/>
            <a:ext cx="55562" cy="158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31" name="Freeform 11">
            <a:extLst>
              <a:ext uri="{FF2B5EF4-FFF2-40B4-BE49-F238E27FC236}">
                <a16:creationId xmlns:a16="http://schemas.microsoft.com/office/drawing/2014/main" id="{B3007FDF-7C78-3D43-BD06-F0C9A2F4EA18}"/>
              </a:ext>
            </a:extLst>
          </p:cNvPr>
          <p:cNvSpPr>
            <a:spLocks noChangeArrowheads="1"/>
          </p:cNvSpPr>
          <p:nvPr/>
        </p:nvSpPr>
        <p:spPr bwMode="auto">
          <a:xfrm>
            <a:off x="16962438" y="3190875"/>
            <a:ext cx="622300" cy="542925"/>
          </a:xfrm>
          <a:custGeom>
            <a:avLst/>
            <a:gdLst>
              <a:gd name="T0" fmla="*/ 0 w 935"/>
              <a:gd name="T1" fmla="*/ 541350 h 814"/>
              <a:gd name="T2" fmla="*/ 208591 w 935"/>
              <a:gd name="T3" fmla="*/ 462112 h 814"/>
              <a:gd name="T4" fmla="*/ 407217 w 935"/>
              <a:gd name="T5" fmla="*/ 541350 h 814"/>
              <a:gd name="T6" fmla="*/ 620458 w 935"/>
              <a:gd name="T7" fmla="*/ 462112 h 814"/>
              <a:gd name="T8" fmla="*/ 620458 w 935"/>
              <a:gd name="T9" fmla="*/ 0 h 814"/>
              <a:gd name="T10" fmla="*/ 407217 w 935"/>
              <a:gd name="T11" fmla="*/ 79238 h 814"/>
              <a:gd name="T12" fmla="*/ 208591 w 935"/>
              <a:gd name="T13" fmla="*/ 0 h 814"/>
              <a:gd name="T14" fmla="*/ 0 w 935"/>
              <a:gd name="T15" fmla="*/ 79238 h 814"/>
              <a:gd name="T16" fmla="*/ 0 w 935"/>
              <a:gd name="T17" fmla="*/ 541350 h 8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35" h="814">
                <a:moveTo>
                  <a:pt x="0" y="813"/>
                </a:moveTo>
                <a:lnTo>
                  <a:pt x="314" y="694"/>
                </a:lnTo>
                <a:lnTo>
                  <a:pt x="613" y="813"/>
                </a:lnTo>
                <a:lnTo>
                  <a:pt x="934" y="694"/>
                </a:lnTo>
                <a:lnTo>
                  <a:pt x="934" y="0"/>
                </a:lnTo>
                <a:lnTo>
                  <a:pt x="613" y="119"/>
                </a:lnTo>
                <a:lnTo>
                  <a:pt x="314" y="0"/>
                </a:lnTo>
                <a:lnTo>
                  <a:pt x="0" y="119"/>
                </a:lnTo>
                <a:lnTo>
                  <a:pt x="0" y="813"/>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32" name="Line 12">
            <a:extLst>
              <a:ext uri="{FF2B5EF4-FFF2-40B4-BE49-F238E27FC236}">
                <a16:creationId xmlns:a16="http://schemas.microsoft.com/office/drawing/2014/main" id="{A11E92C6-8597-6F44-B8BC-00C42A2BA1CC}"/>
              </a:ext>
            </a:extLst>
          </p:cNvPr>
          <p:cNvSpPr>
            <a:spLocks noChangeShapeType="1"/>
          </p:cNvSpPr>
          <p:nvPr/>
        </p:nvSpPr>
        <p:spPr bwMode="auto">
          <a:xfrm>
            <a:off x="17170400" y="3190875"/>
            <a:ext cx="3175" cy="4603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33" name="Line 13">
            <a:extLst>
              <a:ext uri="{FF2B5EF4-FFF2-40B4-BE49-F238E27FC236}">
                <a16:creationId xmlns:a16="http://schemas.microsoft.com/office/drawing/2014/main" id="{412D5DD3-2DE9-EB49-B64D-E011240C995B}"/>
              </a:ext>
            </a:extLst>
          </p:cNvPr>
          <p:cNvSpPr>
            <a:spLocks noChangeShapeType="1"/>
          </p:cNvSpPr>
          <p:nvPr/>
        </p:nvSpPr>
        <p:spPr bwMode="auto">
          <a:xfrm>
            <a:off x="17370425" y="3270250"/>
            <a:ext cx="3175" cy="4603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34" name="Freeform 14">
            <a:extLst>
              <a:ext uri="{FF2B5EF4-FFF2-40B4-BE49-F238E27FC236}">
                <a16:creationId xmlns:a16="http://schemas.microsoft.com/office/drawing/2014/main" id="{828DBA18-415F-2844-8405-82E536D82955}"/>
              </a:ext>
            </a:extLst>
          </p:cNvPr>
          <p:cNvSpPr>
            <a:spLocks noChangeArrowheads="1"/>
          </p:cNvSpPr>
          <p:nvPr/>
        </p:nvSpPr>
        <p:spPr bwMode="auto">
          <a:xfrm>
            <a:off x="18421350" y="3149600"/>
            <a:ext cx="398463" cy="542925"/>
          </a:xfrm>
          <a:custGeom>
            <a:avLst/>
            <a:gdLst>
              <a:gd name="T0" fmla="*/ 129265 w 598"/>
              <a:gd name="T1" fmla="*/ 0 h 815"/>
              <a:gd name="T2" fmla="*/ 129265 w 598"/>
              <a:gd name="T3" fmla="*/ 0 h 815"/>
              <a:gd name="T4" fmla="*/ 397790 w 598"/>
              <a:gd name="T5" fmla="*/ 268015 h 815"/>
              <a:gd name="T6" fmla="*/ 129265 w 598"/>
              <a:gd name="T7" fmla="*/ 541351 h 815"/>
              <a:gd name="T8" fmla="*/ 0 w 598"/>
              <a:gd name="T9" fmla="*/ 501448 h 8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8" h="815">
                <a:moveTo>
                  <a:pt x="194" y="0"/>
                </a:moveTo>
                <a:lnTo>
                  <a:pt x="194" y="0"/>
                </a:lnTo>
                <a:cubicBezTo>
                  <a:pt x="411" y="0"/>
                  <a:pt x="597" y="187"/>
                  <a:pt x="597" y="403"/>
                </a:cubicBezTo>
                <a:cubicBezTo>
                  <a:pt x="597" y="620"/>
                  <a:pt x="411" y="814"/>
                  <a:pt x="194" y="814"/>
                </a:cubicBezTo>
                <a:cubicBezTo>
                  <a:pt x="45" y="814"/>
                  <a:pt x="0" y="754"/>
                  <a:pt x="0" y="75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35" name="Freeform 15">
            <a:extLst>
              <a:ext uri="{FF2B5EF4-FFF2-40B4-BE49-F238E27FC236}">
                <a16:creationId xmlns:a16="http://schemas.microsoft.com/office/drawing/2014/main" id="{79C50762-786F-A047-874D-FC1F052892EA}"/>
              </a:ext>
            </a:extLst>
          </p:cNvPr>
          <p:cNvSpPr>
            <a:spLocks noChangeArrowheads="1"/>
          </p:cNvSpPr>
          <p:nvPr/>
        </p:nvSpPr>
        <p:spPr bwMode="auto">
          <a:xfrm>
            <a:off x="18351500" y="3221038"/>
            <a:ext cx="398463" cy="401637"/>
          </a:xfrm>
          <a:custGeom>
            <a:avLst/>
            <a:gdLst>
              <a:gd name="T0" fmla="*/ 397790 w 598"/>
              <a:gd name="T1" fmla="*/ 198043 h 606"/>
              <a:gd name="T2" fmla="*/ 397790 w 598"/>
              <a:gd name="T3" fmla="*/ 198043 h 606"/>
              <a:gd name="T4" fmla="*/ 198562 w 598"/>
              <a:gd name="T5" fmla="*/ 400723 h 606"/>
              <a:gd name="T6" fmla="*/ 0 w 598"/>
              <a:gd name="T7" fmla="*/ 198043 h 606"/>
              <a:gd name="T8" fmla="*/ 198562 w 598"/>
              <a:gd name="T9" fmla="*/ 0 h 606"/>
              <a:gd name="T10" fmla="*/ 397790 w 598"/>
              <a:gd name="T11" fmla="*/ 198043 h 6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8" h="606">
                <a:moveTo>
                  <a:pt x="597" y="299"/>
                </a:moveTo>
                <a:lnTo>
                  <a:pt x="597" y="299"/>
                </a:lnTo>
                <a:cubicBezTo>
                  <a:pt x="597" y="471"/>
                  <a:pt x="462" y="605"/>
                  <a:pt x="298" y="605"/>
                </a:cubicBezTo>
                <a:cubicBezTo>
                  <a:pt x="134" y="605"/>
                  <a:pt x="0" y="471"/>
                  <a:pt x="0" y="299"/>
                </a:cubicBezTo>
                <a:cubicBezTo>
                  <a:pt x="0" y="135"/>
                  <a:pt x="134" y="0"/>
                  <a:pt x="298" y="0"/>
                </a:cubicBezTo>
                <a:cubicBezTo>
                  <a:pt x="462" y="0"/>
                  <a:pt x="597" y="135"/>
                  <a:pt x="597" y="29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36" name="Line 16">
            <a:extLst>
              <a:ext uri="{FF2B5EF4-FFF2-40B4-BE49-F238E27FC236}">
                <a16:creationId xmlns:a16="http://schemas.microsoft.com/office/drawing/2014/main" id="{44BAA0E0-1222-1B41-A9B4-3C5873F00576}"/>
              </a:ext>
            </a:extLst>
          </p:cNvPr>
          <p:cNvSpPr>
            <a:spLocks noChangeShapeType="1"/>
          </p:cNvSpPr>
          <p:nvPr/>
        </p:nvSpPr>
        <p:spPr bwMode="auto">
          <a:xfrm>
            <a:off x="18551525" y="3683000"/>
            <a:ext cx="1588" cy="10001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37" name="Line 17">
            <a:extLst>
              <a:ext uri="{FF2B5EF4-FFF2-40B4-BE49-F238E27FC236}">
                <a16:creationId xmlns:a16="http://schemas.microsoft.com/office/drawing/2014/main" id="{0A1CF84B-F842-CA45-86D9-E9A866DAF9CC}"/>
              </a:ext>
            </a:extLst>
          </p:cNvPr>
          <p:cNvSpPr>
            <a:spLocks noChangeShapeType="1"/>
          </p:cNvSpPr>
          <p:nvPr/>
        </p:nvSpPr>
        <p:spPr bwMode="auto">
          <a:xfrm>
            <a:off x="18451513" y="3771900"/>
            <a:ext cx="198437"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grpSp>
        <p:nvGrpSpPr>
          <p:cNvPr id="130434" name="Group 4">
            <a:extLst>
              <a:ext uri="{FF2B5EF4-FFF2-40B4-BE49-F238E27FC236}">
                <a16:creationId xmlns:a16="http://schemas.microsoft.com/office/drawing/2014/main" id="{448716D1-141B-4B35-AA0B-506E856A8986}"/>
              </a:ext>
            </a:extLst>
          </p:cNvPr>
          <p:cNvGrpSpPr>
            <a:grpSpLocks/>
          </p:cNvGrpSpPr>
          <p:nvPr/>
        </p:nvGrpSpPr>
        <p:grpSpPr bwMode="auto">
          <a:xfrm>
            <a:off x="19518313" y="3211513"/>
            <a:ext cx="620712" cy="501650"/>
            <a:chOff x="19517684" y="3211903"/>
            <a:chExt cx="621122" cy="501001"/>
          </a:xfrm>
        </p:grpSpPr>
        <p:sp>
          <p:nvSpPr>
            <p:cNvPr id="5138" name="Freeform 18">
              <a:extLst>
                <a:ext uri="{FF2B5EF4-FFF2-40B4-BE49-F238E27FC236}">
                  <a16:creationId xmlns:a16="http://schemas.microsoft.com/office/drawing/2014/main" id="{F5DC7065-806A-A34D-8302-A958D31647F7}"/>
                </a:ext>
              </a:extLst>
            </p:cNvPr>
            <p:cNvSpPr>
              <a:spLocks noChangeArrowheads="1"/>
            </p:cNvSpPr>
            <p:nvPr/>
          </p:nvSpPr>
          <p:spPr bwMode="auto">
            <a:xfrm>
              <a:off x="19784560" y="3291175"/>
              <a:ext cx="79427" cy="79272"/>
            </a:xfrm>
            <a:custGeom>
              <a:avLst/>
              <a:gdLst>
                <a:gd name="T0" fmla="*/ 78445 w 120"/>
                <a:gd name="T1" fmla="*/ 39552 h 120"/>
                <a:gd name="T2" fmla="*/ 78445 w 120"/>
                <a:gd name="T3" fmla="*/ 39552 h 120"/>
                <a:gd name="T4" fmla="*/ 39552 w 120"/>
                <a:gd name="T5" fmla="*/ 0 h 120"/>
                <a:gd name="T6" fmla="*/ 0 w 120"/>
                <a:gd name="T7" fmla="*/ 39552 h 120"/>
                <a:gd name="T8" fmla="*/ 39552 w 120"/>
                <a:gd name="T9" fmla="*/ 78445 h 120"/>
                <a:gd name="T10" fmla="*/ 78445 w 120"/>
                <a:gd name="T11" fmla="*/ 39552 h 1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120">
                  <a:moveTo>
                    <a:pt x="119" y="60"/>
                  </a:moveTo>
                  <a:lnTo>
                    <a:pt x="119" y="60"/>
                  </a:lnTo>
                  <a:cubicBezTo>
                    <a:pt x="119" y="30"/>
                    <a:pt x="97" y="0"/>
                    <a:pt x="60" y="0"/>
                  </a:cubicBezTo>
                  <a:cubicBezTo>
                    <a:pt x="30" y="0"/>
                    <a:pt x="0" y="30"/>
                    <a:pt x="0" y="60"/>
                  </a:cubicBezTo>
                  <a:cubicBezTo>
                    <a:pt x="0" y="97"/>
                    <a:pt x="30" y="119"/>
                    <a:pt x="60" y="119"/>
                  </a:cubicBezTo>
                  <a:cubicBezTo>
                    <a:pt x="97" y="119"/>
                    <a:pt x="119" y="97"/>
                    <a:pt x="119" y="6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39" name="Freeform 19">
              <a:extLst>
                <a:ext uri="{FF2B5EF4-FFF2-40B4-BE49-F238E27FC236}">
                  <a16:creationId xmlns:a16="http://schemas.microsoft.com/office/drawing/2014/main" id="{2AE3A6FE-391C-FC4B-93B5-B83507FA2CAF}"/>
                </a:ext>
              </a:extLst>
            </p:cNvPr>
            <p:cNvSpPr>
              <a:spLocks noChangeArrowheads="1"/>
            </p:cNvSpPr>
            <p:nvPr/>
          </p:nvSpPr>
          <p:spPr bwMode="auto">
            <a:xfrm>
              <a:off x="19694012" y="3211903"/>
              <a:ext cx="263699" cy="401117"/>
            </a:xfrm>
            <a:custGeom>
              <a:avLst/>
              <a:gdLst>
                <a:gd name="T0" fmla="*/ 258370 w 397"/>
                <a:gd name="T1" fmla="*/ 138661 h 605"/>
                <a:gd name="T2" fmla="*/ 258370 w 397"/>
                <a:gd name="T3" fmla="*/ 138661 h 605"/>
                <a:gd name="T4" fmla="*/ 129517 w 397"/>
                <a:gd name="T5" fmla="*/ 0 h 605"/>
                <a:gd name="T6" fmla="*/ 0 w 397"/>
                <a:gd name="T7" fmla="*/ 138661 h 605"/>
                <a:gd name="T8" fmla="*/ 129517 w 397"/>
                <a:gd name="T9" fmla="*/ 400724 h 605"/>
                <a:gd name="T10" fmla="*/ 258370 w 397"/>
                <a:gd name="T11" fmla="*/ 138661 h 60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7" h="605">
                  <a:moveTo>
                    <a:pt x="389" y="209"/>
                  </a:moveTo>
                  <a:lnTo>
                    <a:pt x="389" y="209"/>
                  </a:lnTo>
                  <a:cubicBezTo>
                    <a:pt x="389" y="97"/>
                    <a:pt x="307" y="0"/>
                    <a:pt x="195" y="0"/>
                  </a:cubicBezTo>
                  <a:cubicBezTo>
                    <a:pt x="90" y="0"/>
                    <a:pt x="0" y="97"/>
                    <a:pt x="0" y="209"/>
                  </a:cubicBezTo>
                  <a:cubicBezTo>
                    <a:pt x="0" y="358"/>
                    <a:pt x="195" y="604"/>
                    <a:pt x="195" y="604"/>
                  </a:cubicBezTo>
                  <a:cubicBezTo>
                    <a:pt x="195" y="604"/>
                    <a:pt x="396" y="358"/>
                    <a:pt x="389" y="20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40" name="Freeform 20">
              <a:extLst>
                <a:ext uri="{FF2B5EF4-FFF2-40B4-BE49-F238E27FC236}">
                  <a16:creationId xmlns:a16="http://schemas.microsoft.com/office/drawing/2014/main" id="{AC1A8AA1-B2CC-6441-91B8-49A4B1B4743A}"/>
                </a:ext>
              </a:extLst>
            </p:cNvPr>
            <p:cNvSpPr>
              <a:spLocks noChangeArrowheads="1"/>
            </p:cNvSpPr>
            <p:nvPr/>
          </p:nvSpPr>
          <p:spPr bwMode="auto">
            <a:xfrm>
              <a:off x="19517684" y="3508381"/>
              <a:ext cx="621122" cy="204523"/>
            </a:xfrm>
            <a:custGeom>
              <a:avLst/>
              <a:gdLst>
                <a:gd name="T0" fmla="*/ 198174 w 934"/>
                <a:gd name="T1" fmla="*/ 0 h 307"/>
                <a:gd name="T2" fmla="*/ 109062 w 934"/>
                <a:gd name="T3" fmla="*/ 0 h 307"/>
                <a:gd name="T4" fmla="*/ 0 w 934"/>
                <a:gd name="T5" fmla="*/ 204420 h 307"/>
                <a:gd name="T6" fmla="*/ 307901 w 934"/>
                <a:gd name="T7" fmla="*/ 204420 h 307"/>
                <a:gd name="T8" fmla="*/ 620457 w 934"/>
                <a:gd name="T9" fmla="*/ 204420 h 307"/>
                <a:gd name="T10" fmla="*/ 511395 w 934"/>
                <a:gd name="T11" fmla="*/ 0 h 307"/>
                <a:gd name="T12" fmla="*/ 416963 w 934"/>
                <a:gd name="T13" fmla="*/ 0 h 3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4" h="307">
                  <a:moveTo>
                    <a:pt x="298" y="0"/>
                  </a:moveTo>
                  <a:lnTo>
                    <a:pt x="164" y="0"/>
                  </a:lnTo>
                  <a:lnTo>
                    <a:pt x="0" y="306"/>
                  </a:lnTo>
                  <a:lnTo>
                    <a:pt x="463" y="306"/>
                  </a:lnTo>
                  <a:lnTo>
                    <a:pt x="933" y="306"/>
                  </a:lnTo>
                  <a:lnTo>
                    <a:pt x="769" y="0"/>
                  </a:lnTo>
                  <a:lnTo>
                    <a:pt x="627"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sp>
        <p:nvSpPr>
          <p:cNvPr id="5141" name="Freeform 21">
            <a:extLst>
              <a:ext uri="{FF2B5EF4-FFF2-40B4-BE49-F238E27FC236}">
                <a16:creationId xmlns:a16="http://schemas.microsoft.com/office/drawing/2014/main" id="{6FC2F22C-EBA6-C44C-A40C-B9CF29D5ED40}"/>
              </a:ext>
            </a:extLst>
          </p:cNvPr>
          <p:cNvSpPr>
            <a:spLocks noChangeArrowheads="1"/>
          </p:cNvSpPr>
          <p:nvPr/>
        </p:nvSpPr>
        <p:spPr bwMode="auto">
          <a:xfrm>
            <a:off x="21002625" y="3262313"/>
            <a:ext cx="398463" cy="119062"/>
          </a:xfrm>
          <a:custGeom>
            <a:avLst/>
            <a:gdLst>
              <a:gd name="T0" fmla="*/ 328493 w 598"/>
              <a:gd name="T1" fmla="*/ 119455 h 180"/>
              <a:gd name="T2" fmla="*/ 0 w 598"/>
              <a:gd name="T3" fmla="*/ 119455 h 180"/>
              <a:gd name="T4" fmla="*/ 0 w 598"/>
              <a:gd name="T5" fmla="*/ 0 h 180"/>
              <a:gd name="T6" fmla="*/ 328493 w 598"/>
              <a:gd name="T7" fmla="*/ 0 h 180"/>
              <a:gd name="T8" fmla="*/ 397790 w 598"/>
              <a:gd name="T9" fmla="*/ 60061 h 180"/>
              <a:gd name="T10" fmla="*/ 328493 w 598"/>
              <a:gd name="T11" fmla="*/ 119455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8" h="180">
                <a:moveTo>
                  <a:pt x="493" y="179"/>
                </a:moveTo>
                <a:lnTo>
                  <a:pt x="0" y="179"/>
                </a:lnTo>
                <a:lnTo>
                  <a:pt x="0" y="0"/>
                </a:lnTo>
                <a:lnTo>
                  <a:pt x="493" y="0"/>
                </a:lnTo>
                <a:lnTo>
                  <a:pt x="597" y="90"/>
                </a:lnTo>
                <a:lnTo>
                  <a:pt x="493" y="17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42" name="Freeform 22">
            <a:extLst>
              <a:ext uri="{FF2B5EF4-FFF2-40B4-BE49-F238E27FC236}">
                <a16:creationId xmlns:a16="http://schemas.microsoft.com/office/drawing/2014/main" id="{6C8F72CC-6467-5540-88F4-1A1F884FCC91}"/>
              </a:ext>
            </a:extLst>
          </p:cNvPr>
          <p:cNvSpPr>
            <a:spLocks noChangeArrowheads="1"/>
          </p:cNvSpPr>
          <p:nvPr/>
        </p:nvSpPr>
        <p:spPr bwMode="auto">
          <a:xfrm>
            <a:off x="20801013" y="3419475"/>
            <a:ext cx="401637" cy="120650"/>
          </a:xfrm>
          <a:custGeom>
            <a:avLst/>
            <a:gdLst>
              <a:gd name="T0" fmla="*/ 74184 w 606"/>
              <a:gd name="T1" fmla="*/ 0 h 180"/>
              <a:gd name="T2" fmla="*/ 400725 w 606"/>
              <a:gd name="T3" fmla="*/ 0 h 180"/>
              <a:gd name="T4" fmla="*/ 400725 w 606"/>
              <a:gd name="T5" fmla="*/ 119455 h 180"/>
              <a:gd name="T6" fmla="*/ 74184 w 606"/>
              <a:gd name="T7" fmla="*/ 119455 h 180"/>
              <a:gd name="T8" fmla="*/ 0 w 606"/>
              <a:gd name="T9" fmla="*/ 60061 h 180"/>
              <a:gd name="T10" fmla="*/ 74184 w 606"/>
              <a:gd name="T11" fmla="*/ 0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6" h="180">
                <a:moveTo>
                  <a:pt x="112" y="0"/>
                </a:moveTo>
                <a:lnTo>
                  <a:pt x="605" y="0"/>
                </a:lnTo>
                <a:lnTo>
                  <a:pt x="605" y="179"/>
                </a:lnTo>
                <a:lnTo>
                  <a:pt x="112" y="179"/>
                </a:lnTo>
                <a:lnTo>
                  <a:pt x="0" y="90"/>
                </a:lnTo>
                <a:lnTo>
                  <a:pt x="112"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43" name="Line 23">
            <a:extLst>
              <a:ext uri="{FF2B5EF4-FFF2-40B4-BE49-F238E27FC236}">
                <a16:creationId xmlns:a16="http://schemas.microsoft.com/office/drawing/2014/main" id="{C3840B5E-2AB6-C142-876C-F1F1C8E35A13}"/>
              </a:ext>
            </a:extLst>
          </p:cNvPr>
          <p:cNvSpPr>
            <a:spLocks noChangeShapeType="1"/>
          </p:cNvSpPr>
          <p:nvPr/>
        </p:nvSpPr>
        <p:spPr bwMode="auto">
          <a:xfrm>
            <a:off x="21102638" y="3536950"/>
            <a:ext cx="3175" cy="2428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44" name="Line 24">
            <a:extLst>
              <a:ext uri="{FF2B5EF4-FFF2-40B4-BE49-F238E27FC236}">
                <a16:creationId xmlns:a16="http://schemas.microsoft.com/office/drawing/2014/main" id="{D4D8641D-343C-9948-B1C5-4DDAB00416C6}"/>
              </a:ext>
            </a:extLst>
          </p:cNvPr>
          <p:cNvSpPr>
            <a:spLocks noChangeShapeType="1"/>
          </p:cNvSpPr>
          <p:nvPr/>
        </p:nvSpPr>
        <p:spPr bwMode="auto">
          <a:xfrm flipV="1">
            <a:off x="21102638" y="3376613"/>
            <a:ext cx="3175" cy="4603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45" name="Line 25">
            <a:extLst>
              <a:ext uri="{FF2B5EF4-FFF2-40B4-BE49-F238E27FC236}">
                <a16:creationId xmlns:a16="http://schemas.microsoft.com/office/drawing/2014/main" id="{FA1467EF-12FA-274D-A297-34D6B5985E6B}"/>
              </a:ext>
            </a:extLst>
          </p:cNvPr>
          <p:cNvSpPr>
            <a:spLocks noChangeShapeType="1"/>
          </p:cNvSpPr>
          <p:nvPr/>
        </p:nvSpPr>
        <p:spPr bwMode="auto">
          <a:xfrm flipV="1">
            <a:off x="21102638" y="3208338"/>
            <a:ext cx="3175" cy="55562"/>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46" name="Line 26">
            <a:extLst>
              <a:ext uri="{FF2B5EF4-FFF2-40B4-BE49-F238E27FC236}">
                <a16:creationId xmlns:a16="http://schemas.microsoft.com/office/drawing/2014/main" id="{3C368E9E-00BD-D041-8419-2357BA958F56}"/>
              </a:ext>
            </a:extLst>
          </p:cNvPr>
          <p:cNvSpPr>
            <a:spLocks noChangeShapeType="1"/>
          </p:cNvSpPr>
          <p:nvPr/>
        </p:nvSpPr>
        <p:spPr bwMode="auto">
          <a:xfrm>
            <a:off x="21023263" y="3771900"/>
            <a:ext cx="15875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grpSp>
        <p:nvGrpSpPr>
          <p:cNvPr id="130441" name="Group 6">
            <a:extLst>
              <a:ext uri="{FF2B5EF4-FFF2-40B4-BE49-F238E27FC236}">
                <a16:creationId xmlns:a16="http://schemas.microsoft.com/office/drawing/2014/main" id="{4272BB90-83C9-4A2C-8D0B-5C7DC76C1AB6}"/>
              </a:ext>
            </a:extLst>
          </p:cNvPr>
          <p:cNvGrpSpPr>
            <a:grpSpLocks/>
          </p:cNvGrpSpPr>
          <p:nvPr/>
        </p:nvGrpSpPr>
        <p:grpSpPr bwMode="auto">
          <a:xfrm>
            <a:off x="22066250" y="3149600"/>
            <a:ext cx="627063" cy="622300"/>
            <a:chOff x="22066630" y="3150377"/>
            <a:chExt cx="626982" cy="621122"/>
          </a:xfrm>
        </p:grpSpPr>
        <p:sp>
          <p:nvSpPr>
            <p:cNvPr id="5147" name="Freeform 27">
              <a:extLst>
                <a:ext uri="{FF2B5EF4-FFF2-40B4-BE49-F238E27FC236}">
                  <a16:creationId xmlns:a16="http://schemas.microsoft.com/office/drawing/2014/main" id="{29147CEA-09F8-9148-8717-22DCDE31FAAB}"/>
                </a:ext>
              </a:extLst>
            </p:cNvPr>
            <p:cNvSpPr>
              <a:spLocks noChangeArrowheads="1"/>
            </p:cNvSpPr>
            <p:nvPr/>
          </p:nvSpPr>
          <p:spPr bwMode="auto">
            <a:xfrm>
              <a:off x="22069805" y="3150377"/>
              <a:ext cx="620633" cy="621122"/>
            </a:xfrm>
            <a:custGeom>
              <a:avLst/>
              <a:gdLst>
                <a:gd name="T0" fmla="*/ 307901 w 934"/>
                <a:gd name="T1" fmla="*/ 0 h 934"/>
                <a:gd name="T2" fmla="*/ 307901 w 934"/>
                <a:gd name="T3" fmla="*/ 0 h 934"/>
                <a:gd name="T4" fmla="*/ 620457 w 934"/>
                <a:gd name="T5" fmla="*/ 307901 h 934"/>
                <a:gd name="T6" fmla="*/ 307901 w 934"/>
                <a:gd name="T7" fmla="*/ 620457 h 934"/>
                <a:gd name="T8" fmla="*/ 0 w 934"/>
                <a:gd name="T9" fmla="*/ 307901 h 934"/>
                <a:gd name="T10" fmla="*/ 307901 w 934"/>
                <a:gd name="T11" fmla="*/ 0 h 9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4" h="934">
                  <a:moveTo>
                    <a:pt x="463" y="0"/>
                  </a:moveTo>
                  <a:lnTo>
                    <a:pt x="463" y="0"/>
                  </a:lnTo>
                  <a:cubicBezTo>
                    <a:pt x="724" y="0"/>
                    <a:pt x="933" y="209"/>
                    <a:pt x="933" y="463"/>
                  </a:cubicBezTo>
                  <a:cubicBezTo>
                    <a:pt x="933" y="724"/>
                    <a:pt x="724" y="933"/>
                    <a:pt x="463" y="933"/>
                  </a:cubicBezTo>
                  <a:cubicBezTo>
                    <a:pt x="209" y="933"/>
                    <a:pt x="0" y="724"/>
                    <a:pt x="0" y="463"/>
                  </a:cubicBezTo>
                  <a:cubicBezTo>
                    <a:pt x="0" y="209"/>
                    <a:pt x="209" y="0"/>
                    <a:pt x="463"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48" name="Line 28">
              <a:extLst>
                <a:ext uri="{FF2B5EF4-FFF2-40B4-BE49-F238E27FC236}">
                  <a16:creationId xmlns:a16="http://schemas.microsoft.com/office/drawing/2014/main" id="{EC34BFE9-F354-A447-9110-8844AD3A2C67}"/>
                </a:ext>
              </a:extLst>
            </p:cNvPr>
            <p:cNvSpPr>
              <a:spLocks noChangeShapeType="1"/>
            </p:cNvSpPr>
            <p:nvPr/>
          </p:nvSpPr>
          <p:spPr bwMode="auto">
            <a:xfrm>
              <a:off x="22377740" y="3150377"/>
              <a:ext cx="1588" cy="621122"/>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49" name="Line 29">
              <a:extLst>
                <a:ext uri="{FF2B5EF4-FFF2-40B4-BE49-F238E27FC236}">
                  <a16:creationId xmlns:a16="http://schemas.microsoft.com/office/drawing/2014/main" id="{61F28DEF-B72D-F944-A9AD-E951EF8CB8EE}"/>
                </a:ext>
              </a:extLst>
            </p:cNvPr>
            <p:cNvSpPr>
              <a:spLocks noChangeShapeType="1"/>
            </p:cNvSpPr>
            <p:nvPr/>
          </p:nvSpPr>
          <p:spPr bwMode="auto">
            <a:xfrm flipH="1">
              <a:off x="22066630" y="3457769"/>
              <a:ext cx="626982" cy="316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50" name="Freeform 30">
              <a:extLst>
                <a:ext uri="{FF2B5EF4-FFF2-40B4-BE49-F238E27FC236}">
                  <a16:creationId xmlns:a16="http://schemas.microsoft.com/office/drawing/2014/main" id="{84B82EAF-D474-0C45-9040-A5E266842F7D}"/>
                </a:ext>
              </a:extLst>
            </p:cNvPr>
            <p:cNvSpPr>
              <a:spLocks noChangeArrowheads="1"/>
            </p:cNvSpPr>
            <p:nvPr/>
          </p:nvSpPr>
          <p:spPr bwMode="auto">
            <a:xfrm>
              <a:off x="22219010" y="3150377"/>
              <a:ext cx="141270" cy="621122"/>
            </a:xfrm>
            <a:custGeom>
              <a:avLst/>
              <a:gdLst>
                <a:gd name="T0" fmla="*/ 139961 w 210"/>
                <a:gd name="T1" fmla="*/ 0 h 934"/>
                <a:gd name="T2" fmla="*/ 139961 w 210"/>
                <a:gd name="T3" fmla="*/ 0 h 934"/>
                <a:gd name="T4" fmla="*/ 0 w 210"/>
                <a:gd name="T5" fmla="*/ 307901 h 934"/>
                <a:gd name="T6" fmla="*/ 139961 w 210"/>
                <a:gd name="T7" fmla="*/ 620457 h 9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0" h="934">
                  <a:moveTo>
                    <a:pt x="209" y="0"/>
                  </a:moveTo>
                  <a:lnTo>
                    <a:pt x="209" y="0"/>
                  </a:lnTo>
                  <a:cubicBezTo>
                    <a:pt x="209" y="0"/>
                    <a:pt x="0" y="164"/>
                    <a:pt x="0" y="463"/>
                  </a:cubicBezTo>
                  <a:cubicBezTo>
                    <a:pt x="0" y="769"/>
                    <a:pt x="209" y="933"/>
                    <a:pt x="209" y="933"/>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51" name="Freeform 31">
              <a:extLst>
                <a:ext uri="{FF2B5EF4-FFF2-40B4-BE49-F238E27FC236}">
                  <a16:creationId xmlns:a16="http://schemas.microsoft.com/office/drawing/2014/main" id="{9AF5DE98-C238-564C-8712-11159B6BE11E}"/>
                </a:ext>
              </a:extLst>
            </p:cNvPr>
            <p:cNvSpPr>
              <a:spLocks noChangeArrowheads="1"/>
            </p:cNvSpPr>
            <p:nvPr/>
          </p:nvSpPr>
          <p:spPr bwMode="auto">
            <a:xfrm>
              <a:off x="22398375" y="3150377"/>
              <a:ext cx="139682" cy="621122"/>
            </a:xfrm>
            <a:custGeom>
              <a:avLst/>
              <a:gdLst>
                <a:gd name="T0" fmla="*/ 0 w 210"/>
                <a:gd name="T1" fmla="*/ 0 h 934"/>
                <a:gd name="T2" fmla="*/ 0 w 210"/>
                <a:gd name="T3" fmla="*/ 0 h 934"/>
                <a:gd name="T4" fmla="*/ 139961 w 210"/>
                <a:gd name="T5" fmla="*/ 307901 h 934"/>
                <a:gd name="T6" fmla="*/ 0 w 210"/>
                <a:gd name="T7" fmla="*/ 620457 h 9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0" h="934">
                  <a:moveTo>
                    <a:pt x="0" y="0"/>
                  </a:moveTo>
                  <a:lnTo>
                    <a:pt x="0" y="0"/>
                  </a:lnTo>
                  <a:cubicBezTo>
                    <a:pt x="0" y="0"/>
                    <a:pt x="209" y="164"/>
                    <a:pt x="209" y="463"/>
                  </a:cubicBezTo>
                  <a:cubicBezTo>
                    <a:pt x="209" y="769"/>
                    <a:pt x="0" y="933"/>
                    <a:pt x="0" y="933"/>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52" name="Freeform 32">
              <a:extLst>
                <a:ext uri="{FF2B5EF4-FFF2-40B4-BE49-F238E27FC236}">
                  <a16:creationId xmlns:a16="http://schemas.microsoft.com/office/drawing/2014/main" id="{D1C3486B-5293-654B-A7D6-B5519832D804}"/>
                </a:ext>
              </a:extLst>
            </p:cNvPr>
            <p:cNvSpPr>
              <a:spLocks noChangeArrowheads="1"/>
            </p:cNvSpPr>
            <p:nvPr/>
          </p:nvSpPr>
          <p:spPr bwMode="auto">
            <a:xfrm>
              <a:off x="22139646" y="3261292"/>
              <a:ext cx="480951" cy="99824"/>
            </a:xfrm>
            <a:custGeom>
              <a:avLst/>
              <a:gdLst>
                <a:gd name="T0" fmla="*/ 0 w 725"/>
                <a:gd name="T1" fmla="*/ 0 h 150"/>
                <a:gd name="T2" fmla="*/ 0 w 725"/>
                <a:gd name="T3" fmla="*/ 0 h 150"/>
                <a:gd name="T4" fmla="*/ 237263 w 725"/>
                <a:gd name="T5" fmla="*/ 98949 h 150"/>
                <a:gd name="T6" fmla="*/ 479827 w 725"/>
                <a:gd name="T7" fmla="*/ 0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5" h="150">
                  <a:moveTo>
                    <a:pt x="0" y="0"/>
                  </a:moveTo>
                  <a:lnTo>
                    <a:pt x="0" y="0"/>
                  </a:lnTo>
                  <a:cubicBezTo>
                    <a:pt x="0" y="0"/>
                    <a:pt x="74" y="149"/>
                    <a:pt x="358" y="149"/>
                  </a:cubicBezTo>
                  <a:cubicBezTo>
                    <a:pt x="649" y="149"/>
                    <a:pt x="724" y="0"/>
                    <a:pt x="724"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53" name="Freeform 33">
              <a:extLst>
                <a:ext uri="{FF2B5EF4-FFF2-40B4-BE49-F238E27FC236}">
                  <a16:creationId xmlns:a16="http://schemas.microsoft.com/office/drawing/2014/main" id="{E9AC0EDD-76BE-DE4C-9084-4D99DE73C0F7}"/>
                </a:ext>
              </a:extLst>
            </p:cNvPr>
            <p:cNvSpPr>
              <a:spLocks noChangeArrowheads="1"/>
            </p:cNvSpPr>
            <p:nvPr/>
          </p:nvSpPr>
          <p:spPr bwMode="auto">
            <a:xfrm>
              <a:off x="22139646" y="3563931"/>
              <a:ext cx="480951" cy="99823"/>
            </a:xfrm>
            <a:custGeom>
              <a:avLst/>
              <a:gdLst>
                <a:gd name="T0" fmla="*/ 0 w 725"/>
                <a:gd name="T1" fmla="*/ 98949 h 150"/>
                <a:gd name="T2" fmla="*/ 0 w 725"/>
                <a:gd name="T3" fmla="*/ 98949 h 150"/>
                <a:gd name="T4" fmla="*/ 237263 w 725"/>
                <a:gd name="T5" fmla="*/ 0 h 150"/>
                <a:gd name="T6" fmla="*/ 479827 w 725"/>
                <a:gd name="T7" fmla="*/ 9894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5" h="150">
                  <a:moveTo>
                    <a:pt x="0" y="149"/>
                  </a:moveTo>
                  <a:lnTo>
                    <a:pt x="0" y="149"/>
                  </a:lnTo>
                  <a:cubicBezTo>
                    <a:pt x="0" y="149"/>
                    <a:pt x="74" y="0"/>
                    <a:pt x="358" y="0"/>
                  </a:cubicBezTo>
                  <a:cubicBezTo>
                    <a:pt x="649" y="0"/>
                    <a:pt x="724" y="149"/>
                    <a:pt x="724" y="14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sp>
        <p:nvSpPr>
          <p:cNvPr id="5154" name="Freeform 34">
            <a:extLst>
              <a:ext uri="{FF2B5EF4-FFF2-40B4-BE49-F238E27FC236}">
                <a16:creationId xmlns:a16="http://schemas.microsoft.com/office/drawing/2014/main" id="{308400FD-A5C0-A849-B623-5BF8CF59A865}"/>
              </a:ext>
            </a:extLst>
          </p:cNvPr>
          <p:cNvSpPr>
            <a:spLocks noChangeArrowheads="1"/>
          </p:cNvSpPr>
          <p:nvPr/>
        </p:nvSpPr>
        <p:spPr bwMode="auto">
          <a:xfrm>
            <a:off x="14377988" y="4395788"/>
            <a:ext cx="681037" cy="679450"/>
          </a:xfrm>
          <a:custGeom>
            <a:avLst/>
            <a:gdLst>
              <a:gd name="T0" fmla="*/ 555590 w 1024"/>
              <a:gd name="T1" fmla="*/ 123585 h 1023"/>
              <a:gd name="T2" fmla="*/ 555590 w 1024"/>
              <a:gd name="T3" fmla="*/ 123585 h 1023"/>
              <a:gd name="T4" fmla="*/ 555590 w 1024"/>
              <a:gd name="T5" fmla="*/ 560120 h 1023"/>
              <a:gd name="T6" fmla="*/ 119482 w 1024"/>
              <a:gd name="T7" fmla="*/ 560120 h 1023"/>
              <a:gd name="T8" fmla="*/ 119482 w 1024"/>
              <a:gd name="T9" fmla="*/ 123585 h 1023"/>
              <a:gd name="T10" fmla="*/ 555590 w 1024"/>
              <a:gd name="T11" fmla="*/ 123585 h 10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24" h="1023">
                <a:moveTo>
                  <a:pt x="837" y="186"/>
                </a:moveTo>
                <a:lnTo>
                  <a:pt x="837" y="186"/>
                </a:lnTo>
                <a:cubicBezTo>
                  <a:pt x="1023" y="365"/>
                  <a:pt x="1023" y="664"/>
                  <a:pt x="837" y="843"/>
                </a:cubicBezTo>
                <a:cubicBezTo>
                  <a:pt x="657" y="1022"/>
                  <a:pt x="366" y="1022"/>
                  <a:pt x="180" y="843"/>
                </a:cubicBezTo>
                <a:cubicBezTo>
                  <a:pt x="0" y="664"/>
                  <a:pt x="0" y="365"/>
                  <a:pt x="180" y="186"/>
                </a:cubicBezTo>
                <a:cubicBezTo>
                  <a:pt x="366" y="0"/>
                  <a:pt x="657" y="0"/>
                  <a:pt x="837" y="186"/>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55" name="Freeform 35">
            <a:extLst>
              <a:ext uri="{FF2B5EF4-FFF2-40B4-BE49-F238E27FC236}">
                <a16:creationId xmlns:a16="http://schemas.microsoft.com/office/drawing/2014/main" id="{3B85F460-A87E-7C45-95D1-5A6419A047F2}"/>
              </a:ext>
            </a:extLst>
          </p:cNvPr>
          <p:cNvSpPr>
            <a:spLocks noChangeArrowheads="1"/>
          </p:cNvSpPr>
          <p:nvPr/>
        </p:nvSpPr>
        <p:spPr bwMode="auto">
          <a:xfrm>
            <a:off x="14716125" y="4538663"/>
            <a:ext cx="90488" cy="287337"/>
          </a:xfrm>
          <a:custGeom>
            <a:avLst/>
            <a:gdLst>
              <a:gd name="T0" fmla="*/ 0 w 136"/>
              <a:gd name="T1" fmla="*/ 0 h 434"/>
              <a:gd name="T2" fmla="*/ 0 w 136"/>
              <a:gd name="T3" fmla="*/ 197811 h 434"/>
              <a:gd name="T4" fmla="*/ 90156 w 136"/>
              <a:gd name="T5" fmla="*/ 286461 h 434"/>
              <a:gd name="T6" fmla="*/ 0 60000 65536"/>
              <a:gd name="T7" fmla="*/ 0 60000 65536"/>
              <a:gd name="T8" fmla="*/ 0 60000 65536"/>
            </a:gdLst>
            <a:ahLst/>
            <a:cxnLst>
              <a:cxn ang="T6">
                <a:pos x="T0" y="T1"/>
              </a:cxn>
              <a:cxn ang="T7">
                <a:pos x="T2" y="T3"/>
              </a:cxn>
              <a:cxn ang="T8">
                <a:pos x="T4" y="T5"/>
              </a:cxn>
            </a:cxnLst>
            <a:rect l="0" t="0" r="r" b="b"/>
            <a:pathLst>
              <a:path w="136" h="434">
                <a:moveTo>
                  <a:pt x="0" y="0"/>
                </a:moveTo>
                <a:lnTo>
                  <a:pt x="0" y="299"/>
                </a:lnTo>
                <a:lnTo>
                  <a:pt x="135" y="433"/>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56" name="Line 36">
            <a:extLst>
              <a:ext uri="{FF2B5EF4-FFF2-40B4-BE49-F238E27FC236}">
                <a16:creationId xmlns:a16="http://schemas.microsoft.com/office/drawing/2014/main" id="{DD6791A2-97D7-E840-A351-A6E40D9B09F7}"/>
              </a:ext>
            </a:extLst>
          </p:cNvPr>
          <p:cNvSpPr>
            <a:spLocks noChangeShapeType="1"/>
          </p:cNvSpPr>
          <p:nvPr/>
        </p:nvSpPr>
        <p:spPr bwMode="auto">
          <a:xfrm>
            <a:off x="14436725" y="4738688"/>
            <a:ext cx="412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57" name="Line 37">
            <a:extLst>
              <a:ext uri="{FF2B5EF4-FFF2-40B4-BE49-F238E27FC236}">
                <a16:creationId xmlns:a16="http://schemas.microsoft.com/office/drawing/2014/main" id="{1C45648F-8114-F243-8051-27D2D25E18D6}"/>
              </a:ext>
            </a:extLst>
          </p:cNvPr>
          <p:cNvSpPr>
            <a:spLocks noChangeShapeType="1"/>
          </p:cNvSpPr>
          <p:nvPr/>
        </p:nvSpPr>
        <p:spPr bwMode="auto">
          <a:xfrm>
            <a:off x="14959013" y="4738688"/>
            <a:ext cx="412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58" name="Line 38">
            <a:extLst>
              <a:ext uri="{FF2B5EF4-FFF2-40B4-BE49-F238E27FC236}">
                <a16:creationId xmlns:a16="http://schemas.microsoft.com/office/drawing/2014/main" id="{00078AA9-D58A-1E43-BC75-77E688B01C51}"/>
              </a:ext>
            </a:extLst>
          </p:cNvPr>
          <p:cNvSpPr>
            <a:spLocks noChangeShapeType="1"/>
          </p:cNvSpPr>
          <p:nvPr/>
        </p:nvSpPr>
        <p:spPr bwMode="auto">
          <a:xfrm flipV="1">
            <a:off x="14716125" y="4972050"/>
            <a:ext cx="3175" cy="4762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59" name="Line 39">
            <a:extLst>
              <a:ext uri="{FF2B5EF4-FFF2-40B4-BE49-F238E27FC236}">
                <a16:creationId xmlns:a16="http://schemas.microsoft.com/office/drawing/2014/main" id="{9EFC6344-99FF-354F-AC02-A59693385744}"/>
              </a:ext>
            </a:extLst>
          </p:cNvPr>
          <p:cNvSpPr>
            <a:spLocks noChangeShapeType="1"/>
          </p:cNvSpPr>
          <p:nvPr/>
        </p:nvSpPr>
        <p:spPr bwMode="auto">
          <a:xfrm flipV="1">
            <a:off x="14716125" y="4459288"/>
            <a:ext cx="3175" cy="4445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60" name="Freeform 40">
            <a:extLst>
              <a:ext uri="{FF2B5EF4-FFF2-40B4-BE49-F238E27FC236}">
                <a16:creationId xmlns:a16="http://schemas.microsoft.com/office/drawing/2014/main" id="{60E5A08D-E105-0E47-83E5-C7294E7331C8}"/>
              </a:ext>
            </a:extLst>
          </p:cNvPr>
          <p:cNvSpPr>
            <a:spLocks noChangeArrowheads="1"/>
          </p:cNvSpPr>
          <p:nvPr/>
        </p:nvSpPr>
        <p:spPr bwMode="auto">
          <a:xfrm>
            <a:off x="15995650" y="4538663"/>
            <a:ext cx="90488" cy="287337"/>
          </a:xfrm>
          <a:custGeom>
            <a:avLst/>
            <a:gdLst>
              <a:gd name="T0" fmla="*/ 0 w 135"/>
              <a:gd name="T1" fmla="*/ 0 h 434"/>
              <a:gd name="T2" fmla="*/ 0 w 135"/>
              <a:gd name="T3" fmla="*/ 197811 h 434"/>
              <a:gd name="T4" fmla="*/ 90153 w 135"/>
              <a:gd name="T5" fmla="*/ 286461 h 434"/>
              <a:gd name="T6" fmla="*/ 0 60000 65536"/>
              <a:gd name="T7" fmla="*/ 0 60000 65536"/>
              <a:gd name="T8" fmla="*/ 0 60000 65536"/>
            </a:gdLst>
            <a:ahLst/>
            <a:cxnLst>
              <a:cxn ang="T6">
                <a:pos x="T0" y="T1"/>
              </a:cxn>
              <a:cxn ang="T7">
                <a:pos x="T2" y="T3"/>
              </a:cxn>
              <a:cxn ang="T8">
                <a:pos x="T4" y="T5"/>
              </a:cxn>
            </a:cxnLst>
            <a:rect l="0" t="0" r="r" b="b"/>
            <a:pathLst>
              <a:path w="135" h="434">
                <a:moveTo>
                  <a:pt x="0" y="0"/>
                </a:moveTo>
                <a:lnTo>
                  <a:pt x="0" y="299"/>
                </a:lnTo>
                <a:lnTo>
                  <a:pt x="134" y="433"/>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61" name="Line 41">
            <a:extLst>
              <a:ext uri="{FF2B5EF4-FFF2-40B4-BE49-F238E27FC236}">
                <a16:creationId xmlns:a16="http://schemas.microsoft.com/office/drawing/2014/main" id="{8DFE2496-9DAD-1248-BBEE-06FF51368A08}"/>
              </a:ext>
            </a:extLst>
          </p:cNvPr>
          <p:cNvSpPr>
            <a:spLocks noChangeShapeType="1"/>
          </p:cNvSpPr>
          <p:nvPr/>
        </p:nvSpPr>
        <p:spPr bwMode="auto">
          <a:xfrm>
            <a:off x="15711488" y="4738688"/>
            <a:ext cx="3810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62" name="Line 42">
            <a:extLst>
              <a:ext uri="{FF2B5EF4-FFF2-40B4-BE49-F238E27FC236}">
                <a16:creationId xmlns:a16="http://schemas.microsoft.com/office/drawing/2014/main" id="{5766C59C-CE08-584F-B9BE-8EA31C06CFC7}"/>
              </a:ext>
            </a:extLst>
          </p:cNvPr>
          <p:cNvSpPr>
            <a:spLocks noChangeShapeType="1"/>
          </p:cNvSpPr>
          <p:nvPr/>
        </p:nvSpPr>
        <p:spPr bwMode="auto">
          <a:xfrm>
            <a:off x="16233775" y="4738688"/>
            <a:ext cx="412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63" name="Line 43">
            <a:extLst>
              <a:ext uri="{FF2B5EF4-FFF2-40B4-BE49-F238E27FC236}">
                <a16:creationId xmlns:a16="http://schemas.microsoft.com/office/drawing/2014/main" id="{B69BD396-EE6C-5C41-80A3-A381AC65EF8B}"/>
              </a:ext>
            </a:extLst>
          </p:cNvPr>
          <p:cNvSpPr>
            <a:spLocks noChangeShapeType="1"/>
          </p:cNvSpPr>
          <p:nvPr/>
        </p:nvSpPr>
        <p:spPr bwMode="auto">
          <a:xfrm flipV="1">
            <a:off x="15995650" y="4972050"/>
            <a:ext cx="3175" cy="4762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64" name="Line 44">
            <a:extLst>
              <a:ext uri="{FF2B5EF4-FFF2-40B4-BE49-F238E27FC236}">
                <a16:creationId xmlns:a16="http://schemas.microsoft.com/office/drawing/2014/main" id="{7366C62F-D96B-754B-98CF-39011BEA9069}"/>
              </a:ext>
            </a:extLst>
          </p:cNvPr>
          <p:cNvSpPr>
            <a:spLocks noChangeShapeType="1"/>
          </p:cNvSpPr>
          <p:nvPr/>
        </p:nvSpPr>
        <p:spPr bwMode="auto">
          <a:xfrm flipV="1">
            <a:off x="15995650" y="4459288"/>
            <a:ext cx="3175" cy="4445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65" name="Freeform 45">
            <a:extLst>
              <a:ext uri="{FF2B5EF4-FFF2-40B4-BE49-F238E27FC236}">
                <a16:creationId xmlns:a16="http://schemas.microsoft.com/office/drawing/2014/main" id="{D28DB416-F905-6C43-96D8-FBBA400E70E8}"/>
              </a:ext>
            </a:extLst>
          </p:cNvPr>
          <p:cNvSpPr>
            <a:spLocks noChangeArrowheads="1"/>
          </p:cNvSpPr>
          <p:nvPr/>
        </p:nvSpPr>
        <p:spPr bwMode="auto">
          <a:xfrm>
            <a:off x="15995650" y="4430713"/>
            <a:ext cx="307975" cy="615950"/>
          </a:xfrm>
          <a:custGeom>
            <a:avLst/>
            <a:gdLst>
              <a:gd name="T0" fmla="*/ 0 w 464"/>
              <a:gd name="T1" fmla="*/ 614598 h 926"/>
              <a:gd name="T2" fmla="*/ 0 w 464"/>
              <a:gd name="T3" fmla="*/ 614598 h 926"/>
              <a:gd name="T4" fmla="*/ 306969 w 464"/>
              <a:gd name="T5" fmla="*/ 307631 h 926"/>
              <a:gd name="T6" fmla="*/ 0 w 464"/>
              <a:gd name="T7" fmla="*/ 0 h 9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4" h="926">
                <a:moveTo>
                  <a:pt x="0" y="925"/>
                </a:moveTo>
                <a:lnTo>
                  <a:pt x="0" y="925"/>
                </a:lnTo>
                <a:cubicBezTo>
                  <a:pt x="254" y="925"/>
                  <a:pt x="463" y="716"/>
                  <a:pt x="463" y="463"/>
                </a:cubicBezTo>
                <a:cubicBezTo>
                  <a:pt x="463" y="201"/>
                  <a:pt x="254" y="0"/>
                  <a:pt x="0"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66" name="Freeform 46">
            <a:extLst>
              <a:ext uri="{FF2B5EF4-FFF2-40B4-BE49-F238E27FC236}">
                <a16:creationId xmlns:a16="http://schemas.microsoft.com/office/drawing/2014/main" id="{5470EC35-85BE-F34D-AD9F-E1AFCC62C03A}"/>
              </a:ext>
            </a:extLst>
          </p:cNvPr>
          <p:cNvSpPr>
            <a:spLocks noChangeArrowheads="1"/>
          </p:cNvSpPr>
          <p:nvPr/>
        </p:nvSpPr>
        <p:spPr bwMode="auto">
          <a:xfrm>
            <a:off x="15682913" y="4500563"/>
            <a:ext cx="312737" cy="546100"/>
          </a:xfrm>
          <a:custGeom>
            <a:avLst/>
            <a:gdLst>
              <a:gd name="T0" fmla="*/ 312824 w 471"/>
              <a:gd name="T1" fmla="*/ 544284 h 822"/>
              <a:gd name="T2" fmla="*/ 312824 w 471"/>
              <a:gd name="T3" fmla="*/ 544284 h 822"/>
              <a:gd name="T4" fmla="*/ 0 w 471"/>
              <a:gd name="T5" fmla="*/ 238000 h 822"/>
              <a:gd name="T6" fmla="*/ 59237 w 471"/>
              <a:gd name="T7" fmla="*/ 59666 h 822"/>
              <a:gd name="T8" fmla="*/ 113815 w 471"/>
              <a:gd name="T9" fmla="*/ 0 h 8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1" h="822">
                <a:moveTo>
                  <a:pt x="470" y="821"/>
                </a:moveTo>
                <a:lnTo>
                  <a:pt x="470" y="821"/>
                </a:lnTo>
                <a:cubicBezTo>
                  <a:pt x="209" y="821"/>
                  <a:pt x="0" y="612"/>
                  <a:pt x="0" y="359"/>
                </a:cubicBezTo>
                <a:cubicBezTo>
                  <a:pt x="0" y="254"/>
                  <a:pt x="37" y="164"/>
                  <a:pt x="89" y="90"/>
                </a:cubicBezTo>
                <a:cubicBezTo>
                  <a:pt x="171" y="0"/>
                  <a:pt x="171" y="0"/>
                  <a:pt x="171"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67" name="Freeform 47">
            <a:extLst>
              <a:ext uri="{FF2B5EF4-FFF2-40B4-BE49-F238E27FC236}">
                <a16:creationId xmlns:a16="http://schemas.microsoft.com/office/drawing/2014/main" id="{8AB422BE-8CCD-3A4D-86FE-FF1B3141E36A}"/>
              </a:ext>
            </a:extLst>
          </p:cNvPr>
          <p:cNvSpPr>
            <a:spLocks noChangeArrowheads="1"/>
          </p:cNvSpPr>
          <p:nvPr/>
        </p:nvSpPr>
        <p:spPr bwMode="auto">
          <a:xfrm>
            <a:off x="15694025" y="4500563"/>
            <a:ext cx="114300" cy="109537"/>
          </a:xfrm>
          <a:custGeom>
            <a:avLst/>
            <a:gdLst>
              <a:gd name="T0" fmla="*/ 113598 w 172"/>
              <a:gd name="T1" fmla="*/ 107747 h 165"/>
              <a:gd name="T2" fmla="*/ 113598 w 172"/>
              <a:gd name="T3" fmla="*/ 0 h 165"/>
              <a:gd name="T4" fmla="*/ 0 w 172"/>
              <a:gd name="T5" fmla="*/ 0 h 165"/>
              <a:gd name="T6" fmla="*/ 0 60000 65536"/>
              <a:gd name="T7" fmla="*/ 0 60000 65536"/>
              <a:gd name="T8" fmla="*/ 0 60000 65536"/>
            </a:gdLst>
            <a:ahLst/>
            <a:cxnLst>
              <a:cxn ang="T6">
                <a:pos x="T0" y="T1"/>
              </a:cxn>
              <a:cxn ang="T7">
                <a:pos x="T2" y="T3"/>
              </a:cxn>
              <a:cxn ang="T8">
                <a:pos x="T4" y="T5"/>
              </a:cxn>
            </a:cxnLst>
            <a:rect l="0" t="0" r="r" b="b"/>
            <a:pathLst>
              <a:path w="172" h="165">
                <a:moveTo>
                  <a:pt x="171" y="164"/>
                </a:moveTo>
                <a:lnTo>
                  <a:pt x="171" y="0"/>
                </a:lnTo>
                <a:lnTo>
                  <a:pt x="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68" name="Freeform 48">
            <a:extLst>
              <a:ext uri="{FF2B5EF4-FFF2-40B4-BE49-F238E27FC236}">
                <a16:creationId xmlns:a16="http://schemas.microsoft.com/office/drawing/2014/main" id="{BAE00187-0E51-6A45-A343-08292B3E2608}"/>
              </a:ext>
            </a:extLst>
          </p:cNvPr>
          <p:cNvSpPr>
            <a:spLocks noChangeArrowheads="1"/>
          </p:cNvSpPr>
          <p:nvPr/>
        </p:nvSpPr>
        <p:spPr bwMode="auto">
          <a:xfrm>
            <a:off x="17270413" y="4538663"/>
            <a:ext cx="90487" cy="287337"/>
          </a:xfrm>
          <a:custGeom>
            <a:avLst/>
            <a:gdLst>
              <a:gd name="T0" fmla="*/ 0 w 136"/>
              <a:gd name="T1" fmla="*/ 0 h 434"/>
              <a:gd name="T2" fmla="*/ 0 w 136"/>
              <a:gd name="T3" fmla="*/ 197811 h 434"/>
              <a:gd name="T4" fmla="*/ 90156 w 136"/>
              <a:gd name="T5" fmla="*/ 286461 h 434"/>
              <a:gd name="T6" fmla="*/ 0 60000 65536"/>
              <a:gd name="T7" fmla="*/ 0 60000 65536"/>
              <a:gd name="T8" fmla="*/ 0 60000 65536"/>
            </a:gdLst>
            <a:ahLst/>
            <a:cxnLst>
              <a:cxn ang="T6">
                <a:pos x="T0" y="T1"/>
              </a:cxn>
              <a:cxn ang="T7">
                <a:pos x="T2" y="T3"/>
              </a:cxn>
              <a:cxn ang="T8">
                <a:pos x="T4" y="T5"/>
              </a:cxn>
            </a:cxnLst>
            <a:rect l="0" t="0" r="r" b="b"/>
            <a:pathLst>
              <a:path w="136" h="434">
                <a:moveTo>
                  <a:pt x="0" y="0"/>
                </a:moveTo>
                <a:lnTo>
                  <a:pt x="0" y="299"/>
                </a:lnTo>
                <a:lnTo>
                  <a:pt x="135" y="433"/>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69" name="Line 49">
            <a:extLst>
              <a:ext uri="{FF2B5EF4-FFF2-40B4-BE49-F238E27FC236}">
                <a16:creationId xmlns:a16="http://schemas.microsoft.com/office/drawing/2014/main" id="{EDF16D79-63E5-0E4A-9B80-6A08BA2D3A95}"/>
              </a:ext>
            </a:extLst>
          </p:cNvPr>
          <p:cNvSpPr>
            <a:spLocks noChangeShapeType="1"/>
          </p:cNvSpPr>
          <p:nvPr/>
        </p:nvSpPr>
        <p:spPr bwMode="auto">
          <a:xfrm>
            <a:off x="16992600" y="4738688"/>
            <a:ext cx="412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70" name="Line 50">
            <a:extLst>
              <a:ext uri="{FF2B5EF4-FFF2-40B4-BE49-F238E27FC236}">
                <a16:creationId xmlns:a16="http://schemas.microsoft.com/office/drawing/2014/main" id="{0BA15F2F-649A-7846-81BD-43E4322FA465}"/>
              </a:ext>
            </a:extLst>
          </p:cNvPr>
          <p:cNvSpPr>
            <a:spLocks noChangeShapeType="1"/>
          </p:cNvSpPr>
          <p:nvPr/>
        </p:nvSpPr>
        <p:spPr bwMode="auto">
          <a:xfrm>
            <a:off x="17513300" y="4738688"/>
            <a:ext cx="412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71" name="Line 51">
            <a:extLst>
              <a:ext uri="{FF2B5EF4-FFF2-40B4-BE49-F238E27FC236}">
                <a16:creationId xmlns:a16="http://schemas.microsoft.com/office/drawing/2014/main" id="{BA4AE89A-7777-4D44-9466-DA856F7BAADF}"/>
              </a:ext>
            </a:extLst>
          </p:cNvPr>
          <p:cNvSpPr>
            <a:spLocks noChangeShapeType="1"/>
          </p:cNvSpPr>
          <p:nvPr/>
        </p:nvSpPr>
        <p:spPr bwMode="auto">
          <a:xfrm flipV="1">
            <a:off x="17270413" y="4972050"/>
            <a:ext cx="3175" cy="4762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72" name="Line 52">
            <a:extLst>
              <a:ext uri="{FF2B5EF4-FFF2-40B4-BE49-F238E27FC236}">
                <a16:creationId xmlns:a16="http://schemas.microsoft.com/office/drawing/2014/main" id="{624C2B58-841D-EA40-A765-71A1E8350F85}"/>
              </a:ext>
            </a:extLst>
          </p:cNvPr>
          <p:cNvSpPr>
            <a:spLocks noChangeShapeType="1"/>
          </p:cNvSpPr>
          <p:nvPr/>
        </p:nvSpPr>
        <p:spPr bwMode="auto">
          <a:xfrm flipV="1">
            <a:off x="17270413" y="4459288"/>
            <a:ext cx="3175" cy="4445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73" name="Freeform 53">
            <a:extLst>
              <a:ext uri="{FF2B5EF4-FFF2-40B4-BE49-F238E27FC236}">
                <a16:creationId xmlns:a16="http://schemas.microsoft.com/office/drawing/2014/main" id="{B0E78F42-4EC3-AB40-8EF4-6370251E2F3A}"/>
              </a:ext>
            </a:extLst>
          </p:cNvPr>
          <p:cNvSpPr>
            <a:spLocks noChangeArrowheads="1"/>
          </p:cNvSpPr>
          <p:nvPr/>
        </p:nvSpPr>
        <p:spPr bwMode="auto">
          <a:xfrm>
            <a:off x="16962438" y="4430713"/>
            <a:ext cx="307975" cy="615950"/>
          </a:xfrm>
          <a:custGeom>
            <a:avLst/>
            <a:gdLst>
              <a:gd name="T0" fmla="*/ 306969 w 464"/>
              <a:gd name="T1" fmla="*/ 614598 h 926"/>
              <a:gd name="T2" fmla="*/ 306969 w 464"/>
              <a:gd name="T3" fmla="*/ 614598 h 926"/>
              <a:gd name="T4" fmla="*/ 0 w 464"/>
              <a:gd name="T5" fmla="*/ 307631 h 926"/>
              <a:gd name="T6" fmla="*/ 306969 w 464"/>
              <a:gd name="T7" fmla="*/ 0 h 9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4" h="926">
                <a:moveTo>
                  <a:pt x="463" y="925"/>
                </a:moveTo>
                <a:lnTo>
                  <a:pt x="463" y="925"/>
                </a:lnTo>
                <a:cubicBezTo>
                  <a:pt x="210" y="925"/>
                  <a:pt x="0" y="716"/>
                  <a:pt x="0" y="463"/>
                </a:cubicBezTo>
                <a:cubicBezTo>
                  <a:pt x="0" y="201"/>
                  <a:pt x="210" y="0"/>
                  <a:pt x="463"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74" name="Freeform 54">
            <a:extLst>
              <a:ext uri="{FF2B5EF4-FFF2-40B4-BE49-F238E27FC236}">
                <a16:creationId xmlns:a16="http://schemas.microsoft.com/office/drawing/2014/main" id="{AC356BED-9875-D246-8932-BB819BAB64DA}"/>
              </a:ext>
            </a:extLst>
          </p:cNvPr>
          <p:cNvSpPr>
            <a:spLocks noChangeArrowheads="1"/>
          </p:cNvSpPr>
          <p:nvPr/>
        </p:nvSpPr>
        <p:spPr bwMode="auto">
          <a:xfrm>
            <a:off x="17270413" y="4500563"/>
            <a:ext cx="314325" cy="546100"/>
          </a:xfrm>
          <a:custGeom>
            <a:avLst/>
            <a:gdLst>
              <a:gd name="T0" fmla="*/ 0 w 472"/>
              <a:gd name="T1" fmla="*/ 544284 h 822"/>
              <a:gd name="T2" fmla="*/ 0 w 472"/>
              <a:gd name="T3" fmla="*/ 544284 h 822"/>
              <a:gd name="T4" fmla="*/ 312826 w 472"/>
              <a:gd name="T5" fmla="*/ 238000 h 822"/>
              <a:gd name="T6" fmla="*/ 253050 w 472"/>
              <a:gd name="T7" fmla="*/ 59666 h 822"/>
              <a:gd name="T8" fmla="*/ 198588 w 472"/>
              <a:gd name="T9" fmla="*/ 0 h 8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2" h="822">
                <a:moveTo>
                  <a:pt x="0" y="821"/>
                </a:moveTo>
                <a:lnTo>
                  <a:pt x="0" y="821"/>
                </a:lnTo>
                <a:cubicBezTo>
                  <a:pt x="262" y="821"/>
                  <a:pt x="471" y="612"/>
                  <a:pt x="471" y="359"/>
                </a:cubicBezTo>
                <a:cubicBezTo>
                  <a:pt x="471" y="254"/>
                  <a:pt x="433" y="164"/>
                  <a:pt x="381" y="90"/>
                </a:cubicBezTo>
                <a:cubicBezTo>
                  <a:pt x="299" y="0"/>
                  <a:pt x="299" y="0"/>
                  <a:pt x="299"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75" name="Freeform 55">
            <a:extLst>
              <a:ext uri="{FF2B5EF4-FFF2-40B4-BE49-F238E27FC236}">
                <a16:creationId xmlns:a16="http://schemas.microsoft.com/office/drawing/2014/main" id="{0BCAD190-C492-8847-9CD8-C8184D0ED05E}"/>
              </a:ext>
            </a:extLst>
          </p:cNvPr>
          <p:cNvSpPr>
            <a:spLocks noChangeArrowheads="1"/>
          </p:cNvSpPr>
          <p:nvPr/>
        </p:nvSpPr>
        <p:spPr bwMode="auto">
          <a:xfrm>
            <a:off x="17457738" y="4500563"/>
            <a:ext cx="114300" cy="109537"/>
          </a:xfrm>
          <a:custGeom>
            <a:avLst/>
            <a:gdLst>
              <a:gd name="T0" fmla="*/ 0 w 173"/>
              <a:gd name="T1" fmla="*/ 107747 h 165"/>
              <a:gd name="T2" fmla="*/ 0 w 173"/>
              <a:gd name="T3" fmla="*/ 0 h 165"/>
              <a:gd name="T4" fmla="*/ 113602 w 173"/>
              <a:gd name="T5" fmla="*/ 0 h 165"/>
              <a:gd name="T6" fmla="*/ 0 60000 65536"/>
              <a:gd name="T7" fmla="*/ 0 60000 65536"/>
              <a:gd name="T8" fmla="*/ 0 60000 65536"/>
            </a:gdLst>
            <a:ahLst/>
            <a:cxnLst>
              <a:cxn ang="T6">
                <a:pos x="T0" y="T1"/>
              </a:cxn>
              <a:cxn ang="T7">
                <a:pos x="T2" y="T3"/>
              </a:cxn>
              <a:cxn ang="T8">
                <a:pos x="T4" y="T5"/>
              </a:cxn>
            </a:cxnLst>
            <a:rect l="0" t="0" r="r" b="b"/>
            <a:pathLst>
              <a:path w="173" h="165">
                <a:moveTo>
                  <a:pt x="0" y="164"/>
                </a:moveTo>
                <a:lnTo>
                  <a:pt x="0" y="0"/>
                </a:lnTo>
                <a:lnTo>
                  <a:pt x="172"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76" name="Freeform 56">
            <a:extLst>
              <a:ext uri="{FF2B5EF4-FFF2-40B4-BE49-F238E27FC236}">
                <a16:creationId xmlns:a16="http://schemas.microsoft.com/office/drawing/2014/main" id="{462BC03A-DE49-534C-9863-2FB8541AE626}"/>
              </a:ext>
            </a:extLst>
          </p:cNvPr>
          <p:cNvSpPr>
            <a:spLocks noChangeArrowheads="1"/>
          </p:cNvSpPr>
          <p:nvPr/>
        </p:nvSpPr>
        <p:spPr bwMode="auto">
          <a:xfrm>
            <a:off x="18243550" y="4459288"/>
            <a:ext cx="614363" cy="615950"/>
          </a:xfrm>
          <a:custGeom>
            <a:avLst/>
            <a:gdLst>
              <a:gd name="T0" fmla="*/ 505749 w 927"/>
              <a:gd name="T1" fmla="*/ 108966 h 926"/>
              <a:gd name="T2" fmla="*/ 505749 w 927"/>
              <a:gd name="T3" fmla="*/ 108966 h 926"/>
              <a:gd name="T4" fmla="*/ 505749 w 927"/>
              <a:gd name="T5" fmla="*/ 505631 h 926"/>
              <a:gd name="T6" fmla="*/ 109513 w 927"/>
              <a:gd name="T7" fmla="*/ 505631 h 926"/>
              <a:gd name="T8" fmla="*/ 109513 w 927"/>
              <a:gd name="T9" fmla="*/ 108966 h 926"/>
              <a:gd name="T10" fmla="*/ 505749 w 927"/>
              <a:gd name="T11" fmla="*/ 108966 h 9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27" h="926">
                <a:moveTo>
                  <a:pt x="762" y="164"/>
                </a:moveTo>
                <a:lnTo>
                  <a:pt x="762" y="164"/>
                </a:lnTo>
                <a:cubicBezTo>
                  <a:pt x="926" y="328"/>
                  <a:pt x="926" y="597"/>
                  <a:pt x="762" y="761"/>
                </a:cubicBezTo>
                <a:cubicBezTo>
                  <a:pt x="598" y="925"/>
                  <a:pt x="329" y="925"/>
                  <a:pt x="165" y="761"/>
                </a:cubicBezTo>
                <a:cubicBezTo>
                  <a:pt x="0" y="597"/>
                  <a:pt x="0" y="328"/>
                  <a:pt x="165" y="164"/>
                </a:cubicBezTo>
                <a:cubicBezTo>
                  <a:pt x="329" y="0"/>
                  <a:pt x="598" y="0"/>
                  <a:pt x="762" y="16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77" name="Freeform 57">
            <a:extLst>
              <a:ext uri="{FF2B5EF4-FFF2-40B4-BE49-F238E27FC236}">
                <a16:creationId xmlns:a16="http://schemas.microsoft.com/office/drawing/2014/main" id="{36DDDB6C-2AB2-9A4D-B662-812E378709DD}"/>
              </a:ext>
            </a:extLst>
          </p:cNvPr>
          <p:cNvSpPr>
            <a:spLocks noChangeArrowheads="1"/>
          </p:cNvSpPr>
          <p:nvPr/>
        </p:nvSpPr>
        <p:spPr bwMode="auto">
          <a:xfrm>
            <a:off x="18551525" y="4430713"/>
            <a:ext cx="60325" cy="58737"/>
          </a:xfrm>
          <a:custGeom>
            <a:avLst/>
            <a:gdLst>
              <a:gd name="T0" fmla="*/ 0 w 91"/>
              <a:gd name="T1" fmla="*/ 57946 h 90"/>
              <a:gd name="T2" fmla="*/ 0 w 91"/>
              <a:gd name="T3" fmla="*/ 0 h 90"/>
              <a:gd name="T4" fmla="*/ 60851 w 91"/>
              <a:gd name="T5" fmla="*/ 0 h 90"/>
              <a:gd name="T6" fmla="*/ 0 60000 65536"/>
              <a:gd name="T7" fmla="*/ 0 60000 65536"/>
              <a:gd name="T8" fmla="*/ 0 60000 65536"/>
            </a:gdLst>
            <a:ahLst/>
            <a:cxnLst>
              <a:cxn ang="T6">
                <a:pos x="T0" y="T1"/>
              </a:cxn>
              <a:cxn ang="T7">
                <a:pos x="T2" y="T3"/>
              </a:cxn>
              <a:cxn ang="T8">
                <a:pos x="T4" y="T5"/>
              </a:cxn>
            </a:cxnLst>
            <a:rect l="0" t="0" r="r" b="b"/>
            <a:pathLst>
              <a:path w="91" h="90">
                <a:moveTo>
                  <a:pt x="0" y="89"/>
                </a:moveTo>
                <a:lnTo>
                  <a:pt x="0" y="0"/>
                </a:lnTo>
                <a:lnTo>
                  <a:pt x="9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78" name="Line 58">
            <a:extLst>
              <a:ext uri="{FF2B5EF4-FFF2-40B4-BE49-F238E27FC236}">
                <a16:creationId xmlns:a16="http://schemas.microsoft.com/office/drawing/2014/main" id="{96FD59E9-9ADE-9D4C-A1C4-D1E9C0D6D9C6}"/>
              </a:ext>
            </a:extLst>
          </p:cNvPr>
          <p:cNvSpPr>
            <a:spLocks noChangeShapeType="1"/>
          </p:cNvSpPr>
          <p:nvPr/>
        </p:nvSpPr>
        <p:spPr bwMode="auto">
          <a:xfrm>
            <a:off x="18489613" y="4430713"/>
            <a:ext cx="58737"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79" name="Line 59">
            <a:extLst>
              <a:ext uri="{FF2B5EF4-FFF2-40B4-BE49-F238E27FC236}">
                <a16:creationId xmlns:a16="http://schemas.microsoft.com/office/drawing/2014/main" id="{8820C0A8-07D0-AE46-A4A4-0CF4B2334E0A}"/>
              </a:ext>
            </a:extLst>
          </p:cNvPr>
          <p:cNvSpPr>
            <a:spLocks noChangeShapeType="1"/>
          </p:cNvSpPr>
          <p:nvPr/>
        </p:nvSpPr>
        <p:spPr bwMode="auto">
          <a:xfrm flipV="1">
            <a:off x="18551525" y="5005388"/>
            <a:ext cx="1588" cy="42862"/>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80" name="Line 60">
            <a:extLst>
              <a:ext uri="{FF2B5EF4-FFF2-40B4-BE49-F238E27FC236}">
                <a16:creationId xmlns:a16="http://schemas.microsoft.com/office/drawing/2014/main" id="{621901A8-7BA9-6340-89D3-678E34EF8A39}"/>
              </a:ext>
            </a:extLst>
          </p:cNvPr>
          <p:cNvSpPr>
            <a:spLocks noChangeShapeType="1"/>
          </p:cNvSpPr>
          <p:nvPr/>
        </p:nvSpPr>
        <p:spPr bwMode="auto">
          <a:xfrm flipV="1">
            <a:off x="18551525" y="4486275"/>
            <a:ext cx="1588" cy="4762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81" name="Line 61">
            <a:extLst>
              <a:ext uri="{FF2B5EF4-FFF2-40B4-BE49-F238E27FC236}">
                <a16:creationId xmlns:a16="http://schemas.microsoft.com/office/drawing/2014/main" id="{FC06667D-0D02-B747-89CD-9D2DB0C8D9CA}"/>
              </a:ext>
            </a:extLst>
          </p:cNvPr>
          <p:cNvSpPr>
            <a:spLocks noChangeShapeType="1"/>
          </p:cNvSpPr>
          <p:nvPr/>
        </p:nvSpPr>
        <p:spPr bwMode="auto">
          <a:xfrm>
            <a:off x="18267363" y="4767263"/>
            <a:ext cx="3810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82" name="Line 62">
            <a:extLst>
              <a:ext uri="{FF2B5EF4-FFF2-40B4-BE49-F238E27FC236}">
                <a16:creationId xmlns:a16="http://schemas.microsoft.com/office/drawing/2014/main" id="{D25FFC0A-601A-554D-A26B-EEE1C327F963}"/>
              </a:ext>
            </a:extLst>
          </p:cNvPr>
          <p:cNvSpPr>
            <a:spLocks noChangeShapeType="1"/>
          </p:cNvSpPr>
          <p:nvPr/>
        </p:nvSpPr>
        <p:spPr bwMode="auto">
          <a:xfrm>
            <a:off x="18788063" y="4767263"/>
            <a:ext cx="3810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83" name="Line 63">
            <a:extLst>
              <a:ext uri="{FF2B5EF4-FFF2-40B4-BE49-F238E27FC236}">
                <a16:creationId xmlns:a16="http://schemas.microsoft.com/office/drawing/2014/main" id="{A82DA8DD-F3D6-F847-A2A6-877E257C4BB1}"/>
              </a:ext>
            </a:extLst>
          </p:cNvPr>
          <p:cNvSpPr>
            <a:spLocks noChangeShapeType="1"/>
          </p:cNvSpPr>
          <p:nvPr/>
        </p:nvSpPr>
        <p:spPr bwMode="auto">
          <a:xfrm>
            <a:off x="18375313" y="4594225"/>
            <a:ext cx="23812" cy="3016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84" name="Line 64">
            <a:extLst>
              <a:ext uri="{FF2B5EF4-FFF2-40B4-BE49-F238E27FC236}">
                <a16:creationId xmlns:a16="http://schemas.microsoft.com/office/drawing/2014/main" id="{AF95E3A3-872D-C24C-B8B5-E52D186C89BF}"/>
              </a:ext>
            </a:extLst>
          </p:cNvPr>
          <p:cNvSpPr>
            <a:spLocks noChangeShapeType="1"/>
          </p:cNvSpPr>
          <p:nvPr/>
        </p:nvSpPr>
        <p:spPr bwMode="auto">
          <a:xfrm>
            <a:off x="18694400" y="4911725"/>
            <a:ext cx="28575" cy="285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85" name="Line 65">
            <a:extLst>
              <a:ext uri="{FF2B5EF4-FFF2-40B4-BE49-F238E27FC236}">
                <a16:creationId xmlns:a16="http://schemas.microsoft.com/office/drawing/2014/main" id="{492CAE96-E450-2141-A5AE-AD6830339E2E}"/>
              </a:ext>
            </a:extLst>
          </p:cNvPr>
          <p:cNvSpPr>
            <a:spLocks noChangeShapeType="1"/>
          </p:cNvSpPr>
          <p:nvPr/>
        </p:nvSpPr>
        <p:spPr bwMode="auto">
          <a:xfrm flipH="1">
            <a:off x="18691225" y="4594225"/>
            <a:ext cx="34925" cy="3016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86" name="Line 66">
            <a:extLst>
              <a:ext uri="{FF2B5EF4-FFF2-40B4-BE49-F238E27FC236}">
                <a16:creationId xmlns:a16="http://schemas.microsoft.com/office/drawing/2014/main" id="{4CC35C69-A766-2946-A1D3-FA633B650B99}"/>
              </a:ext>
            </a:extLst>
          </p:cNvPr>
          <p:cNvSpPr>
            <a:spLocks noChangeShapeType="1"/>
          </p:cNvSpPr>
          <p:nvPr/>
        </p:nvSpPr>
        <p:spPr bwMode="auto">
          <a:xfrm flipH="1">
            <a:off x="18375313" y="4911725"/>
            <a:ext cx="28575" cy="285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87" name="Line 67">
            <a:extLst>
              <a:ext uri="{FF2B5EF4-FFF2-40B4-BE49-F238E27FC236}">
                <a16:creationId xmlns:a16="http://schemas.microsoft.com/office/drawing/2014/main" id="{E0FCEF90-10B5-0243-AF7E-DA04EB09AE6B}"/>
              </a:ext>
            </a:extLst>
          </p:cNvPr>
          <p:cNvSpPr>
            <a:spLocks noChangeShapeType="1"/>
          </p:cNvSpPr>
          <p:nvPr/>
        </p:nvSpPr>
        <p:spPr bwMode="auto">
          <a:xfrm>
            <a:off x="18551525" y="4629150"/>
            <a:ext cx="1588" cy="12065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188" name="Freeform 68">
            <a:extLst>
              <a:ext uri="{FF2B5EF4-FFF2-40B4-BE49-F238E27FC236}">
                <a16:creationId xmlns:a16="http://schemas.microsoft.com/office/drawing/2014/main" id="{3517217C-5633-1E4A-BCA8-B982FA69BF8B}"/>
              </a:ext>
            </a:extLst>
          </p:cNvPr>
          <p:cNvSpPr>
            <a:spLocks noChangeArrowheads="1"/>
          </p:cNvSpPr>
          <p:nvPr/>
        </p:nvSpPr>
        <p:spPr bwMode="auto">
          <a:xfrm>
            <a:off x="18518188" y="4738688"/>
            <a:ext cx="61912" cy="58737"/>
          </a:xfrm>
          <a:custGeom>
            <a:avLst/>
            <a:gdLst>
              <a:gd name="T0" fmla="*/ 60850 w 91"/>
              <a:gd name="T1" fmla="*/ 28647 h 90"/>
              <a:gd name="T2" fmla="*/ 60850 w 91"/>
              <a:gd name="T3" fmla="*/ 28647 h 90"/>
              <a:gd name="T4" fmla="*/ 30425 w 91"/>
              <a:gd name="T5" fmla="*/ 57946 h 90"/>
              <a:gd name="T6" fmla="*/ 0 w 91"/>
              <a:gd name="T7" fmla="*/ 28647 h 90"/>
              <a:gd name="T8" fmla="*/ 30425 w 91"/>
              <a:gd name="T9" fmla="*/ 0 h 90"/>
              <a:gd name="T10" fmla="*/ 60850 w 91"/>
              <a:gd name="T11" fmla="*/ 28647 h 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0">
                <a:moveTo>
                  <a:pt x="90" y="44"/>
                </a:moveTo>
                <a:lnTo>
                  <a:pt x="90" y="44"/>
                </a:lnTo>
                <a:cubicBezTo>
                  <a:pt x="90" y="67"/>
                  <a:pt x="68" y="89"/>
                  <a:pt x="45" y="89"/>
                </a:cubicBezTo>
                <a:cubicBezTo>
                  <a:pt x="16" y="89"/>
                  <a:pt x="0" y="67"/>
                  <a:pt x="0" y="44"/>
                </a:cubicBezTo>
                <a:cubicBezTo>
                  <a:pt x="0" y="22"/>
                  <a:pt x="16" y="0"/>
                  <a:pt x="45" y="0"/>
                </a:cubicBezTo>
                <a:cubicBezTo>
                  <a:pt x="68" y="0"/>
                  <a:pt x="90" y="22"/>
                  <a:pt x="90" y="4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nvGrpSpPr>
          <p:cNvPr id="130477" name="Group 28">
            <a:extLst>
              <a:ext uri="{FF2B5EF4-FFF2-40B4-BE49-F238E27FC236}">
                <a16:creationId xmlns:a16="http://schemas.microsoft.com/office/drawing/2014/main" id="{637DF5CC-A147-44F9-B755-35D5BE012988}"/>
              </a:ext>
            </a:extLst>
          </p:cNvPr>
          <p:cNvGrpSpPr>
            <a:grpSpLocks/>
          </p:cNvGrpSpPr>
          <p:nvPr/>
        </p:nvGrpSpPr>
        <p:grpSpPr bwMode="auto">
          <a:xfrm>
            <a:off x="19646900" y="4430713"/>
            <a:ext cx="357188" cy="617537"/>
            <a:chOff x="19646597" y="4430710"/>
            <a:chExt cx="357437" cy="618192"/>
          </a:xfrm>
        </p:grpSpPr>
        <p:sp>
          <p:nvSpPr>
            <p:cNvPr id="5189" name="Freeform 69">
              <a:extLst>
                <a:ext uri="{FF2B5EF4-FFF2-40B4-BE49-F238E27FC236}">
                  <a16:creationId xmlns:a16="http://schemas.microsoft.com/office/drawing/2014/main" id="{514EC51C-C9F2-894B-92E1-4445FBE28063}"/>
                </a:ext>
              </a:extLst>
            </p:cNvPr>
            <p:cNvSpPr>
              <a:spLocks noChangeArrowheads="1"/>
            </p:cNvSpPr>
            <p:nvPr/>
          </p:nvSpPr>
          <p:spPr bwMode="auto">
            <a:xfrm>
              <a:off x="19646597" y="4430710"/>
              <a:ext cx="357437" cy="41319"/>
            </a:xfrm>
            <a:custGeom>
              <a:avLst/>
              <a:gdLst>
                <a:gd name="T0" fmla="*/ 356773 w 538"/>
                <a:gd name="T1" fmla="*/ 40334 h 60"/>
                <a:gd name="T2" fmla="*/ 0 w 538"/>
                <a:gd name="T3" fmla="*/ 40334 h 60"/>
                <a:gd name="T4" fmla="*/ 0 w 538"/>
                <a:gd name="T5" fmla="*/ 0 h 60"/>
                <a:gd name="T6" fmla="*/ 356773 w 538"/>
                <a:gd name="T7" fmla="*/ 0 h 60"/>
                <a:gd name="T8" fmla="*/ 356773 w 538"/>
                <a:gd name="T9" fmla="*/ 40334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8" h="60">
                  <a:moveTo>
                    <a:pt x="537" y="59"/>
                  </a:moveTo>
                  <a:lnTo>
                    <a:pt x="0" y="59"/>
                  </a:lnTo>
                  <a:lnTo>
                    <a:pt x="0" y="0"/>
                  </a:lnTo>
                  <a:lnTo>
                    <a:pt x="537" y="0"/>
                  </a:lnTo>
                  <a:lnTo>
                    <a:pt x="537" y="5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90" name="Freeform 70">
              <a:extLst>
                <a:ext uri="{FF2B5EF4-FFF2-40B4-BE49-F238E27FC236}">
                  <a16:creationId xmlns:a16="http://schemas.microsoft.com/office/drawing/2014/main" id="{48394BC4-C2C7-1848-B584-457F2B8314CD}"/>
                </a:ext>
              </a:extLst>
            </p:cNvPr>
            <p:cNvSpPr>
              <a:spLocks noChangeArrowheads="1"/>
            </p:cNvSpPr>
            <p:nvPr/>
          </p:nvSpPr>
          <p:spPr bwMode="auto">
            <a:xfrm>
              <a:off x="19646597" y="5007583"/>
              <a:ext cx="357437" cy="41319"/>
            </a:xfrm>
            <a:custGeom>
              <a:avLst/>
              <a:gdLst>
                <a:gd name="T0" fmla="*/ 356773 w 538"/>
                <a:gd name="T1" fmla="*/ 40334 h 60"/>
                <a:gd name="T2" fmla="*/ 0 w 538"/>
                <a:gd name="T3" fmla="*/ 40334 h 60"/>
                <a:gd name="T4" fmla="*/ 0 w 538"/>
                <a:gd name="T5" fmla="*/ 0 h 60"/>
                <a:gd name="T6" fmla="*/ 356773 w 538"/>
                <a:gd name="T7" fmla="*/ 0 h 60"/>
                <a:gd name="T8" fmla="*/ 356773 w 538"/>
                <a:gd name="T9" fmla="*/ 40334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8" h="60">
                  <a:moveTo>
                    <a:pt x="537" y="59"/>
                  </a:moveTo>
                  <a:lnTo>
                    <a:pt x="0" y="59"/>
                  </a:lnTo>
                  <a:lnTo>
                    <a:pt x="0" y="0"/>
                  </a:lnTo>
                  <a:lnTo>
                    <a:pt x="537" y="0"/>
                  </a:lnTo>
                  <a:lnTo>
                    <a:pt x="537" y="5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91" name="Freeform 71">
              <a:extLst>
                <a:ext uri="{FF2B5EF4-FFF2-40B4-BE49-F238E27FC236}">
                  <a16:creationId xmlns:a16="http://schemas.microsoft.com/office/drawing/2014/main" id="{4ED5D8CA-BAFB-F44B-9885-0D34AEB6EDA2}"/>
                </a:ext>
              </a:extLst>
            </p:cNvPr>
            <p:cNvSpPr>
              <a:spLocks noChangeArrowheads="1"/>
            </p:cNvSpPr>
            <p:nvPr/>
          </p:nvSpPr>
          <p:spPr bwMode="auto">
            <a:xfrm>
              <a:off x="19684724" y="4472029"/>
              <a:ext cx="287538" cy="535554"/>
            </a:xfrm>
            <a:custGeom>
              <a:avLst/>
              <a:gdLst>
                <a:gd name="T0" fmla="*/ 0 w 434"/>
                <a:gd name="T1" fmla="*/ 535494 h 808"/>
                <a:gd name="T2" fmla="*/ 0 w 434"/>
                <a:gd name="T3" fmla="*/ 535494 h 808"/>
                <a:gd name="T4" fmla="*/ 0 w 434"/>
                <a:gd name="T5" fmla="*/ 396810 h 808"/>
                <a:gd name="T6" fmla="*/ 286461 w 434"/>
                <a:gd name="T7" fmla="*/ 149301 h 808"/>
                <a:gd name="T8" fmla="*/ 286461 w 434"/>
                <a:gd name="T9" fmla="*/ 0 h 8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4" h="808">
                  <a:moveTo>
                    <a:pt x="0" y="807"/>
                  </a:moveTo>
                  <a:lnTo>
                    <a:pt x="0" y="807"/>
                  </a:lnTo>
                  <a:cubicBezTo>
                    <a:pt x="0" y="807"/>
                    <a:pt x="0" y="687"/>
                    <a:pt x="0" y="598"/>
                  </a:cubicBezTo>
                  <a:cubicBezTo>
                    <a:pt x="0" y="508"/>
                    <a:pt x="433" y="314"/>
                    <a:pt x="433" y="225"/>
                  </a:cubicBezTo>
                  <a:cubicBezTo>
                    <a:pt x="433" y="195"/>
                    <a:pt x="433" y="0"/>
                    <a:pt x="433"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92" name="Freeform 72">
              <a:extLst>
                <a:ext uri="{FF2B5EF4-FFF2-40B4-BE49-F238E27FC236}">
                  <a16:creationId xmlns:a16="http://schemas.microsoft.com/office/drawing/2014/main" id="{B0015834-6317-4E4D-9611-6F39092583C2}"/>
                </a:ext>
              </a:extLst>
            </p:cNvPr>
            <p:cNvSpPr>
              <a:spLocks noChangeArrowheads="1"/>
            </p:cNvSpPr>
            <p:nvPr/>
          </p:nvSpPr>
          <p:spPr bwMode="auto">
            <a:xfrm>
              <a:off x="19684724" y="4472029"/>
              <a:ext cx="287538" cy="535554"/>
            </a:xfrm>
            <a:custGeom>
              <a:avLst/>
              <a:gdLst>
                <a:gd name="T0" fmla="*/ 286461 w 434"/>
                <a:gd name="T1" fmla="*/ 535494 h 808"/>
                <a:gd name="T2" fmla="*/ 286461 w 434"/>
                <a:gd name="T3" fmla="*/ 535494 h 808"/>
                <a:gd name="T4" fmla="*/ 286461 w 434"/>
                <a:gd name="T5" fmla="*/ 396810 h 808"/>
                <a:gd name="T6" fmla="*/ 0 w 434"/>
                <a:gd name="T7" fmla="*/ 149301 h 808"/>
                <a:gd name="T8" fmla="*/ 0 w 434"/>
                <a:gd name="T9" fmla="*/ 0 h 8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4" h="808">
                  <a:moveTo>
                    <a:pt x="433" y="807"/>
                  </a:moveTo>
                  <a:lnTo>
                    <a:pt x="433" y="807"/>
                  </a:lnTo>
                  <a:cubicBezTo>
                    <a:pt x="433" y="807"/>
                    <a:pt x="433" y="687"/>
                    <a:pt x="433" y="598"/>
                  </a:cubicBezTo>
                  <a:cubicBezTo>
                    <a:pt x="433" y="508"/>
                    <a:pt x="0" y="314"/>
                    <a:pt x="0" y="225"/>
                  </a:cubicBezTo>
                  <a:cubicBezTo>
                    <a:pt x="0" y="195"/>
                    <a:pt x="0" y="0"/>
                    <a:pt x="0"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sp>
        <p:nvSpPr>
          <p:cNvPr id="5193" name="Freeform 73">
            <a:extLst>
              <a:ext uri="{FF2B5EF4-FFF2-40B4-BE49-F238E27FC236}">
                <a16:creationId xmlns:a16="http://schemas.microsoft.com/office/drawing/2014/main" id="{59870310-3D6B-C44A-89F9-F9EF54911A6A}"/>
              </a:ext>
            </a:extLst>
          </p:cNvPr>
          <p:cNvSpPr>
            <a:spLocks noChangeArrowheads="1"/>
          </p:cNvSpPr>
          <p:nvPr/>
        </p:nvSpPr>
        <p:spPr bwMode="auto">
          <a:xfrm>
            <a:off x="20904200" y="4538663"/>
            <a:ext cx="398463" cy="398462"/>
          </a:xfrm>
          <a:custGeom>
            <a:avLst/>
            <a:gdLst>
              <a:gd name="T0" fmla="*/ 397790 w 598"/>
              <a:gd name="T1" fmla="*/ 199228 h 598"/>
              <a:gd name="T2" fmla="*/ 397790 w 598"/>
              <a:gd name="T3" fmla="*/ 199228 h 598"/>
              <a:gd name="T4" fmla="*/ 198562 w 598"/>
              <a:gd name="T5" fmla="*/ 0 h 598"/>
              <a:gd name="T6" fmla="*/ 0 w 598"/>
              <a:gd name="T7" fmla="*/ 199228 h 598"/>
              <a:gd name="T8" fmla="*/ 198562 w 598"/>
              <a:gd name="T9" fmla="*/ 397790 h 598"/>
              <a:gd name="T10" fmla="*/ 397790 w 598"/>
              <a:gd name="T11" fmla="*/ 199228 h 5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8" h="598">
                <a:moveTo>
                  <a:pt x="597" y="299"/>
                </a:moveTo>
                <a:lnTo>
                  <a:pt x="597" y="299"/>
                </a:lnTo>
                <a:cubicBezTo>
                  <a:pt x="597" y="134"/>
                  <a:pt x="463" y="0"/>
                  <a:pt x="298" y="0"/>
                </a:cubicBezTo>
                <a:cubicBezTo>
                  <a:pt x="134" y="0"/>
                  <a:pt x="0" y="134"/>
                  <a:pt x="0" y="299"/>
                </a:cubicBezTo>
                <a:cubicBezTo>
                  <a:pt x="0" y="463"/>
                  <a:pt x="134" y="597"/>
                  <a:pt x="298" y="597"/>
                </a:cubicBezTo>
                <a:cubicBezTo>
                  <a:pt x="463" y="597"/>
                  <a:pt x="597" y="463"/>
                  <a:pt x="597" y="29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94" name="Freeform 74">
            <a:extLst>
              <a:ext uri="{FF2B5EF4-FFF2-40B4-BE49-F238E27FC236}">
                <a16:creationId xmlns:a16="http://schemas.microsoft.com/office/drawing/2014/main" id="{C26571EB-BB54-7B4D-A2DC-A249D785ACED}"/>
              </a:ext>
            </a:extLst>
          </p:cNvPr>
          <p:cNvSpPr>
            <a:spLocks noChangeArrowheads="1"/>
          </p:cNvSpPr>
          <p:nvPr/>
        </p:nvSpPr>
        <p:spPr bwMode="auto">
          <a:xfrm>
            <a:off x="20981988" y="4430713"/>
            <a:ext cx="241300" cy="141287"/>
          </a:xfrm>
          <a:custGeom>
            <a:avLst/>
            <a:gdLst>
              <a:gd name="T0" fmla="*/ 0 w 360"/>
              <a:gd name="T1" fmla="*/ 139961 h 210"/>
              <a:gd name="T2" fmla="*/ 0 w 360"/>
              <a:gd name="T3" fmla="*/ 0 h 210"/>
              <a:gd name="T4" fmla="*/ 239579 w 360"/>
              <a:gd name="T5" fmla="*/ 0 h 210"/>
              <a:gd name="T6" fmla="*/ 239579 w 360"/>
              <a:gd name="T7" fmla="*/ 139961 h 2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0" h="210">
                <a:moveTo>
                  <a:pt x="0" y="209"/>
                </a:moveTo>
                <a:lnTo>
                  <a:pt x="0" y="0"/>
                </a:lnTo>
                <a:lnTo>
                  <a:pt x="359" y="0"/>
                </a:lnTo>
                <a:lnTo>
                  <a:pt x="359" y="20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95" name="Freeform 75">
            <a:extLst>
              <a:ext uri="{FF2B5EF4-FFF2-40B4-BE49-F238E27FC236}">
                <a16:creationId xmlns:a16="http://schemas.microsoft.com/office/drawing/2014/main" id="{77487340-BFCB-F745-BFEA-996FA9793BE5}"/>
              </a:ext>
            </a:extLst>
          </p:cNvPr>
          <p:cNvSpPr>
            <a:spLocks noChangeArrowheads="1"/>
          </p:cNvSpPr>
          <p:nvPr/>
        </p:nvSpPr>
        <p:spPr bwMode="auto">
          <a:xfrm>
            <a:off x="20981988" y="4905375"/>
            <a:ext cx="241300" cy="141288"/>
          </a:xfrm>
          <a:custGeom>
            <a:avLst/>
            <a:gdLst>
              <a:gd name="T0" fmla="*/ 239579 w 360"/>
              <a:gd name="T1" fmla="*/ 0 h 210"/>
              <a:gd name="T2" fmla="*/ 239579 w 360"/>
              <a:gd name="T3" fmla="*/ 139961 h 210"/>
              <a:gd name="T4" fmla="*/ 0 w 360"/>
              <a:gd name="T5" fmla="*/ 139961 h 210"/>
              <a:gd name="T6" fmla="*/ 0 w 360"/>
              <a:gd name="T7" fmla="*/ 0 h 2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0" h="210">
                <a:moveTo>
                  <a:pt x="359" y="0"/>
                </a:moveTo>
                <a:lnTo>
                  <a:pt x="359" y="209"/>
                </a:lnTo>
                <a:lnTo>
                  <a:pt x="0" y="209"/>
                </a:lnTo>
                <a:lnTo>
                  <a:pt x="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96" name="Freeform 76">
            <a:extLst>
              <a:ext uri="{FF2B5EF4-FFF2-40B4-BE49-F238E27FC236}">
                <a16:creationId xmlns:a16="http://schemas.microsoft.com/office/drawing/2014/main" id="{792B3930-029F-0346-B6F0-13D656FCC445}"/>
              </a:ext>
            </a:extLst>
          </p:cNvPr>
          <p:cNvSpPr>
            <a:spLocks noChangeArrowheads="1"/>
          </p:cNvSpPr>
          <p:nvPr/>
        </p:nvSpPr>
        <p:spPr bwMode="auto">
          <a:xfrm>
            <a:off x="21102638" y="4621213"/>
            <a:ext cx="79375" cy="158750"/>
          </a:xfrm>
          <a:custGeom>
            <a:avLst/>
            <a:gdLst>
              <a:gd name="T0" fmla="*/ 0 w 121"/>
              <a:gd name="T1" fmla="*/ 0 h 239"/>
              <a:gd name="T2" fmla="*/ 0 w 121"/>
              <a:gd name="T3" fmla="*/ 118492 h 239"/>
              <a:gd name="T4" fmla="*/ 78450 w 121"/>
              <a:gd name="T5" fmla="*/ 157548 h 239"/>
              <a:gd name="T6" fmla="*/ 0 60000 65536"/>
              <a:gd name="T7" fmla="*/ 0 60000 65536"/>
              <a:gd name="T8" fmla="*/ 0 60000 65536"/>
            </a:gdLst>
            <a:ahLst/>
            <a:cxnLst>
              <a:cxn ang="T6">
                <a:pos x="T0" y="T1"/>
              </a:cxn>
              <a:cxn ang="T7">
                <a:pos x="T2" y="T3"/>
              </a:cxn>
              <a:cxn ang="T8">
                <a:pos x="T4" y="T5"/>
              </a:cxn>
            </a:cxnLst>
            <a:rect l="0" t="0" r="r" b="b"/>
            <a:pathLst>
              <a:path w="121" h="239">
                <a:moveTo>
                  <a:pt x="0" y="0"/>
                </a:moveTo>
                <a:lnTo>
                  <a:pt x="0" y="179"/>
                </a:lnTo>
                <a:lnTo>
                  <a:pt x="120" y="238"/>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97" name="Freeform 77">
            <a:extLst>
              <a:ext uri="{FF2B5EF4-FFF2-40B4-BE49-F238E27FC236}">
                <a16:creationId xmlns:a16="http://schemas.microsoft.com/office/drawing/2014/main" id="{00DC2C58-4D1C-BD4C-9DB1-B0A0A70B80D8}"/>
              </a:ext>
            </a:extLst>
          </p:cNvPr>
          <p:cNvSpPr>
            <a:spLocks noChangeArrowheads="1"/>
          </p:cNvSpPr>
          <p:nvPr/>
        </p:nvSpPr>
        <p:spPr bwMode="auto">
          <a:xfrm>
            <a:off x="22118638" y="4479925"/>
            <a:ext cx="522287" cy="515938"/>
          </a:xfrm>
          <a:custGeom>
            <a:avLst/>
            <a:gdLst>
              <a:gd name="T0" fmla="*/ 520845 w 785"/>
              <a:gd name="T1" fmla="*/ 257825 h 778"/>
              <a:gd name="T2" fmla="*/ 520845 w 785"/>
              <a:gd name="T3" fmla="*/ 257825 h 778"/>
              <a:gd name="T4" fmla="*/ 257765 w 785"/>
              <a:gd name="T5" fmla="*/ 0 h 778"/>
              <a:gd name="T6" fmla="*/ 0 w 785"/>
              <a:gd name="T7" fmla="*/ 257825 h 778"/>
              <a:gd name="T8" fmla="*/ 257765 w 785"/>
              <a:gd name="T9" fmla="*/ 514986 h 778"/>
              <a:gd name="T10" fmla="*/ 520845 w 785"/>
              <a:gd name="T11" fmla="*/ 257825 h 7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5" h="778">
                <a:moveTo>
                  <a:pt x="784" y="389"/>
                </a:moveTo>
                <a:lnTo>
                  <a:pt x="784" y="389"/>
                </a:lnTo>
                <a:cubicBezTo>
                  <a:pt x="784" y="172"/>
                  <a:pt x="604" y="0"/>
                  <a:pt x="388" y="0"/>
                </a:cubicBezTo>
                <a:cubicBezTo>
                  <a:pt x="171" y="0"/>
                  <a:pt x="0" y="172"/>
                  <a:pt x="0" y="389"/>
                </a:cubicBezTo>
                <a:cubicBezTo>
                  <a:pt x="0" y="605"/>
                  <a:pt x="171" y="777"/>
                  <a:pt x="388" y="777"/>
                </a:cubicBezTo>
                <a:cubicBezTo>
                  <a:pt x="604" y="777"/>
                  <a:pt x="784" y="605"/>
                  <a:pt x="784" y="38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198" name="Freeform 78">
            <a:extLst>
              <a:ext uri="{FF2B5EF4-FFF2-40B4-BE49-F238E27FC236}">
                <a16:creationId xmlns:a16="http://schemas.microsoft.com/office/drawing/2014/main" id="{61486637-0D94-1145-825F-7CD583BBC7B5}"/>
              </a:ext>
            </a:extLst>
          </p:cNvPr>
          <p:cNvSpPr>
            <a:spLocks noChangeArrowheads="1"/>
          </p:cNvSpPr>
          <p:nvPr/>
        </p:nvSpPr>
        <p:spPr bwMode="auto">
          <a:xfrm>
            <a:off x="22377400" y="4621213"/>
            <a:ext cx="79375" cy="158750"/>
          </a:xfrm>
          <a:custGeom>
            <a:avLst/>
            <a:gdLst>
              <a:gd name="T0" fmla="*/ 0 w 120"/>
              <a:gd name="T1" fmla="*/ 0 h 239"/>
              <a:gd name="T2" fmla="*/ 0 w 120"/>
              <a:gd name="T3" fmla="*/ 118492 h 239"/>
              <a:gd name="T4" fmla="*/ 78447 w 120"/>
              <a:gd name="T5" fmla="*/ 157548 h 239"/>
              <a:gd name="T6" fmla="*/ 0 60000 65536"/>
              <a:gd name="T7" fmla="*/ 0 60000 65536"/>
              <a:gd name="T8" fmla="*/ 0 60000 65536"/>
            </a:gdLst>
            <a:ahLst/>
            <a:cxnLst>
              <a:cxn ang="T6">
                <a:pos x="T0" y="T1"/>
              </a:cxn>
              <a:cxn ang="T7">
                <a:pos x="T2" y="T3"/>
              </a:cxn>
              <a:cxn ang="T8">
                <a:pos x="T4" y="T5"/>
              </a:cxn>
            </a:cxnLst>
            <a:rect l="0" t="0" r="r" b="b"/>
            <a:pathLst>
              <a:path w="120" h="239">
                <a:moveTo>
                  <a:pt x="0" y="0"/>
                </a:moveTo>
                <a:lnTo>
                  <a:pt x="0" y="179"/>
                </a:lnTo>
                <a:lnTo>
                  <a:pt x="119" y="238"/>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99" name="Line 79">
            <a:extLst>
              <a:ext uri="{FF2B5EF4-FFF2-40B4-BE49-F238E27FC236}">
                <a16:creationId xmlns:a16="http://schemas.microsoft.com/office/drawing/2014/main" id="{FAA24789-E68C-8A47-8CC9-FD91B0F3FF93}"/>
              </a:ext>
            </a:extLst>
          </p:cNvPr>
          <p:cNvSpPr>
            <a:spLocks noChangeShapeType="1"/>
          </p:cNvSpPr>
          <p:nvPr/>
        </p:nvSpPr>
        <p:spPr bwMode="auto">
          <a:xfrm flipH="1">
            <a:off x="22204363" y="4975225"/>
            <a:ext cx="76200" cy="7143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00" name="Line 80">
            <a:extLst>
              <a:ext uri="{FF2B5EF4-FFF2-40B4-BE49-F238E27FC236}">
                <a16:creationId xmlns:a16="http://schemas.microsoft.com/office/drawing/2014/main" id="{CF0943F5-94E5-774A-8729-46128E24722A}"/>
              </a:ext>
            </a:extLst>
          </p:cNvPr>
          <p:cNvSpPr>
            <a:spLocks noChangeShapeType="1"/>
          </p:cNvSpPr>
          <p:nvPr/>
        </p:nvSpPr>
        <p:spPr bwMode="auto">
          <a:xfrm flipH="1" flipV="1">
            <a:off x="22474238" y="4972050"/>
            <a:ext cx="79375" cy="7620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01" name="Freeform 81">
            <a:extLst>
              <a:ext uri="{FF2B5EF4-FFF2-40B4-BE49-F238E27FC236}">
                <a16:creationId xmlns:a16="http://schemas.microsoft.com/office/drawing/2014/main" id="{C8DDB594-3A90-F240-8D6A-409CEC6E3403}"/>
              </a:ext>
            </a:extLst>
          </p:cNvPr>
          <p:cNvSpPr>
            <a:spLocks noChangeArrowheads="1"/>
          </p:cNvSpPr>
          <p:nvPr/>
        </p:nvSpPr>
        <p:spPr bwMode="auto">
          <a:xfrm>
            <a:off x="22069425" y="4459288"/>
            <a:ext cx="141288" cy="141287"/>
          </a:xfrm>
          <a:custGeom>
            <a:avLst/>
            <a:gdLst>
              <a:gd name="T0" fmla="*/ 0 w 210"/>
              <a:gd name="T1" fmla="*/ 39511 h 210"/>
              <a:gd name="T2" fmla="*/ 40180 w 210"/>
              <a:gd name="T3" fmla="*/ 0 h 210"/>
              <a:gd name="T4" fmla="*/ 139961 w 210"/>
              <a:gd name="T5" fmla="*/ 19420 h 210"/>
              <a:gd name="T6" fmla="*/ 20090 w 210"/>
              <a:gd name="T7" fmla="*/ 139961 h 210"/>
              <a:gd name="T8" fmla="*/ 0 w 210"/>
              <a:gd name="T9" fmla="*/ 39511 h 2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210">
                <a:moveTo>
                  <a:pt x="0" y="59"/>
                </a:moveTo>
                <a:lnTo>
                  <a:pt x="60" y="0"/>
                </a:lnTo>
                <a:lnTo>
                  <a:pt x="209" y="29"/>
                </a:lnTo>
                <a:lnTo>
                  <a:pt x="30" y="209"/>
                </a:lnTo>
                <a:lnTo>
                  <a:pt x="0" y="5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02" name="Freeform 82">
            <a:extLst>
              <a:ext uri="{FF2B5EF4-FFF2-40B4-BE49-F238E27FC236}">
                <a16:creationId xmlns:a16="http://schemas.microsoft.com/office/drawing/2014/main" id="{B8C6B884-8DAF-3A42-AFED-C876512BF224}"/>
              </a:ext>
            </a:extLst>
          </p:cNvPr>
          <p:cNvSpPr>
            <a:spLocks noChangeArrowheads="1"/>
          </p:cNvSpPr>
          <p:nvPr/>
        </p:nvSpPr>
        <p:spPr bwMode="auto">
          <a:xfrm>
            <a:off x="22550438" y="4459288"/>
            <a:ext cx="139700" cy="141287"/>
          </a:xfrm>
          <a:custGeom>
            <a:avLst/>
            <a:gdLst>
              <a:gd name="T0" fmla="*/ 99781 w 210"/>
              <a:gd name="T1" fmla="*/ 0 h 210"/>
              <a:gd name="T2" fmla="*/ 139961 w 210"/>
              <a:gd name="T3" fmla="*/ 39511 h 210"/>
              <a:gd name="T4" fmla="*/ 119871 w 210"/>
              <a:gd name="T5" fmla="*/ 139961 h 210"/>
              <a:gd name="T6" fmla="*/ 0 w 210"/>
              <a:gd name="T7" fmla="*/ 19420 h 210"/>
              <a:gd name="T8" fmla="*/ 99781 w 210"/>
              <a:gd name="T9" fmla="*/ 0 h 2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210">
                <a:moveTo>
                  <a:pt x="149" y="0"/>
                </a:moveTo>
                <a:lnTo>
                  <a:pt x="209" y="59"/>
                </a:lnTo>
                <a:lnTo>
                  <a:pt x="179" y="209"/>
                </a:lnTo>
                <a:lnTo>
                  <a:pt x="0" y="29"/>
                </a:lnTo>
                <a:lnTo>
                  <a:pt x="149"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07" name="Freeform 87">
            <a:extLst>
              <a:ext uri="{FF2B5EF4-FFF2-40B4-BE49-F238E27FC236}">
                <a16:creationId xmlns:a16="http://schemas.microsoft.com/office/drawing/2014/main" id="{008C7F0D-B5B5-2248-8A00-3B6A677EA16C}"/>
              </a:ext>
            </a:extLst>
          </p:cNvPr>
          <p:cNvSpPr>
            <a:spLocks noChangeArrowheads="1"/>
          </p:cNvSpPr>
          <p:nvPr/>
        </p:nvSpPr>
        <p:spPr bwMode="auto">
          <a:xfrm>
            <a:off x="14557375" y="5705475"/>
            <a:ext cx="319088" cy="620713"/>
          </a:xfrm>
          <a:custGeom>
            <a:avLst/>
            <a:gdLst>
              <a:gd name="T0" fmla="*/ 318683 w 479"/>
              <a:gd name="T1" fmla="*/ 620457 h 934"/>
              <a:gd name="T2" fmla="*/ 0 w 479"/>
              <a:gd name="T3" fmla="*/ 620457 h 934"/>
              <a:gd name="T4" fmla="*/ 0 w 479"/>
              <a:gd name="T5" fmla="*/ 0 h 934"/>
              <a:gd name="T6" fmla="*/ 318683 w 479"/>
              <a:gd name="T7" fmla="*/ 0 h 934"/>
              <a:gd name="T8" fmla="*/ 318683 w 479"/>
              <a:gd name="T9" fmla="*/ 620457 h 9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9" h="934">
                <a:moveTo>
                  <a:pt x="478" y="933"/>
                </a:moveTo>
                <a:lnTo>
                  <a:pt x="0" y="933"/>
                </a:lnTo>
                <a:lnTo>
                  <a:pt x="0" y="0"/>
                </a:lnTo>
                <a:lnTo>
                  <a:pt x="478" y="0"/>
                </a:lnTo>
                <a:lnTo>
                  <a:pt x="478" y="933"/>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08" name="Line 88">
            <a:extLst>
              <a:ext uri="{FF2B5EF4-FFF2-40B4-BE49-F238E27FC236}">
                <a16:creationId xmlns:a16="http://schemas.microsoft.com/office/drawing/2014/main" id="{C7209214-C468-4D4F-8638-8082FA5F83B9}"/>
              </a:ext>
            </a:extLst>
          </p:cNvPr>
          <p:cNvSpPr>
            <a:spLocks noChangeShapeType="1"/>
          </p:cNvSpPr>
          <p:nvPr/>
        </p:nvSpPr>
        <p:spPr bwMode="auto">
          <a:xfrm>
            <a:off x="14557375" y="6053138"/>
            <a:ext cx="315913"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09" name="Line 89">
            <a:extLst>
              <a:ext uri="{FF2B5EF4-FFF2-40B4-BE49-F238E27FC236}">
                <a16:creationId xmlns:a16="http://schemas.microsoft.com/office/drawing/2014/main" id="{A885F668-85B3-584A-873C-769FB2D8C36E}"/>
              </a:ext>
            </a:extLst>
          </p:cNvPr>
          <p:cNvSpPr>
            <a:spLocks noChangeShapeType="1"/>
          </p:cNvSpPr>
          <p:nvPr/>
        </p:nvSpPr>
        <p:spPr bwMode="auto">
          <a:xfrm>
            <a:off x="14557375" y="5746750"/>
            <a:ext cx="315913" cy="15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10" name="Freeform 90">
            <a:extLst>
              <a:ext uri="{FF2B5EF4-FFF2-40B4-BE49-F238E27FC236}">
                <a16:creationId xmlns:a16="http://schemas.microsoft.com/office/drawing/2014/main" id="{120DA5F6-03F2-134C-8189-C3E34F3C1A39}"/>
              </a:ext>
            </a:extLst>
          </p:cNvPr>
          <p:cNvSpPr>
            <a:spLocks noChangeArrowheads="1"/>
          </p:cNvSpPr>
          <p:nvPr/>
        </p:nvSpPr>
        <p:spPr bwMode="auto">
          <a:xfrm>
            <a:off x="14616113" y="6097588"/>
            <a:ext cx="190500" cy="190500"/>
          </a:xfrm>
          <a:custGeom>
            <a:avLst/>
            <a:gdLst>
              <a:gd name="T0" fmla="*/ 189769 w 285"/>
              <a:gd name="T1" fmla="*/ 94884 h 285"/>
              <a:gd name="T2" fmla="*/ 189769 w 285"/>
              <a:gd name="T3" fmla="*/ 94884 h 285"/>
              <a:gd name="T4" fmla="*/ 94884 w 285"/>
              <a:gd name="T5" fmla="*/ 0 h 285"/>
              <a:gd name="T6" fmla="*/ 0 w 285"/>
              <a:gd name="T7" fmla="*/ 94884 h 285"/>
              <a:gd name="T8" fmla="*/ 94884 w 285"/>
              <a:gd name="T9" fmla="*/ 189769 h 285"/>
              <a:gd name="T10" fmla="*/ 189769 w 285"/>
              <a:gd name="T11" fmla="*/ 94884 h 2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5" h="285">
                <a:moveTo>
                  <a:pt x="284" y="142"/>
                </a:moveTo>
                <a:lnTo>
                  <a:pt x="284" y="142"/>
                </a:lnTo>
                <a:cubicBezTo>
                  <a:pt x="284" y="60"/>
                  <a:pt x="224" y="0"/>
                  <a:pt x="142" y="0"/>
                </a:cubicBezTo>
                <a:cubicBezTo>
                  <a:pt x="67" y="0"/>
                  <a:pt x="0" y="60"/>
                  <a:pt x="0" y="142"/>
                </a:cubicBezTo>
                <a:cubicBezTo>
                  <a:pt x="0" y="217"/>
                  <a:pt x="67" y="284"/>
                  <a:pt x="142" y="284"/>
                </a:cubicBezTo>
                <a:cubicBezTo>
                  <a:pt x="224" y="284"/>
                  <a:pt x="284" y="217"/>
                  <a:pt x="284" y="142"/>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11" name="Freeform 91">
            <a:extLst>
              <a:ext uri="{FF2B5EF4-FFF2-40B4-BE49-F238E27FC236}">
                <a16:creationId xmlns:a16="http://schemas.microsoft.com/office/drawing/2014/main" id="{DD56AED8-034B-D240-B025-267DB08324FF}"/>
              </a:ext>
            </a:extLst>
          </p:cNvPr>
          <p:cNvSpPr>
            <a:spLocks noChangeArrowheads="1"/>
          </p:cNvSpPr>
          <p:nvPr/>
        </p:nvSpPr>
        <p:spPr bwMode="auto">
          <a:xfrm>
            <a:off x="14685963" y="6165850"/>
            <a:ext cx="50800" cy="49213"/>
          </a:xfrm>
          <a:custGeom>
            <a:avLst/>
            <a:gdLst>
              <a:gd name="T0" fmla="*/ 49151 w 76"/>
              <a:gd name="T1" fmla="*/ 24903 h 76"/>
              <a:gd name="T2" fmla="*/ 49151 w 76"/>
              <a:gd name="T3" fmla="*/ 24903 h 76"/>
              <a:gd name="T4" fmla="*/ 24903 w 76"/>
              <a:gd name="T5" fmla="*/ 0 h 76"/>
              <a:gd name="T6" fmla="*/ 0 w 76"/>
              <a:gd name="T7" fmla="*/ 24903 h 76"/>
              <a:gd name="T8" fmla="*/ 24903 w 76"/>
              <a:gd name="T9" fmla="*/ 49152 h 76"/>
              <a:gd name="T10" fmla="*/ 49151 w 76"/>
              <a:gd name="T11" fmla="*/ 24903 h 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 h="76">
                <a:moveTo>
                  <a:pt x="75" y="38"/>
                </a:moveTo>
                <a:lnTo>
                  <a:pt x="75" y="38"/>
                </a:lnTo>
                <a:cubicBezTo>
                  <a:pt x="75" y="15"/>
                  <a:pt x="60" y="0"/>
                  <a:pt x="38" y="0"/>
                </a:cubicBezTo>
                <a:cubicBezTo>
                  <a:pt x="15" y="0"/>
                  <a:pt x="0" y="15"/>
                  <a:pt x="0" y="38"/>
                </a:cubicBezTo>
                <a:cubicBezTo>
                  <a:pt x="0" y="53"/>
                  <a:pt x="15" y="75"/>
                  <a:pt x="38" y="75"/>
                </a:cubicBezTo>
                <a:cubicBezTo>
                  <a:pt x="60" y="75"/>
                  <a:pt x="75" y="53"/>
                  <a:pt x="75" y="38"/>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12" name="Freeform 92">
            <a:extLst>
              <a:ext uri="{FF2B5EF4-FFF2-40B4-BE49-F238E27FC236}">
                <a16:creationId xmlns:a16="http://schemas.microsoft.com/office/drawing/2014/main" id="{F085F636-A6A1-4D4A-9512-C5CE5850CED1}"/>
              </a:ext>
            </a:extLst>
          </p:cNvPr>
          <p:cNvSpPr>
            <a:spLocks noChangeArrowheads="1"/>
          </p:cNvSpPr>
          <p:nvPr/>
        </p:nvSpPr>
        <p:spPr bwMode="auto">
          <a:xfrm>
            <a:off x="15838488" y="5705475"/>
            <a:ext cx="319087" cy="620713"/>
          </a:xfrm>
          <a:custGeom>
            <a:avLst/>
            <a:gdLst>
              <a:gd name="T0" fmla="*/ 318685 w 479"/>
              <a:gd name="T1" fmla="*/ 620457 h 934"/>
              <a:gd name="T2" fmla="*/ 0 w 479"/>
              <a:gd name="T3" fmla="*/ 620457 h 934"/>
              <a:gd name="T4" fmla="*/ 0 w 479"/>
              <a:gd name="T5" fmla="*/ 0 h 934"/>
              <a:gd name="T6" fmla="*/ 318685 w 479"/>
              <a:gd name="T7" fmla="*/ 0 h 934"/>
              <a:gd name="T8" fmla="*/ 318685 w 479"/>
              <a:gd name="T9" fmla="*/ 620457 h 9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9" h="934">
                <a:moveTo>
                  <a:pt x="478" y="933"/>
                </a:moveTo>
                <a:lnTo>
                  <a:pt x="0" y="933"/>
                </a:lnTo>
                <a:lnTo>
                  <a:pt x="0" y="0"/>
                </a:lnTo>
                <a:lnTo>
                  <a:pt x="478" y="0"/>
                </a:lnTo>
                <a:lnTo>
                  <a:pt x="478" y="933"/>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13" name="Line 93">
            <a:extLst>
              <a:ext uri="{FF2B5EF4-FFF2-40B4-BE49-F238E27FC236}">
                <a16:creationId xmlns:a16="http://schemas.microsoft.com/office/drawing/2014/main" id="{FA5C328D-FAA4-6045-AFE5-2E19A43E2161}"/>
              </a:ext>
            </a:extLst>
          </p:cNvPr>
          <p:cNvSpPr>
            <a:spLocks noChangeShapeType="1"/>
          </p:cNvSpPr>
          <p:nvPr/>
        </p:nvSpPr>
        <p:spPr bwMode="auto">
          <a:xfrm>
            <a:off x="15954375" y="5746750"/>
            <a:ext cx="79375" cy="15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14" name="Line 94">
            <a:extLst>
              <a:ext uri="{FF2B5EF4-FFF2-40B4-BE49-F238E27FC236}">
                <a16:creationId xmlns:a16="http://schemas.microsoft.com/office/drawing/2014/main" id="{31451CB1-02F8-D041-96B9-BEE0176A9F0C}"/>
              </a:ext>
            </a:extLst>
          </p:cNvPr>
          <p:cNvSpPr>
            <a:spLocks noChangeShapeType="1"/>
          </p:cNvSpPr>
          <p:nvPr/>
        </p:nvSpPr>
        <p:spPr bwMode="auto">
          <a:xfrm>
            <a:off x="15838488" y="6205538"/>
            <a:ext cx="315912"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15" name="Line 95">
            <a:extLst>
              <a:ext uri="{FF2B5EF4-FFF2-40B4-BE49-F238E27FC236}">
                <a16:creationId xmlns:a16="http://schemas.microsoft.com/office/drawing/2014/main" id="{0157C548-4DD9-864E-A561-407C76D192AA}"/>
              </a:ext>
            </a:extLst>
          </p:cNvPr>
          <p:cNvSpPr>
            <a:spLocks noChangeShapeType="1"/>
          </p:cNvSpPr>
          <p:nvPr/>
        </p:nvSpPr>
        <p:spPr bwMode="auto">
          <a:xfrm>
            <a:off x="15838488" y="5784850"/>
            <a:ext cx="315912" cy="15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16" name="Freeform 96">
            <a:extLst>
              <a:ext uri="{FF2B5EF4-FFF2-40B4-BE49-F238E27FC236}">
                <a16:creationId xmlns:a16="http://schemas.microsoft.com/office/drawing/2014/main" id="{1F604EA3-BEB2-B345-8E71-B4969EAFE9A4}"/>
              </a:ext>
            </a:extLst>
          </p:cNvPr>
          <p:cNvSpPr>
            <a:spLocks noChangeArrowheads="1"/>
          </p:cNvSpPr>
          <p:nvPr/>
        </p:nvSpPr>
        <p:spPr bwMode="auto">
          <a:xfrm>
            <a:off x="15975013" y="6246813"/>
            <a:ext cx="41275" cy="41275"/>
          </a:xfrm>
          <a:custGeom>
            <a:avLst/>
            <a:gdLst>
              <a:gd name="T0" fmla="*/ 40346 w 61"/>
              <a:gd name="T1" fmla="*/ 20173 h 61"/>
              <a:gd name="T2" fmla="*/ 40346 w 61"/>
              <a:gd name="T3" fmla="*/ 20173 h 61"/>
              <a:gd name="T4" fmla="*/ 20173 w 61"/>
              <a:gd name="T5" fmla="*/ 0 h 61"/>
              <a:gd name="T6" fmla="*/ 0 w 61"/>
              <a:gd name="T7" fmla="*/ 20173 h 61"/>
              <a:gd name="T8" fmla="*/ 20173 w 61"/>
              <a:gd name="T9" fmla="*/ 40346 h 61"/>
              <a:gd name="T10" fmla="*/ 40346 w 61"/>
              <a:gd name="T11" fmla="*/ 20173 h 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1" h="61">
                <a:moveTo>
                  <a:pt x="60" y="30"/>
                </a:moveTo>
                <a:lnTo>
                  <a:pt x="60" y="30"/>
                </a:lnTo>
                <a:cubicBezTo>
                  <a:pt x="60" y="7"/>
                  <a:pt x="45" y="0"/>
                  <a:pt x="30" y="0"/>
                </a:cubicBezTo>
                <a:cubicBezTo>
                  <a:pt x="15" y="0"/>
                  <a:pt x="0" y="7"/>
                  <a:pt x="0" y="30"/>
                </a:cubicBezTo>
                <a:cubicBezTo>
                  <a:pt x="0" y="45"/>
                  <a:pt x="15" y="60"/>
                  <a:pt x="30" y="60"/>
                </a:cubicBezTo>
                <a:cubicBezTo>
                  <a:pt x="45" y="60"/>
                  <a:pt x="60" y="45"/>
                  <a:pt x="60" y="3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17" name="Freeform 97">
            <a:extLst>
              <a:ext uri="{FF2B5EF4-FFF2-40B4-BE49-F238E27FC236}">
                <a16:creationId xmlns:a16="http://schemas.microsoft.com/office/drawing/2014/main" id="{B2AEB79D-8986-BE4B-AB69-A28D127DA821}"/>
              </a:ext>
            </a:extLst>
          </p:cNvPr>
          <p:cNvSpPr>
            <a:spLocks noChangeArrowheads="1"/>
          </p:cNvSpPr>
          <p:nvPr/>
        </p:nvSpPr>
        <p:spPr bwMode="auto">
          <a:xfrm>
            <a:off x="17062450" y="5705475"/>
            <a:ext cx="422275" cy="620713"/>
          </a:xfrm>
          <a:custGeom>
            <a:avLst/>
            <a:gdLst>
              <a:gd name="T0" fmla="*/ 421230 w 635"/>
              <a:gd name="T1" fmla="*/ 620457 h 934"/>
              <a:gd name="T2" fmla="*/ 0 w 635"/>
              <a:gd name="T3" fmla="*/ 620457 h 934"/>
              <a:gd name="T4" fmla="*/ 0 w 635"/>
              <a:gd name="T5" fmla="*/ 0 h 934"/>
              <a:gd name="T6" fmla="*/ 421230 w 635"/>
              <a:gd name="T7" fmla="*/ 0 h 934"/>
              <a:gd name="T8" fmla="*/ 421230 w 635"/>
              <a:gd name="T9" fmla="*/ 620457 h 9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 h="934">
                <a:moveTo>
                  <a:pt x="634" y="933"/>
                </a:moveTo>
                <a:lnTo>
                  <a:pt x="0" y="933"/>
                </a:lnTo>
                <a:lnTo>
                  <a:pt x="0" y="0"/>
                </a:lnTo>
                <a:lnTo>
                  <a:pt x="634" y="0"/>
                </a:lnTo>
                <a:lnTo>
                  <a:pt x="634" y="933"/>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18" name="Line 98">
            <a:extLst>
              <a:ext uri="{FF2B5EF4-FFF2-40B4-BE49-F238E27FC236}">
                <a16:creationId xmlns:a16="http://schemas.microsoft.com/office/drawing/2014/main" id="{7925F4E8-9979-774A-8211-5CF0E523CA77}"/>
              </a:ext>
            </a:extLst>
          </p:cNvPr>
          <p:cNvSpPr>
            <a:spLocks noChangeShapeType="1"/>
          </p:cNvSpPr>
          <p:nvPr/>
        </p:nvSpPr>
        <p:spPr bwMode="auto">
          <a:xfrm>
            <a:off x="17229138" y="5746750"/>
            <a:ext cx="79375" cy="15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19" name="Line 99">
            <a:extLst>
              <a:ext uri="{FF2B5EF4-FFF2-40B4-BE49-F238E27FC236}">
                <a16:creationId xmlns:a16="http://schemas.microsoft.com/office/drawing/2014/main" id="{91999634-21B6-6A4B-9E26-ADA94A4CF496}"/>
              </a:ext>
            </a:extLst>
          </p:cNvPr>
          <p:cNvSpPr>
            <a:spLocks noChangeShapeType="1"/>
          </p:cNvSpPr>
          <p:nvPr/>
        </p:nvSpPr>
        <p:spPr bwMode="auto">
          <a:xfrm>
            <a:off x="17062450" y="6205538"/>
            <a:ext cx="4222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20" name="Line 100">
            <a:extLst>
              <a:ext uri="{FF2B5EF4-FFF2-40B4-BE49-F238E27FC236}">
                <a16:creationId xmlns:a16="http://schemas.microsoft.com/office/drawing/2014/main" id="{631D360D-7B03-9D41-A3D7-1DF2096B2F57}"/>
              </a:ext>
            </a:extLst>
          </p:cNvPr>
          <p:cNvSpPr>
            <a:spLocks noChangeShapeType="1"/>
          </p:cNvSpPr>
          <p:nvPr/>
        </p:nvSpPr>
        <p:spPr bwMode="auto">
          <a:xfrm>
            <a:off x="17062450" y="5784850"/>
            <a:ext cx="422275" cy="15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21" name="Freeform 101">
            <a:extLst>
              <a:ext uri="{FF2B5EF4-FFF2-40B4-BE49-F238E27FC236}">
                <a16:creationId xmlns:a16="http://schemas.microsoft.com/office/drawing/2014/main" id="{FAAEB44B-4D41-0C48-A3DB-C37D1F1B7B93}"/>
              </a:ext>
            </a:extLst>
          </p:cNvPr>
          <p:cNvSpPr>
            <a:spLocks noChangeArrowheads="1"/>
          </p:cNvSpPr>
          <p:nvPr/>
        </p:nvSpPr>
        <p:spPr bwMode="auto">
          <a:xfrm>
            <a:off x="17249775" y="6246813"/>
            <a:ext cx="41275" cy="41275"/>
          </a:xfrm>
          <a:custGeom>
            <a:avLst/>
            <a:gdLst>
              <a:gd name="T0" fmla="*/ 40334 w 60"/>
              <a:gd name="T1" fmla="*/ 20173 h 61"/>
              <a:gd name="T2" fmla="*/ 40334 w 60"/>
              <a:gd name="T3" fmla="*/ 20173 h 61"/>
              <a:gd name="T4" fmla="*/ 19825 w 60"/>
              <a:gd name="T5" fmla="*/ 0 h 61"/>
              <a:gd name="T6" fmla="*/ 0 w 60"/>
              <a:gd name="T7" fmla="*/ 20173 h 61"/>
              <a:gd name="T8" fmla="*/ 19825 w 60"/>
              <a:gd name="T9" fmla="*/ 40346 h 61"/>
              <a:gd name="T10" fmla="*/ 40334 w 60"/>
              <a:gd name="T11" fmla="*/ 20173 h 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61">
                <a:moveTo>
                  <a:pt x="59" y="30"/>
                </a:moveTo>
                <a:lnTo>
                  <a:pt x="59" y="30"/>
                </a:lnTo>
                <a:cubicBezTo>
                  <a:pt x="59" y="7"/>
                  <a:pt x="44" y="0"/>
                  <a:pt x="29" y="0"/>
                </a:cubicBezTo>
                <a:cubicBezTo>
                  <a:pt x="15" y="0"/>
                  <a:pt x="0" y="7"/>
                  <a:pt x="0" y="30"/>
                </a:cubicBezTo>
                <a:cubicBezTo>
                  <a:pt x="0" y="45"/>
                  <a:pt x="15" y="60"/>
                  <a:pt x="29" y="60"/>
                </a:cubicBezTo>
                <a:cubicBezTo>
                  <a:pt x="44" y="60"/>
                  <a:pt x="59" y="45"/>
                  <a:pt x="59" y="3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22" name="Freeform 102">
            <a:extLst>
              <a:ext uri="{FF2B5EF4-FFF2-40B4-BE49-F238E27FC236}">
                <a16:creationId xmlns:a16="http://schemas.microsoft.com/office/drawing/2014/main" id="{2B16F622-8354-B643-B6B3-5FDDCF50952C}"/>
              </a:ext>
            </a:extLst>
          </p:cNvPr>
          <p:cNvSpPr>
            <a:spLocks noChangeArrowheads="1"/>
          </p:cNvSpPr>
          <p:nvPr/>
        </p:nvSpPr>
        <p:spPr bwMode="auto">
          <a:xfrm>
            <a:off x="18237200" y="5795963"/>
            <a:ext cx="620713" cy="412750"/>
          </a:xfrm>
          <a:custGeom>
            <a:avLst/>
            <a:gdLst>
              <a:gd name="T0" fmla="*/ 620457 w 934"/>
              <a:gd name="T1" fmla="*/ 412439 h 620"/>
              <a:gd name="T2" fmla="*/ 0 w 934"/>
              <a:gd name="T3" fmla="*/ 412439 h 620"/>
              <a:gd name="T4" fmla="*/ 0 w 934"/>
              <a:gd name="T5" fmla="*/ 0 h 620"/>
              <a:gd name="T6" fmla="*/ 620457 w 934"/>
              <a:gd name="T7" fmla="*/ 0 h 620"/>
              <a:gd name="T8" fmla="*/ 620457 w 934"/>
              <a:gd name="T9" fmla="*/ 412439 h 6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4" h="620">
                <a:moveTo>
                  <a:pt x="933" y="619"/>
                </a:moveTo>
                <a:lnTo>
                  <a:pt x="0" y="619"/>
                </a:lnTo>
                <a:lnTo>
                  <a:pt x="0" y="0"/>
                </a:lnTo>
                <a:lnTo>
                  <a:pt x="933" y="0"/>
                </a:lnTo>
                <a:lnTo>
                  <a:pt x="933" y="61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23" name="Line 103">
            <a:extLst>
              <a:ext uri="{FF2B5EF4-FFF2-40B4-BE49-F238E27FC236}">
                <a16:creationId xmlns:a16="http://schemas.microsoft.com/office/drawing/2014/main" id="{4B7BB500-AD9F-D34B-93B0-A2D202195437}"/>
              </a:ext>
            </a:extLst>
          </p:cNvPr>
          <p:cNvSpPr>
            <a:spLocks noChangeShapeType="1"/>
          </p:cNvSpPr>
          <p:nvPr/>
        </p:nvSpPr>
        <p:spPr bwMode="auto">
          <a:xfrm>
            <a:off x="18451513" y="6326188"/>
            <a:ext cx="198437"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24" name="Line 104">
            <a:extLst>
              <a:ext uri="{FF2B5EF4-FFF2-40B4-BE49-F238E27FC236}">
                <a16:creationId xmlns:a16="http://schemas.microsoft.com/office/drawing/2014/main" id="{E8E69782-BD74-F448-AD55-B92A9F06D7C3}"/>
              </a:ext>
            </a:extLst>
          </p:cNvPr>
          <p:cNvSpPr>
            <a:spLocks noChangeShapeType="1"/>
          </p:cNvSpPr>
          <p:nvPr/>
        </p:nvSpPr>
        <p:spPr bwMode="auto">
          <a:xfrm flipV="1">
            <a:off x="18551525" y="6203950"/>
            <a:ext cx="1588" cy="12541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25" name="Line 105">
            <a:extLst>
              <a:ext uri="{FF2B5EF4-FFF2-40B4-BE49-F238E27FC236}">
                <a16:creationId xmlns:a16="http://schemas.microsoft.com/office/drawing/2014/main" id="{1EABA5CA-BEF5-814A-865B-11B0F8A59129}"/>
              </a:ext>
            </a:extLst>
          </p:cNvPr>
          <p:cNvSpPr>
            <a:spLocks noChangeShapeType="1"/>
          </p:cNvSpPr>
          <p:nvPr/>
        </p:nvSpPr>
        <p:spPr bwMode="auto">
          <a:xfrm>
            <a:off x="18237200" y="6127750"/>
            <a:ext cx="630238" cy="15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26" name="Freeform 106">
            <a:extLst>
              <a:ext uri="{FF2B5EF4-FFF2-40B4-BE49-F238E27FC236}">
                <a16:creationId xmlns:a16="http://schemas.microsoft.com/office/drawing/2014/main" id="{A89ECEB2-31E0-1E4B-B922-3E82619AAB3D}"/>
              </a:ext>
            </a:extLst>
          </p:cNvPr>
          <p:cNvSpPr>
            <a:spLocks noChangeArrowheads="1"/>
          </p:cNvSpPr>
          <p:nvPr/>
        </p:nvSpPr>
        <p:spPr bwMode="auto">
          <a:xfrm>
            <a:off x="19584988" y="5813425"/>
            <a:ext cx="481012" cy="342900"/>
          </a:xfrm>
          <a:custGeom>
            <a:avLst/>
            <a:gdLst>
              <a:gd name="T0" fmla="*/ 479827 w 725"/>
              <a:gd name="T1" fmla="*/ 342126 h 516"/>
              <a:gd name="T2" fmla="*/ 0 w 725"/>
              <a:gd name="T3" fmla="*/ 342126 h 516"/>
              <a:gd name="T4" fmla="*/ 0 w 725"/>
              <a:gd name="T5" fmla="*/ 0 h 516"/>
              <a:gd name="T6" fmla="*/ 479827 w 725"/>
              <a:gd name="T7" fmla="*/ 0 h 516"/>
              <a:gd name="T8" fmla="*/ 479827 w 725"/>
              <a:gd name="T9" fmla="*/ 342126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5" h="516">
                <a:moveTo>
                  <a:pt x="724" y="515"/>
                </a:moveTo>
                <a:lnTo>
                  <a:pt x="0" y="515"/>
                </a:lnTo>
                <a:lnTo>
                  <a:pt x="0" y="0"/>
                </a:lnTo>
                <a:lnTo>
                  <a:pt x="724" y="0"/>
                </a:lnTo>
                <a:lnTo>
                  <a:pt x="724" y="515"/>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27" name="Freeform 107">
            <a:extLst>
              <a:ext uri="{FF2B5EF4-FFF2-40B4-BE49-F238E27FC236}">
                <a16:creationId xmlns:a16="http://schemas.microsoft.com/office/drawing/2014/main" id="{A09655D3-9F25-AC40-8D76-468AA09EE7D2}"/>
              </a:ext>
            </a:extLst>
          </p:cNvPr>
          <p:cNvSpPr>
            <a:spLocks noChangeArrowheads="1"/>
          </p:cNvSpPr>
          <p:nvPr/>
        </p:nvSpPr>
        <p:spPr bwMode="auto">
          <a:xfrm>
            <a:off x="19518313" y="6156325"/>
            <a:ext cx="620712" cy="61913"/>
          </a:xfrm>
          <a:custGeom>
            <a:avLst/>
            <a:gdLst>
              <a:gd name="T0" fmla="*/ 620457 w 934"/>
              <a:gd name="T1" fmla="*/ 60850 h 91"/>
              <a:gd name="T2" fmla="*/ 0 w 934"/>
              <a:gd name="T3" fmla="*/ 60850 h 91"/>
              <a:gd name="T4" fmla="*/ 0 w 934"/>
              <a:gd name="T5" fmla="*/ 0 h 91"/>
              <a:gd name="T6" fmla="*/ 620457 w 934"/>
              <a:gd name="T7" fmla="*/ 0 h 91"/>
              <a:gd name="T8" fmla="*/ 620457 w 934"/>
              <a:gd name="T9" fmla="*/ 60850 h 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4" h="91">
                <a:moveTo>
                  <a:pt x="933" y="90"/>
                </a:moveTo>
                <a:lnTo>
                  <a:pt x="0" y="90"/>
                </a:lnTo>
                <a:lnTo>
                  <a:pt x="0" y="0"/>
                </a:lnTo>
                <a:lnTo>
                  <a:pt x="933" y="0"/>
                </a:lnTo>
                <a:lnTo>
                  <a:pt x="933" y="9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28" name="Line 108">
            <a:extLst>
              <a:ext uri="{FF2B5EF4-FFF2-40B4-BE49-F238E27FC236}">
                <a16:creationId xmlns:a16="http://schemas.microsoft.com/office/drawing/2014/main" id="{2E50E637-0D69-124E-98E3-EDCD1D7D9627}"/>
              </a:ext>
            </a:extLst>
          </p:cNvPr>
          <p:cNvSpPr>
            <a:spLocks noChangeShapeType="1"/>
          </p:cNvSpPr>
          <p:nvPr/>
        </p:nvSpPr>
        <p:spPr bwMode="auto">
          <a:xfrm flipH="1">
            <a:off x="19802475" y="5854700"/>
            <a:ext cx="46038"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29" name="Freeform 109">
            <a:extLst>
              <a:ext uri="{FF2B5EF4-FFF2-40B4-BE49-F238E27FC236}">
                <a16:creationId xmlns:a16="http://schemas.microsoft.com/office/drawing/2014/main" id="{DF41B266-A0B0-BD4F-BA7B-B9532A7E9692}"/>
              </a:ext>
            </a:extLst>
          </p:cNvPr>
          <p:cNvSpPr>
            <a:spLocks noChangeArrowheads="1"/>
          </p:cNvSpPr>
          <p:nvPr/>
        </p:nvSpPr>
        <p:spPr bwMode="auto">
          <a:xfrm>
            <a:off x="20943888" y="5705475"/>
            <a:ext cx="317500" cy="190500"/>
          </a:xfrm>
          <a:custGeom>
            <a:avLst/>
            <a:gdLst>
              <a:gd name="T0" fmla="*/ 315759 w 478"/>
              <a:gd name="T1" fmla="*/ 0 h 285"/>
              <a:gd name="T2" fmla="*/ 0 w 478"/>
              <a:gd name="T3" fmla="*/ 0 h 285"/>
              <a:gd name="T4" fmla="*/ 0 w 478"/>
              <a:gd name="T5" fmla="*/ 189769 h 285"/>
              <a:gd name="T6" fmla="*/ 315759 w 478"/>
              <a:gd name="T7" fmla="*/ 189769 h 285"/>
              <a:gd name="T8" fmla="*/ 315759 w 478"/>
              <a:gd name="T9" fmla="*/ 0 h 2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8" h="285">
                <a:moveTo>
                  <a:pt x="477" y="0"/>
                </a:moveTo>
                <a:lnTo>
                  <a:pt x="0" y="0"/>
                </a:lnTo>
                <a:lnTo>
                  <a:pt x="0" y="284"/>
                </a:lnTo>
                <a:lnTo>
                  <a:pt x="477" y="284"/>
                </a:lnTo>
                <a:lnTo>
                  <a:pt x="477"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30" name="Freeform 110">
            <a:extLst>
              <a:ext uri="{FF2B5EF4-FFF2-40B4-BE49-F238E27FC236}">
                <a16:creationId xmlns:a16="http://schemas.microsoft.com/office/drawing/2014/main" id="{DDEC6C99-45D8-6F48-96EE-F83695418170}"/>
              </a:ext>
            </a:extLst>
          </p:cNvPr>
          <p:cNvSpPr>
            <a:spLocks noChangeArrowheads="1"/>
          </p:cNvSpPr>
          <p:nvPr/>
        </p:nvSpPr>
        <p:spPr bwMode="auto">
          <a:xfrm>
            <a:off x="20950238" y="6215063"/>
            <a:ext cx="3175" cy="3175"/>
          </a:xfrm>
          <a:custGeom>
            <a:avLst/>
            <a:gdLst>
              <a:gd name="T0" fmla="*/ 0 w 1"/>
              <a:gd name="T1" fmla="*/ 0 h 1"/>
              <a:gd name="T2" fmla="*/ 0 w 1"/>
              <a:gd name="T3" fmla="*/ 0 h 1"/>
              <a:gd name="T4" fmla="*/ 0 60000 65536"/>
              <a:gd name="T5" fmla="*/ 0 60000 65536"/>
            </a:gdLst>
            <a:ahLst/>
            <a:cxnLst>
              <a:cxn ang="T4">
                <a:pos x="T0" y="T1"/>
              </a:cxn>
              <a:cxn ang="T5">
                <a:pos x="T2" y="T3"/>
              </a:cxn>
            </a:cxnLst>
            <a:rect l="0" t="0" r="r" b="b"/>
            <a:pathLst>
              <a:path w="1" h="1">
                <a:moveTo>
                  <a:pt x="0" y="0"/>
                </a:moveTo>
                <a:lnTo>
                  <a:pt x="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31" name="Freeform 111">
            <a:extLst>
              <a:ext uri="{FF2B5EF4-FFF2-40B4-BE49-F238E27FC236}">
                <a16:creationId xmlns:a16="http://schemas.microsoft.com/office/drawing/2014/main" id="{EC2AEBCC-B2D4-C947-931C-5E5B3A38D113}"/>
              </a:ext>
            </a:extLst>
          </p:cNvPr>
          <p:cNvSpPr>
            <a:spLocks noChangeArrowheads="1"/>
          </p:cNvSpPr>
          <p:nvPr/>
        </p:nvSpPr>
        <p:spPr bwMode="auto">
          <a:xfrm>
            <a:off x="20789900" y="5892800"/>
            <a:ext cx="620713" cy="322263"/>
          </a:xfrm>
          <a:custGeom>
            <a:avLst/>
            <a:gdLst>
              <a:gd name="T0" fmla="*/ 154283 w 934"/>
              <a:gd name="T1" fmla="*/ 321618 h 486"/>
              <a:gd name="T2" fmla="*/ 0 w 934"/>
              <a:gd name="T3" fmla="*/ 321618 h 486"/>
              <a:gd name="T4" fmla="*/ 0 w 934"/>
              <a:gd name="T5" fmla="*/ 0 h 486"/>
              <a:gd name="T6" fmla="*/ 620457 w 934"/>
              <a:gd name="T7" fmla="*/ 0 h 486"/>
              <a:gd name="T8" fmla="*/ 620457 w 934"/>
              <a:gd name="T9" fmla="*/ 321618 h 486"/>
              <a:gd name="T10" fmla="*/ 471494 w 934"/>
              <a:gd name="T11" fmla="*/ 321618 h 4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4" h="486">
                <a:moveTo>
                  <a:pt x="232" y="485"/>
                </a:moveTo>
                <a:lnTo>
                  <a:pt x="0" y="485"/>
                </a:lnTo>
                <a:lnTo>
                  <a:pt x="0" y="0"/>
                </a:lnTo>
                <a:lnTo>
                  <a:pt x="933" y="0"/>
                </a:lnTo>
                <a:lnTo>
                  <a:pt x="933" y="485"/>
                </a:lnTo>
                <a:lnTo>
                  <a:pt x="709" y="485"/>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232" name="Freeform 112">
            <a:extLst>
              <a:ext uri="{FF2B5EF4-FFF2-40B4-BE49-F238E27FC236}">
                <a16:creationId xmlns:a16="http://schemas.microsoft.com/office/drawing/2014/main" id="{D21FEE6E-2A47-6A4A-8BD2-FDF87413BAC0}"/>
              </a:ext>
            </a:extLst>
          </p:cNvPr>
          <p:cNvSpPr>
            <a:spLocks noChangeArrowheads="1"/>
          </p:cNvSpPr>
          <p:nvPr/>
        </p:nvSpPr>
        <p:spPr bwMode="auto">
          <a:xfrm>
            <a:off x="20943888" y="6083300"/>
            <a:ext cx="317500" cy="242888"/>
          </a:xfrm>
          <a:custGeom>
            <a:avLst/>
            <a:gdLst>
              <a:gd name="T0" fmla="*/ 315759 w 478"/>
              <a:gd name="T1" fmla="*/ 0 h 366"/>
              <a:gd name="T2" fmla="*/ 0 w 478"/>
              <a:gd name="T3" fmla="*/ 0 h 366"/>
              <a:gd name="T4" fmla="*/ 0 w 478"/>
              <a:gd name="T5" fmla="*/ 242511 h 366"/>
              <a:gd name="T6" fmla="*/ 315759 w 478"/>
              <a:gd name="T7" fmla="*/ 242511 h 366"/>
              <a:gd name="T8" fmla="*/ 315759 w 478"/>
              <a:gd name="T9" fmla="*/ 0 h 3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8" h="366">
                <a:moveTo>
                  <a:pt x="477" y="0"/>
                </a:moveTo>
                <a:lnTo>
                  <a:pt x="0" y="0"/>
                </a:lnTo>
                <a:lnTo>
                  <a:pt x="0" y="365"/>
                </a:lnTo>
                <a:lnTo>
                  <a:pt x="477" y="365"/>
                </a:lnTo>
                <a:lnTo>
                  <a:pt x="477"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33" name="Line 113">
            <a:extLst>
              <a:ext uri="{FF2B5EF4-FFF2-40B4-BE49-F238E27FC236}">
                <a16:creationId xmlns:a16="http://schemas.microsoft.com/office/drawing/2014/main" id="{8B1D4656-8065-974B-858B-E33447E0AAE1}"/>
              </a:ext>
            </a:extLst>
          </p:cNvPr>
          <p:cNvSpPr>
            <a:spLocks noChangeShapeType="1"/>
          </p:cNvSpPr>
          <p:nvPr/>
        </p:nvSpPr>
        <p:spPr bwMode="auto">
          <a:xfrm>
            <a:off x="20839113" y="5962650"/>
            <a:ext cx="4445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34" name="Line 114">
            <a:extLst>
              <a:ext uri="{FF2B5EF4-FFF2-40B4-BE49-F238E27FC236}">
                <a16:creationId xmlns:a16="http://schemas.microsoft.com/office/drawing/2014/main" id="{82EBBA52-6350-3B4B-A8A0-EAD115AB6A33}"/>
              </a:ext>
            </a:extLst>
          </p:cNvPr>
          <p:cNvSpPr>
            <a:spLocks noChangeShapeType="1"/>
          </p:cNvSpPr>
          <p:nvPr/>
        </p:nvSpPr>
        <p:spPr bwMode="auto">
          <a:xfrm>
            <a:off x="20904200" y="5962650"/>
            <a:ext cx="39688"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35" name="Line 115">
            <a:extLst>
              <a:ext uri="{FF2B5EF4-FFF2-40B4-BE49-F238E27FC236}">
                <a16:creationId xmlns:a16="http://schemas.microsoft.com/office/drawing/2014/main" id="{79E8076B-DA74-7642-86C5-4357AC6E5AD6}"/>
              </a:ext>
            </a:extLst>
          </p:cNvPr>
          <p:cNvSpPr>
            <a:spLocks noChangeShapeType="1"/>
          </p:cNvSpPr>
          <p:nvPr/>
        </p:nvSpPr>
        <p:spPr bwMode="auto">
          <a:xfrm>
            <a:off x="21002625" y="6165850"/>
            <a:ext cx="200025" cy="158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36" name="Line 116">
            <a:extLst>
              <a:ext uri="{FF2B5EF4-FFF2-40B4-BE49-F238E27FC236}">
                <a16:creationId xmlns:a16="http://schemas.microsoft.com/office/drawing/2014/main" id="{88C49E1B-69AC-A94A-A9B1-1D869ECB68A0}"/>
              </a:ext>
            </a:extLst>
          </p:cNvPr>
          <p:cNvSpPr>
            <a:spLocks noChangeShapeType="1"/>
          </p:cNvSpPr>
          <p:nvPr/>
        </p:nvSpPr>
        <p:spPr bwMode="auto">
          <a:xfrm>
            <a:off x="21002625" y="6246813"/>
            <a:ext cx="20002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37" name="Freeform 117">
            <a:extLst>
              <a:ext uri="{FF2B5EF4-FFF2-40B4-BE49-F238E27FC236}">
                <a16:creationId xmlns:a16="http://schemas.microsoft.com/office/drawing/2014/main" id="{83178711-BEEE-3946-8592-CFDA0F93AB23}"/>
              </a:ext>
            </a:extLst>
          </p:cNvPr>
          <p:cNvSpPr>
            <a:spLocks noChangeArrowheads="1"/>
          </p:cNvSpPr>
          <p:nvPr/>
        </p:nvSpPr>
        <p:spPr bwMode="auto">
          <a:xfrm>
            <a:off x="20943888" y="6215063"/>
            <a:ext cx="3175" cy="3175"/>
          </a:xfrm>
          <a:custGeom>
            <a:avLst/>
            <a:gdLst>
              <a:gd name="T0" fmla="*/ 0 w 1"/>
              <a:gd name="T1" fmla="*/ 0 h 1"/>
              <a:gd name="T2" fmla="*/ 0 w 1"/>
              <a:gd name="T3" fmla="*/ 0 h 1"/>
              <a:gd name="T4" fmla="*/ 0 60000 65536"/>
              <a:gd name="T5" fmla="*/ 0 60000 65536"/>
            </a:gdLst>
            <a:ahLst/>
            <a:cxnLst>
              <a:cxn ang="T4">
                <a:pos x="T0" y="T1"/>
              </a:cxn>
              <a:cxn ang="T5">
                <a:pos x="T2" y="T3"/>
              </a:cxn>
            </a:cxnLst>
            <a:rect l="0" t="0" r="r" b="b"/>
            <a:pathLst>
              <a:path w="1" h="1">
                <a:moveTo>
                  <a:pt x="0" y="0"/>
                </a:moveTo>
                <a:lnTo>
                  <a:pt x="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38" name="Freeform 118">
            <a:extLst>
              <a:ext uri="{FF2B5EF4-FFF2-40B4-BE49-F238E27FC236}">
                <a16:creationId xmlns:a16="http://schemas.microsoft.com/office/drawing/2014/main" id="{C895FADF-29E1-0A44-8F55-11120F963123}"/>
              </a:ext>
            </a:extLst>
          </p:cNvPr>
          <p:cNvSpPr>
            <a:spLocks noChangeArrowheads="1"/>
          </p:cNvSpPr>
          <p:nvPr/>
        </p:nvSpPr>
        <p:spPr bwMode="auto">
          <a:xfrm>
            <a:off x="22069425" y="5913438"/>
            <a:ext cx="620713" cy="301625"/>
          </a:xfrm>
          <a:custGeom>
            <a:avLst/>
            <a:gdLst>
              <a:gd name="T0" fmla="*/ 620457 w 934"/>
              <a:gd name="T1" fmla="*/ 301110 h 456"/>
              <a:gd name="T2" fmla="*/ 0 w 934"/>
              <a:gd name="T3" fmla="*/ 301110 h 456"/>
              <a:gd name="T4" fmla="*/ 0 w 934"/>
              <a:gd name="T5" fmla="*/ 0 h 456"/>
              <a:gd name="T6" fmla="*/ 620457 w 934"/>
              <a:gd name="T7" fmla="*/ 0 h 456"/>
              <a:gd name="T8" fmla="*/ 620457 w 934"/>
              <a:gd name="T9" fmla="*/ 301110 h 4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4" h="456">
                <a:moveTo>
                  <a:pt x="933" y="455"/>
                </a:moveTo>
                <a:lnTo>
                  <a:pt x="0" y="455"/>
                </a:lnTo>
                <a:lnTo>
                  <a:pt x="0" y="0"/>
                </a:lnTo>
                <a:lnTo>
                  <a:pt x="933" y="0"/>
                </a:lnTo>
                <a:lnTo>
                  <a:pt x="933" y="455"/>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39" name="Freeform 119">
            <a:extLst>
              <a:ext uri="{FF2B5EF4-FFF2-40B4-BE49-F238E27FC236}">
                <a16:creationId xmlns:a16="http://schemas.microsoft.com/office/drawing/2014/main" id="{B2974A92-5086-D24A-8AC5-CA005F7A735A}"/>
              </a:ext>
            </a:extLst>
          </p:cNvPr>
          <p:cNvSpPr>
            <a:spLocks noChangeArrowheads="1"/>
          </p:cNvSpPr>
          <p:nvPr/>
        </p:nvSpPr>
        <p:spPr bwMode="auto">
          <a:xfrm>
            <a:off x="22131338" y="5734050"/>
            <a:ext cx="139700" cy="179388"/>
          </a:xfrm>
          <a:custGeom>
            <a:avLst/>
            <a:gdLst>
              <a:gd name="T0" fmla="*/ 0 w 210"/>
              <a:gd name="T1" fmla="*/ 178057 h 270"/>
              <a:gd name="T2" fmla="*/ 0 w 210"/>
              <a:gd name="T3" fmla="*/ 98626 h 270"/>
              <a:gd name="T4" fmla="*/ 139961 w 210"/>
              <a:gd name="T5" fmla="*/ 98626 h 270"/>
              <a:gd name="T6" fmla="*/ 139961 w 210"/>
              <a:gd name="T7" fmla="*/ 29787 h 270"/>
              <a:gd name="T8" fmla="*/ 39511 w 210"/>
              <a:gd name="T9" fmla="*/ 29787 h 270"/>
              <a:gd name="T10" fmla="*/ 39511 w 210"/>
              <a:gd name="T11" fmla="*/ 0 h 2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0" h="270">
                <a:moveTo>
                  <a:pt x="0" y="269"/>
                </a:moveTo>
                <a:lnTo>
                  <a:pt x="0" y="149"/>
                </a:lnTo>
                <a:lnTo>
                  <a:pt x="209" y="149"/>
                </a:lnTo>
                <a:lnTo>
                  <a:pt x="209" y="45"/>
                </a:lnTo>
                <a:lnTo>
                  <a:pt x="59" y="45"/>
                </a:lnTo>
                <a:lnTo>
                  <a:pt x="59"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240" name="Line 120">
            <a:extLst>
              <a:ext uri="{FF2B5EF4-FFF2-40B4-BE49-F238E27FC236}">
                <a16:creationId xmlns:a16="http://schemas.microsoft.com/office/drawing/2014/main" id="{B611C7E7-751C-774A-840F-A36FF7C1D91E}"/>
              </a:ext>
            </a:extLst>
          </p:cNvPr>
          <p:cNvSpPr>
            <a:spLocks noChangeShapeType="1"/>
          </p:cNvSpPr>
          <p:nvPr/>
        </p:nvSpPr>
        <p:spPr bwMode="auto">
          <a:xfrm>
            <a:off x="22099588" y="5983288"/>
            <a:ext cx="39687"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41" name="Line 121">
            <a:extLst>
              <a:ext uri="{FF2B5EF4-FFF2-40B4-BE49-F238E27FC236}">
                <a16:creationId xmlns:a16="http://schemas.microsoft.com/office/drawing/2014/main" id="{B26C31DD-3797-C24C-B91D-17BF9500692D}"/>
              </a:ext>
            </a:extLst>
          </p:cNvPr>
          <p:cNvSpPr>
            <a:spLocks noChangeShapeType="1"/>
          </p:cNvSpPr>
          <p:nvPr/>
        </p:nvSpPr>
        <p:spPr bwMode="auto">
          <a:xfrm>
            <a:off x="22159913" y="5983288"/>
            <a:ext cx="3810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42" name="Line 122">
            <a:extLst>
              <a:ext uri="{FF2B5EF4-FFF2-40B4-BE49-F238E27FC236}">
                <a16:creationId xmlns:a16="http://schemas.microsoft.com/office/drawing/2014/main" id="{6FC48D02-3EEA-A344-BF77-DFB9A515C5EC}"/>
              </a:ext>
            </a:extLst>
          </p:cNvPr>
          <p:cNvSpPr>
            <a:spLocks noChangeShapeType="1"/>
          </p:cNvSpPr>
          <p:nvPr/>
        </p:nvSpPr>
        <p:spPr bwMode="auto">
          <a:xfrm>
            <a:off x="22218650" y="5983288"/>
            <a:ext cx="412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43" name="Line 123">
            <a:extLst>
              <a:ext uri="{FF2B5EF4-FFF2-40B4-BE49-F238E27FC236}">
                <a16:creationId xmlns:a16="http://schemas.microsoft.com/office/drawing/2014/main" id="{44CC377F-17E6-1245-B38B-3D230EB4687D}"/>
              </a:ext>
            </a:extLst>
          </p:cNvPr>
          <p:cNvSpPr>
            <a:spLocks noChangeShapeType="1"/>
          </p:cNvSpPr>
          <p:nvPr/>
        </p:nvSpPr>
        <p:spPr bwMode="auto">
          <a:xfrm>
            <a:off x="22277388" y="5983288"/>
            <a:ext cx="3810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44" name="Line 124">
            <a:extLst>
              <a:ext uri="{FF2B5EF4-FFF2-40B4-BE49-F238E27FC236}">
                <a16:creationId xmlns:a16="http://schemas.microsoft.com/office/drawing/2014/main" id="{8AB0E8C4-93DF-D54E-AF37-D0FE9038D29A}"/>
              </a:ext>
            </a:extLst>
          </p:cNvPr>
          <p:cNvSpPr>
            <a:spLocks noChangeShapeType="1"/>
          </p:cNvSpPr>
          <p:nvPr/>
        </p:nvSpPr>
        <p:spPr bwMode="auto">
          <a:xfrm>
            <a:off x="22339300" y="5983288"/>
            <a:ext cx="412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45" name="Line 125">
            <a:extLst>
              <a:ext uri="{FF2B5EF4-FFF2-40B4-BE49-F238E27FC236}">
                <a16:creationId xmlns:a16="http://schemas.microsoft.com/office/drawing/2014/main" id="{73F20966-3049-AD4C-844E-093F45FEDCF4}"/>
              </a:ext>
            </a:extLst>
          </p:cNvPr>
          <p:cNvSpPr>
            <a:spLocks noChangeShapeType="1"/>
          </p:cNvSpPr>
          <p:nvPr/>
        </p:nvSpPr>
        <p:spPr bwMode="auto">
          <a:xfrm>
            <a:off x="22398038" y="5983288"/>
            <a:ext cx="412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46" name="Line 126">
            <a:extLst>
              <a:ext uri="{FF2B5EF4-FFF2-40B4-BE49-F238E27FC236}">
                <a16:creationId xmlns:a16="http://schemas.microsoft.com/office/drawing/2014/main" id="{864607DB-EAE8-484C-90DC-C1AEF751B63C}"/>
              </a:ext>
            </a:extLst>
          </p:cNvPr>
          <p:cNvSpPr>
            <a:spLocks noChangeShapeType="1"/>
          </p:cNvSpPr>
          <p:nvPr/>
        </p:nvSpPr>
        <p:spPr bwMode="auto">
          <a:xfrm>
            <a:off x="22456775" y="5983288"/>
            <a:ext cx="412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47" name="Line 127">
            <a:extLst>
              <a:ext uri="{FF2B5EF4-FFF2-40B4-BE49-F238E27FC236}">
                <a16:creationId xmlns:a16="http://schemas.microsoft.com/office/drawing/2014/main" id="{CD04CC4E-6113-374E-A343-CF28A6886527}"/>
              </a:ext>
            </a:extLst>
          </p:cNvPr>
          <p:cNvSpPr>
            <a:spLocks noChangeShapeType="1"/>
          </p:cNvSpPr>
          <p:nvPr/>
        </p:nvSpPr>
        <p:spPr bwMode="auto">
          <a:xfrm>
            <a:off x="22517100" y="5983288"/>
            <a:ext cx="4445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48" name="Line 128">
            <a:extLst>
              <a:ext uri="{FF2B5EF4-FFF2-40B4-BE49-F238E27FC236}">
                <a16:creationId xmlns:a16="http://schemas.microsoft.com/office/drawing/2014/main" id="{993F38A0-44FE-D142-BBF2-D03F2477A28B}"/>
              </a:ext>
            </a:extLst>
          </p:cNvPr>
          <p:cNvSpPr>
            <a:spLocks noChangeShapeType="1"/>
          </p:cNvSpPr>
          <p:nvPr/>
        </p:nvSpPr>
        <p:spPr bwMode="auto">
          <a:xfrm>
            <a:off x="22582188" y="5983288"/>
            <a:ext cx="412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49" name="Line 129">
            <a:extLst>
              <a:ext uri="{FF2B5EF4-FFF2-40B4-BE49-F238E27FC236}">
                <a16:creationId xmlns:a16="http://schemas.microsoft.com/office/drawing/2014/main" id="{92E667BD-1FB3-2F49-B449-7FE0545A7088}"/>
              </a:ext>
            </a:extLst>
          </p:cNvPr>
          <p:cNvSpPr>
            <a:spLocks noChangeShapeType="1"/>
          </p:cNvSpPr>
          <p:nvPr/>
        </p:nvSpPr>
        <p:spPr bwMode="auto">
          <a:xfrm>
            <a:off x="22099588" y="6146800"/>
            <a:ext cx="39687"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50" name="Line 130">
            <a:extLst>
              <a:ext uri="{FF2B5EF4-FFF2-40B4-BE49-F238E27FC236}">
                <a16:creationId xmlns:a16="http://schemas.microsoft.com/office/drawing/2014/main" id="{58231977-4C66-A44B-AE23-763FECCCBC36}"/>
              </a:ext>
            </a:extLst>
          </p:cNvPr>
          <p:cNvSpPr>
            <a:spLocks noChangeShapeType="1"/>
          </p:cNvSpPr>
          <p:nvPr/>
        </p:nvSpPr>
        <p:spPr bwMode="auto">
          <a:xfrm>
            <a:off x="22159913" y="6146800"/>
            <a:ext cx="3810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51" name="Line 131">
            <a:extLst>
              <a:ext uri="{FF2B5EF4-FFF2-40B4-BE49-F238E27FC236}">
                <a16:creationId xmlns:a16="http://schemas.microsoft.com/office/drawing/2014/main" id="{BC6E777F-1B37-344F-9204-563072E311D1}"/>
              </a:ext>
            </a:extLst>
          </p:cNvPr>
          <p:cNvSpPr>
            <a:spLocks noChangeShapeType="1"/>
          </p:cNvSpPr>
          <p:nvPr/>
        </p:nvSpPr>
        <p:spPr bwMode="auto">
          <a:xfrm>
            <a:off x="22218650" y="6146800"/>
            <a:ext cx="258763"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52" name="Line 132">
            <a:extLst>
              <a:ext uri="{FF2B5EF4-FFF2-40B4-BE49-F238E27FC236}">
                <a16:creationId xmlns:a16="http://schemas.microsoft.com/office/drawing/2014/main" id="{DE16A13B-1FBF-CC4E-B3A7-7C50D68A9B49}"/>
              </a:ext>
            </a:extLst>
          </p:cNvPr>
          <p:cNvSpPr>
            <a:spLocks noChangeShapeType="1"/>
          </p:cNvSpPr>
          <p:nvPr/>
        </p:nvSpPr>
        <p:spPr bwMode="auto">
          <a:xfrm>
            <a:off x="22561550" y="6146800"/>
            <a:ext cx="412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53" name="Line 133">
            <a:extLst>
              <a:ext uri="{FF2B5EF4-FFF2-40B4-BE49-F238E27FC236}">
                <a16:creationId xmlns:a16="http://schemas.microsoft.com/office/drawing/2014/main" id="{4B0E4B17-C7BF-DE48-9B08-E4A0B0315F08}"/>
              </a:ext>
            </a:extLst>
          </p:cNvPr>
          <p:cNvSpPr>
            <a:spLocks noChangeShapeType="1"/>
          </p:cNvSpPr>
          <p:nvPr/>
        </p:nvSpPr>
        <p:spPr bwMode="auto">
          <a:xfrm>
            <a:off x="22620288" y="6146800"/>
            <a:ext cx="3810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54" name="Line 134">
            <a:extLst>
              <a:ext uri="{FF2B5EF4-FFF2-40B4-BE49-F238E27FC236}">
                <a16:creationId xmlns:a16="http://schemas.microsoft.com/office/drawing/2014/main" id="{9A387B75-2683-6241-87B0-E837F3D4ED49}"/>
              </a:ext>
            </a:extLst>
          </p:cNvPr>
          <p:cNvSpPr>
            <a:spLocks noChangeShapeType="1"/>
          </p:cNvSpPr>
          <p:nvPr/>
        </p:nvSpPr>
        <p:spPr bwMode="auto">
          <a:xfrm>
            <a:off x="22498050" y="6146800"/>
            <a:ext cx="39688"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55" name="Line 135">
            <a:extLst>
              <a:ext uri="{FF2B5EF4-FFF2-40B4-BE49-F238E27FC236}">
                <a16:creationId xmlns:a16="http://schemas.microsoft.com/office/drawing/2014/main" id="{F6A1B069-ABDF-D340-A457-F7494DB925ED}"/>
              </a:ext>
            </a:extLst>
          </p:cNvPr>
          <p:cNvSpPr>
            <a:spLocks noChangeShapeType="1"/>
          </p:cNvSpPr>
          <p:nvPr/>
        </p:nvSpPr>
        <p:spPr bwMode="auto">
          <a:xfrm>
            <a:off x="22139275" y="6062663"/>
            <a:ext cx="3810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56" name="Line 136">
            <a:extLst>
              <a:ext uri="{FF2B5EF4-FFF2-40B4-BE49-F238E27FC236}">
                <a16:creationId xmlns:a16="http://schemas.microsoft.com/office/drawing/2014/main" id="{F832291D-0AA5-FE42-B5E0-C246D8482E52}"/>
              </a:ext>
            </a:extLst>
          </p:cNvPr>
          <p:cNvSpPr>
            <a:spLocks noChangeShapeType="1"/>
          </p:cNvSpPr>
          <p:nvPr/>
        </p:nvSpPr>
        <p:spPr bwMode="auto">
          <a:xfrm>
            <a:off x="22198013" y="6062663"/>
            <a:ext cx="412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57" name="Line 137">
            <a:extLst>
              <a:ext uri="{FF2B5EF4-FFF2-40B4-BE49-F238E27FC236}">
                <a16:creationId xmlns:a16="http://schemas.microsoft.com/office/drawing/2014/main" id="{F2AF1D1B-13E0-B541-AE8F-2922C3C63D05}"/>
              </a:ext>
            </a:extLst>
          </p:cNvPr>
          <p:cNvSpPr>
            <a:spLocks noChangeShapeType="1"/>
          </p:cNvSpPr>
          <p:nvPr/>
        </p:nvSpPr>
        <p:spPr bwMode="auto">
          <a:xfrm>
            <a:off x="22259925" y="6062663"/>
            <a:ext cx="412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58" name="Line 138">
            <a:extLst>
              <a:ext uri="{FF2B5EF4-FFF2-40B4-BE49-F238E27FC236}">
                <a16:creationId xmlns:a16="http://schemas.microsoft.com/office/drawing/2014/main" id="{96AC647C-02FB-FC4D-AE72-931892C43D82}"/>
              </a:ext>
            </a:extLst>
          </p:cNvPr>
          <p:cNvSpPr>
            <a:spLocks noChangeShapeType="1"/>
          </p:cNvSpPr>
          <p:nvPr/>
        </p:nvSpPr>
        <p:spPr bwMode="auto">
          <a:xfrm>
            <a:off x="22318663" y="6062663"/>
            <a:ext cx="412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59" name="Line 139">
            <a:extLst>
              <a:ext uri="{FF2B5EF4-FFF2-40B4-BE49-F238E27FC236}">
                <a16:creationId xmlns:a16="http://schemas.microsoft.com/office/drawing/2014/main" id="{9609D9C4-7760-BA41-8981-166B6FD33C9F}"/>
              </a:ext>
            </a:extLst>
          </p:cNvPr>
          <p:cNvSpPr>
            <a:spLocks noChangeShapeType="1"/>
          </p:cNvSpPr>
          <p:nvPr/>
        </p:nvSpPr>
        <p:spPr bwMode="auto">
          <a:xfrm>
            <a:off x="22377400" y="6062663"/>
            <a:ext cx="412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60" name="Line 140">
            <a:extLst>
              <a:ext uri="{FF2B5EF4-FFF2-40B4-BE49-F238E27FC236}">
                <a16:creationId xmlns:a16="http://schemas.microsoft.com/office/drawing/2014/main" id="{335F49A3-63F9-8E43-849D-E3D2EF7F4025}"/>
              </a:ext>
            </a:extLst>
          </p:cNvPr>
          <p:cNvSpPr>
            <a:spLocks noChangeShapeType="1"/>
          </p:cNvSpPr>
          <p:nvPr/>
        </p:nvSpPr>
        <p:spPr bwMode="auto">
          <a:xfrm>
            <a:off x="22439313" y="6062663"/>
            <a:ext cx="3810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61" name="Line 141">
            <a:extLst>
              <a:ext uri="{FF2B5EF4-FFF2-40B4-BE49-F238E27FC236}">
                <a16:creationId xmlns:a16="http://schemas.microsoft.com/office/drawing/2014/main" id="{98133457-81A5-2049-925E-49E11E3942F8}"/>
              </a:ext>
            </a:extLst>
          </p:cNvPr>
          <p:cNvSpPr>
            <a:spLocks noChangeShapeType="1"/>
          </p:cNvSpPr>
          <p:nvPr/>
        </p:nvSpPr>
        <p:spPr bwMode="auto">
          <a:xfrm>
            <a:off x="22498050" y="6062663"/>
            <a:ext cx="39688"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62" name="Line 142">
            <a:extLst>
              <a:ext uri="{FF2B5EF4-FFF2-40B4-BE49-F238E27FC236}">
                <a16:creationId xmlns:a16="http://schemas.microsoft.com/office/drawing/2014/main" id="{7C95732F-0A63-5B47-AA53-7CB3F3FE5BD2}"/>
              </a:ext>
            </a:extLst>
          </p:cNvPr>
          <p:cNvSpPr>
            <a:spLocks noChangeShapeType="1"/>
          </p:cNvSpPr>
          <p:nvPr/>
        </p:nvSpPr>
        <p:spPr bwMode="auto">
          <a:xfrm>
            <a:off x="22561550" y="6062663"/>
            <a:ext cx="412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63" name="Line 143">
            <a:extLst>
              <a:ext uri="{FF2B5EF4-FFF2-40B4-BE49-F238E27FC236}">
                <a16:creationId xmlns:a16="http://schemas.microsoft.com/office/drawing/2014/main" id="{158A28B8-DCCB-CF48-B02C-34DF0E1175DB}"/>
              </a:ext>
            </a:extLst>
          </p:cNvPr>
          <p:cNvSpPr>
            <a:spLocks noChangeShapeType="1"/>
          </p:cNvSpPr>
          <p:nvPr/>
        </p:nvSpPr>
        <p:spPr bwMode="auto">
          <a:xfrm>
            <a:off x="22620288" y="6062663"/>
            <a:ext cx="3810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79" name="Freeform 159">
            <a:extLst>
              <a:ext uri="{FF2B5EF4-FFF2-40B4-BE49-F238E27FC236}">
                <a16:creationId xmlns:a16="http://schemas.microsoft.com/office/drawing/2014/main" id="{29A65982-5B40-8C4D-B3F0-D3406B675030}"/>
              </a:ext>
            </a:extLst>
          </p:cNvPr>
          <p:cNvSpPr>
            <a:spLocks noChangeArrowheads="1"/>
          </p:cNvSpPr>
          <p:nvPr/>
        </p:nvSpPr>
        <p:spPr bwMode="auto">
          <a:xfrm>
            <a:off x="14557375" y="6985000"/>
            <a:ext cx="319088" cy="615950"/>
          </a:xfrm>
          <a:custGeom>
            <a:avLst/>
            <a:gdLst>
              <a:gd name="T0" fmla="*/ 318683 w 479"/>
              <a:gd name="T1" fmla="*/ 158627 h 927"/>
              <a:gd name="T2" fmla="*/ 318683 w 479"/>
              <a:gd name="T3" fmla="*/ 158627 h 927"/>
              <a:gd name="T4" fmla="*/ 159342 w 479"/>
              <a:gd name="T5" fmla="*/ 0 h 927"/>
              <a:gd name="T6" fmla="*/ 0 w 479"/>
              <a:gd name="T7" fmla="*/ 158627 h 927"/>
              <a:gd name="T8" fmla="*/ 0 w 479"/>
              <a:gd name="T9" fmla="*/ 455971 h 927"/>
              <a:gd name="T10" fmla="*/ 159342 w 479"/>
              <a:gd name="T11" fmla="*/ 614598 h 927"/>
              <a:gd name="T12" fmla="*/ 318683 w 479"/>
              <a:gd name="T13" fmla="*/ 455971 h 927"/>
              <a:gd name="T14" fmla="*/ 318683 w 479"/>
              <a:gd name="T15" fmla="*/ 158627 h 92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79" h="927">
                <a:moveTo>
                  <a:pt x="478" y="239"/>
                </a:moveTo>
                <a:lnTo>
                  <a:pt x="478" y="239"/>
                </a:lnTo>
                <a:cubicBezTo>
                  <a:pt x="478" y="104"/>
                  <a:pt x="374" y="0"/>
                  <a:pt x="239" y="0"/>
                </a:cubicBezTo>
                <a:cubicBezTo>
                  <a:pt x="105" y="0"/>
                  <a:pt x="0" y="104"/>
                  <a:pt x="0" y="239"/>
                </a:cubicBezTo>
                <a:cubicBezTo>
                  <a:pt x="0" y="687"/>
                  <a:pt x="0" y="687"/>
                  <a:pt x="0" y="687"/>
                </a:cubicBezTo>
                <a:cubicBezTo>
                  <a:pt x="0" y="821"/>
                  <a:pt x="105" y="926"/>
                  <a:pt x="239" y="926"/>
                </a:cubicBezTo>
                <a:cubicBezTo>
                  <a:pt x="374" y="926"/>
                  <a:pt x="478" y="821"/>
                  <a:pt x="478" y="687"/>
                </a:cubicBezTo>
                <a:lnTo>
                  <a:pt x="478" y="23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80" name="Line 160">
            <a:extLst>
              <a:ext uri="{FF2B5EF4-FFF2-40B4-BE49-F238E27FC236}">
                <a16:creationId xmlns:a16="http://schemas.microsoft.com/office/drawing/2014/main" id="{81D04A67-755D-7341-83F9-2EF6C7D79AB8}"/>
              </a:ext>
            </a:extLst>
          </p:cNvPr>
          <p:cNvSpPr>
            <a:spLocks noChangeShapeType="1"/>
          </p:cNvSpPr>
          <p:nvPr/>
        </p:nvSpPr>
        <p:spPr bwMode="auto">
          <a:xfrm>
            <a:off x="14716125" y="7073900"/>
            <a:ext cx="3175" cy="793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81" name="Freeform 161">
            <a:extLst>
              <a:ext uri="{FF2B5EF4-FFF2-40B4-BE49-F238E27FC236}">
                <a16:creationId xmlns:a16="http://schemas.microsoft.com/office/drawing/2014/main" id="{795B9C2E-8301-9241-B97E-A53A577AA5B0}"/>
              </a:ext>
            </a:extLst>
          </p:cNvPr>
          <p:cNvSpPr>
            <a:spLocks noChangeArrowheads="1"/>
          </p:cNvSpPr>
          <p:nvPr/>
        </p:nvSpPr>
        <p:spPr bwMode="auto">
          <a:xfrm>
            <a:off x="15838488" y="6985000"/>
            <a:ext cx="319087" cy="615950"/>
          </a:xfrm>
          <a:custGeom>
            <a:avLst/>
            <a:gdLst>
              <a:gd name="T0" fmla="*/ 318685 w 479"/>
              <a:gd name="T1" fmla="*/ 158627 h 927"/>
              <a:gd name="T2" fmla="*/ 318685 w 479"/>
              <a:gd name="T3" fmla="*/ 158627 h 927"/>
              <a:gd name="T4" fmla="*/ 159343 w 479"/>
              <a:gd name="T5" fmla="*/ 0 h 927"/>
              <a:gd name="T6" fmla="*/ 0 w 479"/>
              <a:gd name="T7" fmla="*/ 158627 h 927"/>
              <a:gd name="T8" fmla="*/ 0 w 479"/>
              <a:gd name="T9" fmla="*/ 455971 h 927"/>
              <a:gd name="T10" fmla="*/ 159343 w 479"/>
              <a:gd name="T11" fmla="*/ 614598 h 927"/>
              <a:gd name="T12" fmla="*/ 318685 w 479"/>
              <a:gd name="T13" fmla="*/ 455971 h 927"/>
              <a:gd name="T14" fmla="*/ 318685 w 479"/>
              <a:gd name="T15" fmla="*/ 158627 h 92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79" h="927">
                <a:moveTo>
                  <a:pt x="478" y="239"/>
                </a:moveTo>
                <a:lnTo>
                  <a:pt x="478" y="239"/>
                </a:lnTo>
                <a:cubicBezTo>
                  <a:pt x="478" y="104"/>
                  <a:pt x="373" y="0"/>
                  <a:pt x="239" y="0"/>
                </a:cubicBezTo>
                <a:cubicBezTo>
                  <a:pt x="105" y="0"/>
                  <a:pt x="0" y="104"/>
                  <a:pt x="0" y="239"/>
                </a:cubicBezTo>
                <a:cubicBezTo>
                  <a:pt x="0" y="687"/>
                  <a:pt x="0" y="687"/>
                  <a:pt x="0" y="687"/>
                </a:cubicBezTo>
                <a:cubicBezTo>
                  <a:pt x="0" y="821"/>
                  <a:pt x="105" y="926"/>
                  <a:pt x="239" y="926"/>
                </a:cubicBezTo>
                <a:cubicBezTo>
                  <a:pt x="373" y="926"/>
                  <a:pt x="478" y="821"/>
                  <a:pt x="478" y="687"/>
                </a:cubicBezTo>
                <a:lnTo>
                  <a:pt x="478" y="239"/>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82" name="Line 162">
            <a:extLst>
              <a:ext uri="{FF2B5EF4-FFF2-40B4-BE49-F238E27FC236}">
                <a16:creationId xmlns:a16="http://schemas.microsoft.com/office/drawing/2014/main" id="{363AB62D-0B1D-0D48-9879-96D22D7E34ED}"/>
              </a:ext>
            </a:extLst>
          </p:cNvPr>
          <p:cNvSpPr>
            <a:spLocks noChangeShapeType="1"/>
          </p:cNvSpPr>
          <p:nvPr/>
        </p:nvSpPr>
        <p:spPr bwMode="auto">
          <a:xfrm>
            <a:off x="15995650" y="6985000"/>
            <a:ext cx="3175" cy="20002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83" name="Line 163">
            <a:extLst>
              <a:ext uri="{FF2B5EF4-FFF2-40B4-BE49-F238E27FC236}">
                <a16:creationId xmlns:a16="http://schemas.microsoft.com/office/drawing/2014/main" id="{11A1E177-F789-A445-8A2F-889DD96C2F29}"/>
              </a:ext>
            </a:extLst>
          </p:cNvPr>
          <p:cNvSpPr>
            <a:spLocks noChangeShapeType="1"/>
          </p:cNvSpPr>
          <p:nvPr/>
        </p:nvSpPr>
        <p:spPr bwMode="auto">
          <a:xfrm>
            <a:off x="15838488" y="7185025"/>
            <a:ext cx="315912"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84" name="Freeform 164">
            <a:extLst>
              <a:ext uri="{FF2B5EF4-FFF2-40B4-BE49-F238E27FC236}">
                <a16:creationId xmlns:a16="http://schemas.microsoft.com/office/drawing/2014/main" id="{CF588FDE-9431-D443-96B5-2961734FD6FF}"/>
              </a:ext>
            </a:extLst>
          </p:cNvPr>
          <p:cNvSpPr>
            <a:spLocks noChangeArrowheads="1"/>
          </p:cNvSpPr>
          <p:nvPr/>
        </p:nvSpPr>
        <p:spPr bwMode="auto">
          <a:xfrm>
            <a:off x="16962438" y="6985000"/>
            <a:ext cx="622300" cy="615950"/>
          </a:xfrm>
          <a:custGeom>
            <a:avLst/>
            <a:gdLst>
              <a:gd name="T0" fmla="*/ 620458 w 935"/>
              <a:gd name="T1" fmla="*/ 614598 h 927"/>
              <a:gd name="T2" fmla="*/ 0 w 935"/>
              <a:gd name="T3" fmla="*/ 614598 h 927"/>
              <a:gd name="T4" fmla="*/ 0 w 935"/>
              <a:gd name="T5" fmla="*/ 0 h 927"/>
              <a:gd name="T6" fmla="*/ 496233 w 935"/>
              <a:gd name="T7" fmla="*/ 0 h 927"/>
              <a:gd name="T8" fmla="*/ 620458 w 935"/>
              <a:gd name="T9" fmla="*/ 118805 h 927"/>
              <a:gd name="T10" fmla="*/ 620458 w 935"/>
              <a:gd name="T11" fmla="*/ 614598 h 9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5" h="927">
                <a:moveTo>
                  <a:pt x="934" y="926"/>
                </a:moveTo>
                <a:lnTo>
                  <a:pt x="0" y="926"/>
                </a:lnTo>
                <a:lnTo>
                  <a:pt x="0" y="0"/>
                </a:lnTo>
                <a:lnTo>
                  <a:pt x="747" y="0"/>
                </a:lnTo>
                <a:lnTo>
                  <a:pt x="934" y="179"/>
                </a:lnTo>
                <a:lnTo>
                  <a:pt x="934" y="926"/>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85" name="Freeform 165">
            <a:extLst>
              <a:ext uri="{FF2B5EF4-FFF2-40B4-BE49-F238E27FC236}">
                <a16:creationId xmlns:a16="http://schemas.microsoft.com/office/drawing/2014/main" id="{58FF15CC-0F8C-8848-823E-CA71BA155912}"/>
              </a:ext>
            </a:extLst>
          </p:cNvPr>
          <p:cNvSpPr>
            <a:spLocks noChangeArrowheads="1"/>
          </p:cNvSpPr>
          <p:nvPr/>
        </p:nvSpPr>
        <p:spPr bwMode="auto">
          <a:xfrm>
            <a:off x="17021175" y="7281863"/>
            <a:ext cx="501650" cy="319087"/>
          </a:xfrm>
          <a:custGeom>
            <a:avLst/>
            <a:gdLst>
              <a:gd name="T0" fmla="*/ 500336 w 755"/>
              <a:gd name="T1" fmla="*/ 0 h 479"/>
              <a:gd name="T2" fmla="*/ 0 w 755"/>
              <a:gd name="T3" fmla="*/ 0 h 479"/>
              <a:gd name="T4" fmla="*/ 0 w 755"/>
              <a:gd name="T5" fmla="*/ 318683 h 479"/>
              <a:gd name="T6" fmla="*/ 500336 w 755"/>
              <a:gd name="T7" fmla="*/ 318683 h 479"/>
              <a:gd name="T8" fmla="*/ 500336 w 755"/>
              <a:gd name="T9" fmla="*/ 0 h 4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5" h="479">
                <a:moveTo>
                  <a:pt x="754" y="0"/>
                </a:moveTo>
                <a:lnTo>
                  <a:pt x="0" y="0"/>
                </a:lnTo>
                <a:lnTo>
                  <a:pt x="0" y="478"/>
                </a:lnTo>
                <a:lnTo>
                  <a:pt x="754" y="478"/>
                </a:lnTo>
                <a:lnTo>
                  <a:pt x="754"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86" name="Line 166">
            <a:extLst>
              <a:ext uri="{FF2B5EF4-FFF2-40B4-BE49-F238E27FC236}">
                <a16:creationId xmlns:a16="http://schemas.microsoft.com/office/drawing/2014/main" id="{78988383-7EDB-0C4E-A9B6-3C6299CD2A3E}"/>
              </a:ext>
            </a:extLst>
          </p:cNvPr>
          <p:cNvSpPr>
            <a:spLocks noChangeShapeType="1"/>
          </p:cNvSpPr>
          <p:nvPr/>
        </p:nvSpPr>
        <p:spPr bwMode="auto">
          <a:xfrm>
            <a:off x="17091025" y="7361238"/>
            <a:ext cx="358775" cy="158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87" name="Line 167">
            <a:extLst>
              <a:ext uri="{FF2B5EF4-FFF2-40B4-BE49-F238E27FC236}">
                <a16:creationId xmlns:a16="http://schemas.microsoft.com/office/drawing/2014/main" id="{B907E97A-B203-6C4A-8CB8-9BB091DC3DC4}"/>
              </a:ext>
            </a:extLst>
          </p:cNvPr>
          <p:cNvSpPr>
            <a:spLocks noChangeShapeType="1"/>
          </p:cNvSpPr>
          <p:nvPr/>
        </p:nvSpPr>
        <p:spPr bwMode="auto">
          <a:xfrm>
            <a:off x="17091025" y="7442200"/>
            <a:ext cx="3587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88" name="Line 168">
            <a:extLst>
              <a:ext uri="{FF2B5EF4-FFF2-40B4-BE49-F238E27FC236}">
                <a16:creationId xmlns:a16="http://schemas.microsoft.com/office/drawing/2014/main" id="{FA6CDE0B-7884-2545-B3ED-F3819C06AEBB}"/>
              </a:ext>
            </a:extLst>
          </p:cNvPr>
          <p:cNvSpPr>
            <a:spLocks noChangeShapeType="1"/>
          </p:cNvSpPr>
          <p:nvPr/>
        </p:nvSpPr>
        <p:spPr bwMode="auto">
          <a:xfrm>
            <a:off x="17091025" y="7521575"/>
            <a:ext cx="358775"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89" name="Freeform 169">
            <a:extLst>
              <a:ext uri="{FF2B5EF4-FFF2-40B4-BE49-F238E27FC236}">
                <a16:creationId xmlns:a16="http://schemas.microsoft.com/office/drawing/2014/main" id="{FF895A5E-C094-FF48-AB25-F54906E0D439}"/>
              </a:ext>
            </a:extLst>
          </p:cNvPr>
          <p:cNvSpPr>
            <a:spLocks noChangeArrowheads="1"/>
          </p:cNvSpPr>
          <p:nvPr/>
        </p:nvSpPr>
        <p:spPr bwMode="auto">
          <a:xfrm>
            <a:off x="17100550" y="6985000"/>
            <a:ext cx="336550" cy="190500"/>
          </a:xfrm>
          <a:custGeom>
            <a:avLst/>
            <a:gdLst>
              <a:gd name="T0" fmla="*/ 336265 w 508"/>
              <a:gd name="T1" fmla="*/ 189771 h 285"/>
              <a:gd name="T2" fmla="*/ 0 w 508"/>
              <a:gd name="T3" fmla="*/ 189771 h 285"/>
              <a:gd name="T4" fmla="*/ 0 w 508"/>
              <a:gd name="T5" fmla="*/ 0 h 285"/>
              <a:gd name="T6" fmla="*/ 336265 w 508"/>
              <a:gd name="T7" fmla="*/ 0 h 285"/>
              <a:gd name="T8" fmla="*/ 336265 w 508"/>
              <a:gd name="T9" fmla="*/ 189771 h 2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8" h="285">
                <a:moveTo>
                  <a:pt x="507" y="284"/>
                </a:moveTo>
                <a:lnTo>
                  <a:pt x="0" y="284"/>
                </a:lnTo>
                <a:lnTo>
                  <a:pt x="0" y="0"/>
                </a:lnTo>
                <a:lnTo>
                  <a:pt x="507" y="0"/>
                </a:lnTo>
                <a:lnTo>
                  <a:pt x="507" y="284"/>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90" name="Freeform 170">
            <a:extLst>
              <a:ext uri="{FF2B5EF4-FFF2-40B4-BE49-F238E27FC236}">
                <a16:creationId xmlns:a16="http://schemas.microsoft.com/office/drawing/2014/main" id="{97B9590B-7262-7349-812D-3944C4D89A65}"/>
              </a:ext>
            </a:extLst>
          </p:cNvPr>
          <p:cNvSpPr>
            <a:spLocks noChangeArrowheads="1"/>
          </p:cNvSpPr>
          <p:nvPr/>
        </p:nvSpPr>
        <p:spPr bwMode="auto">
          <a:xfrm>
            <a:off x="17329150" y="7023100"/>
            <a:ext cx="49213" cy="109538"/>
          </a:xfrm>
          <a:custGeom>
            <a:avLst/>
            <a:gdLst>
              <a:gd name="T0" fmla="*/ 0 w 76"/>
              <a:gd name="T1" fmla="*/ 0 h 165"/>
              <a:gd name="T2" fmla="*/ 0 w 76"/>
              <a:gd name="T3" fmla="*/ 107745 h 165"/>
              <a:gd name="T4" fmla="*/ 49151 w 76"/>
              <a:gd name="T5" fmla="*/ 107745 h 165"/>
              <a:gd name="T6" fmla="*/ 49151 w 76"/>
              <a:gd name="T7" fmla="*/ 0 h 165"/>
              <a:gd name="T8" fmla="*/ 0 w 76"/>
              <a:gd name="T9" fmla="*/ 0 h 1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165">
                <a:moveTo>
                  <a:pt x="0" y="0"/>
                </a:moveTo>
                <a:lnTo>
                  <a:pt x="0" y="164"/>
                </a:lnTo>
                <a:lnTo>
                  <a:pt x="75" y="164"/>
                </a:lnTo>
                <a:lnTo>
                  <a:pt x="75" y="0"/>
                </a:lnTo>
                <a:lnTo>
                  <a:pt x="0"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91" name="Freeform 171">
            <a:extLst>
              <a:ext uri="{FF2B5EF4-FFF2-40B4-BE49-F238E27FC236}">
                <a16:creationId xmlns:a16="http://schemas.microsoft.com/office/drawing/2014/main" id="{3F88E30A-E648-1C42-94EA-472B68A122A3}"/>
              </a:ext>
            </a:extLst>
          </p:cNvPr>
          <p:cNvSpPr>
            <a:spLocks noChangeArrowheads="1"/>
          </p:cNvSpPr>
          <p:nvPr/>
        </p:nvSpPr>
        <p:spPr bwMode="auto">
          <a:xfrm>
            <a:off x="18295938" y="7531100"/>
            <a:ext cx="522287" cy="69850"/>
          </a:xfrm>
          <a:custGeom>
            <a:avLst/>
            <a:gdLst>
              <a:gd name="T0" fmla="*/ 520844 w 784"/>
              <a:gd name="T1" fmla="*/ 0 h 106"/>
              <a:gd name="T2" fmla="*/ 520844 w 784"/>
              <a:gd name="T3" fmla="*/ 0 h 106"/>
              <a:gd name="T4" fmla="*/ 262750 w 784"/>
              <a:gd name="T5" fmla="*/ 69654 h 106"/>
              <a:gd name="T6" fmla="*/ 0 w 784"/>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84" h="106">
                <a:moveTo>
                  <a:pt x="783" y="0"/>
                </a:moveTo>
                <a:lnTo>
                  <a:pt x="783" y="0"/>
                </a:lnTo>
                <a:cubicBezTo>
                  <a:pt x="783" y="60"/>
                  <a:pt x="612" y="105"/>
                  <a:pt x="395" y="105"/>
                </a:cubicBezTo>
                <a:cubicBezTo>
                  <a:pt x="179" y="105"/>
                  <a:pt x="0" y="60"/>
                  <a:pt x="0"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292" name="Freeform 172">
            <a:extLst>
              <a:ext uri="{FF2B5EF4-FFF2-40B4-BE49-F238E27FC236}">
                <a16:creationId xmlns:a16="http://schemas.microsoft.com/office/drawing/2014/main" id="{481E80F5-BC5F-0248-A863-902B391A0FE7}"/>
              </a:ext>
            </a:extLst>
          </p:cNvPr>
          <p:cNvSpPr>
            <a:spLocks noChangeArrowheads="1"/>
          </p:cNvSpPr>
          <p:nvPr/>
        </p:nvSpPr>
        <p:spPr bwMode="auto">
          <a:xfrm>
            <a:off x="18295938" y="7372350"/>
            <a:ext cx="522287" cy="69850"/>
          </a:xfrm>
          <a:custGeom>
            <a:avLst/>
            <a:gdLst>
              <a:gd name="T0" fmla="*/ 520844 w 784"/>
              <a:gd name="T1" fmla="*/ 0 h 106"/>
              <a:gd name="T2" fmla="*/ 520844 w 784"/>
              <a:gd name="T3" fmla="*/ 0 h 106"/>
              <a:gd name="T4" fmla="*/ 262750 w 784"/>
              <a:gd name="T5" fmla="*/ 69654 h 106"/>
              <a:gd name="T6" fmla="*/ 0 w 784"/>
              <a:gd name="T7" fmla="*/ 0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84" h="106">
                <a:moveTo>
                  <a:pt x="783" y="0"/>
                </a:moveTo>
                <a:lnTo>
                  <a:pt x="783" y="0"/>
                </a:lnTo>
                <a:cubicBezTo>
                  <a:pt x="783" y="60"/>
                  <a:pt x="612" y="105"/>
                  <a:pt x="395" y="105"/>
                </a:cubicBezTo>
                <a:cubicBezTo>
                  <a:pt x="179" y="105"/>
                  <a:pt x="0" y="60"/>
                  <a:pt x="0"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293" name="Freeform 173">
            <a:extLst>
              <a:ext uri="{FF2B5EF4-FFF2-40B4-BE49-F238E27FC236}">
                <a16:creationId xmlns:a16="http://schemas.microsoft.com/office/drawing/2014/main" id="{115E9D44-FA80-C54D-98D7-12F1AD423DD2}"/>
              </a:ext>
            </a:extLst>
          </p:cNvPr>
          <p:cNvSpPr>
            <a:spLocks noChangeArrowheads="1"/>
          </p:cNvSpPr>
          <p:nvPr/>
        </p:nvSpPr>
        <p:spPr bwMode="auto">
          <a:xfrm>
            <a:off x="18295938" y="7213600"/>
            <a:ext cx="522287" cy="71438"/>
          </a:xfrm>
          <a:custGeom>
            <a:avLst/>
            <a:gdLst>
              <a:gd name="T0" fmla="*/ 520844 w 784"/>
              <a:gd name="T1" fmla="*/ 0 h 105"/>
              <a:gd name="T2" fmla="*/ 520844 w 784"/>
              <a:gd name="T3" fmla="*/ 0 h 105"/>
              <a:gd name="T4" fmla="*/ 262750 w 784"/>
              <a:gd name="T5" fmla="*/ 69647 h 105"/>
              <a:gd name="T6" fmla="*/ 0 w 784"/>
              <a:gd name="T7" fmla="*/ 0 h 1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84" h="105">
                <a:moveTo>
                  <a:pt x="783" y="0"/>
                </a:moveTo>
                <a:lnTo>
                  <a:pt x="783" y="0"/>
                </a:lnTo>
                <a:cubicBezTo>
                  <a:pt x="783" y="59"/>
                  <a:pt x="612" y="104"/>
                  <a:pt x="395" y="104"/>
                </a:cubicBezTo>
                <a:cubicBezTo>
                  <a:pt x="179" y="104"/>
                  <a:pt x="0" y="59"/>
                  <a:pt x="0"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294" name="Freeform 174">
            <a:extLst>
              <a:ext uri="{FF2B5EF4-FFF2-40B4-BE49-F238E27FC236}">
                <a16:creationId xmlns:a16="http://schemas.microsoft.com/office/drawing/2014/main" id="{84DDB5FB-06B3-0F40-996E-E692DC353360}"/>
              </a:ext>
            </a:extLst>
          </p:cNvPr>
          <p:cNvSpPr>
            <a:spLocks noChangeArrowheads="1"/>
          </p:cNvSpPr>
          <p:nvPr/>
        </p:nvSpPr>
        <p:spPr bwMode="auto">
          <a:xfrm>
            <a:off x="18295938" y="6985000"/>
            <a:ext cx="522287" cy="141288"/>
          </a:xfrm>
          <a:custGeom>
            <a:avLst/>
            <a:gdLst>
              <a:gd name="T0" fmla="*/ 520844 w 784"/>
              <a:gd name="T1" fmla="*/ 69646 h 210"/>
              <a:gd name="T2" fmla="*/ 520844 w 784"/>
              <a:gd name="T3" fmla="*/ 69646 h 210"/>
              <a:gd name="T4" fmla="*/ 262750 w 784"/>
              <a:gd name="T5" fmla="*/ 139961 h 210"/>
              <a:gd name="T6" fmla="*/ 0 w 784"/>
              <a:gd name="T7" fmla="*/ 69646 h 210"/>
              <a:gd name="T8" fmla="*/ 262750 w 784"/>
              <a:gd name="T9" fmla="*/ 0 h 210"/>
              <a:gd name="T10" fmla="*/ 520844 w 784"/>
              <a:gd name="T11" fmla="*/ 69646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4" h="210">
                <a:moveTo>
                  <a:pt x="783" y="104"/>
                </a:moveTo>
                <a:lnTo>
                  <a:pt x="783" y="104"/>
                </a:lnTo>
                <a:cubicBezTo>
                  <a:pt x="783" y="157"/>
                  <a:pt x="612" y="209"/>
                  <a:pt x="395" y="209"/>
                </a:cubicBezTo>
                <a:cubicBezTo>
                  <a:pt x="179" y="209"/>
                  <a:pt x="0" y="157"/>
                  <a:pt x="0" y="104"/>
                </a:cubicBezTo>
                <a:cubicBezTo>
                  <a:pt x="0" y="45"/>
                  <a:pt x="179" y="0"/>
                  <a:pt x="395" y="0"/>
                </a:cubicBezTo>
                <a:cubicBezTo>
                  <a:pt x="612" y="0"/>
                  <a:pt x="783" y="45"/>
                  <a:pt x="783" y="10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95" name="Line 175">
            <a:extLst>
              <a:ext uri="{FF2B5EF4-FFF2-40B4-BE49-F238E27FC236}">
                <a16:creationId xmlns:a16="http://schemas.microsoft.com/office/drawing/2014/main" id="{D06F66BE-AEE9-6841-BBE0-F05F99923362}"/>
              </a:ext>
            </a:extLst>
          </p:cNvPr>
          <p:cNvSpPr>
            <a:spLocks noChangeShapeType="1"/>
          </p:cNvSpPr>
          <p:nvPr/>
        </p:nvSpPr>
        <p:spPr bwMode="auto">
          <a:xfrm>
            <a:off x="18295938" y="7053263"/>
            <a:ext cx="3175" cy="47783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96" name="Line 176">
            <a:extLst>
              <a:ext uri="{FF2B5EF4-FFF2-40B4-BE49-F238E27FC236}">
                <a16:creationId xmlns:a16="http://schemas.microsoft.com/office/drawing/2014/main" id="{E742E828-C114-2B4C-8C5B-F596B413D757}"/>
              </a:ext>
            </a:extLst>
          </p:cNvPr>
          <p:cNvSpPr>
            <a:spLocks noChangeShapeType="1"/>
          </p:cNvSpPr>
          <p:nvPr/>
        </p:nvSpPr>
        <p:spPr bwMode="auto">
          <a:xfrm>
            <a:off x="18818225" y="7053263"/>
            <a:ext cx="1588" cy="47783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97" name="Freeform 177">
            <a:extLst>
              <a:ext uri="{FF2B5EF4-FFF2-40B4-BE49-F238E27FC236}">
                <a16:creationId xmlns:a16="http://schemas.microsoft.com/office/drawing/2014/main" id="{134B6879-C324-C44F-A4B5-D1D511DA53D2}"/>
              </a:ext>
            </a:extLst>
          </p:cNvPr>
          <p:cNvSpPr>
            <a:spLocks noChangeArrowheads="1"/>
          </p:cNvSpPr>
          <p:nvPr/>
        </p:nvSpPr>
        <p:spPr bwMode="auto">
          <a:xfrm>
            <a:off x="19556413" y="6985000"/>
            <a:ext cx="541337" cy="398463"/>
          </a:xfrm>
          <a:custGeom>
            <a:avLst/>
            <a:gdLst>
              <a:gd name="T0" fmla="*/ 0 w 815"/>
              <a:gd name="T1" fmla="*/ 397790 h 598"/>
              <a:gd name="T2" fmla="*/ 59855 w 815"/>
              <a:gd name="T3" fmla="*/ 0 h 598"/>
              <a:gd name="T4" fmla="*/ 482161 w 815"/>
              <a:gd name="T5" fmla="*/ 0 h 598"/>
              <a:gd name="T6" fmla="*/ 541351 w 815"/>
              <a:gd name="T7" fmla="*/ 397790 h 5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5" h="598">
                <a:moveTo>
                  <a:pt x="0" y="597"/>
                </a:moveTo>
                <a:lnTo>
                  <a:pt x="90" y="0"/>
                </a:lnTo>
                <a:lnTo>
                  <a:pt x="725" y="0"/>
                </a:lnTo>
                <a:lnTo>
                  <a:pt x="814" y="597"/>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298" name="Freeform 178">
            <a:extLst>
              <a:ext uri="{FF2B5EF4-FFF2-40B4-BE49-F238E27FC236}">
                <a16:creationId xmlns:a16="http://schemas.microsoft.com/office/drawing/2014/main" id="{BFC10AD7-8F99-7C40-943A-143053B71B4B}"/>
              </a:ext>
            </a:extLst>
          </p:cNvPr>
          <p:cNvSpPr>
            <a:spLocks noChangeArrowheads="1"/>
          </p:cNvSpPr>
          <p:nvPr/>
        </p:nvSpPr>
        <p:spPr bwMode="auto">
          <a:xfrm>
            <a:off x="19556413" y="7380288"/>
            <a:ext cx="541337" cy="220662"/>
          </a:xfrm>
          <a:custGeom>
            <a:avLst/>
            <a:gdLst>
              <a:gd name="T0" fmla="*/ 541351 w 815"/>
              <a:gd name="T1" fmla="*/ 0 h 330"/>
              <a:gd name="T2" fmla="*/ 541351 w 815"/>
              <a:gd name="T3" fmla="*/ 219069 h 330"/>
              <a:gd name="T4" fmla="*/ 0 w 815"/>
              <a:gd name="T5" fmla="*/ 219069 h 330"/>
              <a:gd name="T6" fmla="*/ 0 w 815"/>
              <a:gd name="T7" fmla="*/ 0 h 330"/>
              <a:gd name="T8" fmla="*/ 541351 w 815"/>
              <a:gd name="T9" fmla="*/ 0 h 3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5" h="330">
                <a:moveTo>
                  <a:pt x="814" y="0"/>
                </a:moveTo>
                <a:lnTo>
                  <a:pt x="814" y="329"/>
                </a:lnTo>
                <a:lnTo>
                  <a:pt x="0" y="329"/>
                </a:lnTo>
                <a:lnTo>
                  <a:pt x="0" y="0"/>
                </a:lnTo>
                <a:lnTo>
                  <a:pt x="814"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99" name="Freeform 179">
            <a:extLst>
              <a:ext uri="{FF2B5EF4-FFF2-40B4-BE49-F238E27FC236}">
                <a16:creationId xmlns:a16="http://schemas.microsoft.com/office/drawing/2014/main" id="{47808D94-5A6E-4841-B939-EAAEF595CDAA}"/>
              </a:ext>
            </a:extLst>
          </p:cNvPr>
          <p:cNvSpPr>
            <a:spLocks noChangeArrowheads="1"/>
          </p:cNvSpPr>
          <p:nvPr/>
        </p:nvSpPr>
        <p:spPr bwMode="auto">
          <a:xfrm>
            <a:off x="19954875" y="7459663"/>
            <a:ext cx="63500" cy="58737"/>
          </a:xfrm>
          <a:custGeom>
            <a:avLst/>
            <a:gdLst>
              <a:gd name="T0" fmla="*/ 63799 w 98"/>
              <a:gd name="T1" fmla="*/ 28647 h 90"/>
              <a:gd name="T2" fmla="*/ 63799 w 98"/>
              <a:gd name="T3" fmla="*/ 28647 h 90"/>
              <a:gd name="T4" fmla="*/ 29598 w 98"/>
              <a:gd name="T5" fmla="*/ 0 h 90"/>
              <a:gd name="T6" fmla="*/ 0 w 98"/>
              <a:gd name="T7" fmla="*/ 28647 h 90"/>
              <a:gd name="T8" fmla="*/ 29598 w 98"/>
              <a:gd name="T9" fmla="*/ 57946 h 90"/>
              <a:gd name="T10" fmla="*/ 63799 w 98"/>
              <a:gd name="T11" fmla="*/ 28647 h 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8" h="90">
                <a:moveTo>
                  <a:pt x="97" y="44"/>
                </a:moveTo>
                <a:lnTo>
                  <a:pt x="97" y="44"/>
                </a:lnTo>
                <a:cubicBezTo>
                  <a:pt x="97" y="22"/>
                  <a:pt x="74" y="0"/>
                  <a:pt x="45" y="0"/>
                </a:cubicBezTo>
                <a:cubicBezTo>
                  <a:pt x="22" y="0"/>
                  <a:pt x="0" y="22"/>
                  <a:pt x="0" y="44"/>
                </a:cubicBezTo>
                <a:cubicBezTo>
                  <a:pt x="0" y="67"/>
                  <a:pt x="22" y="89"/>
                  <a:pt x="45" y="89"/>
                </a:cubicBezTo>
                <a:cubicBezTo>
                  <a:pt x="74" y="89"/>
                  <a:pt x="97" y="67"/>
                  <a:pt x="97" y="4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00" name="Freeform 180">
            <a:extLst>
              <a:ext uri="{FF2B5EF4-FFF2-40B4-BE49-F238E27FC236}">
                <a16:creationId xmlns:a16="http://schemas.microsoft.com/office/drawing/2014/main" id="{A65CD655-7E18-CC40-9772-B65B6B88B30A}"/>
              </a:ext>
            </a:extLst>
          </p:cNvPr>
          <p:cNvSpPr>
            <a:spLocks noChangeArrowheads="1"/>
          </p:cNvSpPr>
          <p:nvPr/>
        </p:nvSpPr>
        <p:spPr bwMode="auto">
          <a:xfrm>
            <a:off x="20829588" y="6985000"/>
            <a:ext cx="542925" cy="398463"/>
          </a:xfrm>
          <a:custGeom>
            <a:avLst/>
            <a:gdLst>
              <a:gd name="T0" fmla="*/ 0 w 815"/>
              <a:gd name="T1" fmla="*/ 397790 h 598"/>
              <a:gd name="T2" fmla="*/ 64510 w 815"/>
              <a:gd name="T3" fmla="*/ 0 h 598"/>
              <a:gd name="T4" fmla="*/ 481498 w 815"/>
              <a:gd name="T5" fmla="*/ 0 h 598"/>
              <a:gd name="T6" fmla="*/ 541353 w 815"/>
              <a:gd name="T7" fmla="*/ 397790 h 5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5" h="598">
                <a:moveTo>
                  <a:pt x="0" y="597"/>
                </a:moveTo>
                <a:lnTo>
                  <a:pt x="97" y="0"/>
                </a:lnTo>
                <a:lnTo>
                  <a:pt x="724" y="0"/>
                </a:lnTo>
                <a:lnTo>
                  <a:pt x="814" y="597"/>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01" name="Freeform 181">
            <a:extLst>
              <a:ext uri="{FF2B5EF4-FFF2-40B4-BE49-F238E27FC236}">
                <a16:creationId xmlns:a16="http://schemas.microsoft.com/office/drawing/2014/main" id="{74D20346-EB10-FC47-B299-FD8DBE2A355C}"/>
              </a:ext>
            </a:extLst>
          </p:cNvPr>
          <p:cNvSpPr>
            <a:spLocks noChangeArrowheads="1"/>
          </p:cNvSpPr>
          <p:nvPr/>
        </p:nvSpPr>
        <p:spPr bwMode="auto">
          <a:xfrm>
            <a:off x="20829588" y="7380288"/>
            <a:ext cx="542925" cy="220662"/>
          </a:xfrm>
          <a:custGeom>
            <a:avLst/>
            <a:gdLst>
              <a:gd name="T0" fmla="*/ 541353 w 815"/>
              <a:gd name="T1" fmla="*/ 0 h 330"/>
              <a:gd name="T2" fmla="*/ 541353 w 815"/>
              <a:gd name="T3" fmla="*/ 219069 h 330"/>
              <a:gd name="T4" fmla="*/ 0 w 815"/>
              <a:gd name="T5" fmla="*/ 219069 h 330"/>
              <a:gd name="T6" fmla="*/ 0 w 815"/>
              <a:gd name="T7" fmla="*/ 0 h 330"/>
              <a:gd name="T8" fmla="*/ 541353 w 815"/>
              <a:gd name="T9" fmla="*/ 0 h 3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5" h="330">
                <a:moveTo>
                  <a:pt x="814" y="0"/>
                </a:moveTo>
                <a:lnTo>
                  <a:pt x="814" y="329"/>
                </a:lnTo>
                <a:lnTo>
                  <a:pt x="0" y="329"/>
                </a:lnTo>
                <a:lnTo>
                  <a:pt x="0" y="0"/>
                </a:lnTo>
                <a:lnTo>
                  <a:pt x="814"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02" name="Freeform 182">
            <a:extLst>
              <a:ext uri="{FF2B5EF4-FFF2-40B4-BE49-F238E27FC236}">
                <a16:creationId xmlns:a16="http://schemas.microsoft.com/office/drawing/2014/main" id="{8E6C38D3-F3B6-C34D-A46B-FF4234D4C40D}"/>
              </a:ext>
            </a:extLst>
          </p:cNvPr>
          <p:cNvSpPr>
            <a:spLocks noChangeArrowheads="1"/>
          </p:cNvSpPr>
          <p:nvPr/>
        </p:nvSpPr>
        <p:spPr bwMode="auto">
          <a:xfrm>
            <a:off x="21231225" y="7459663"/>
            <a:ext cx="58738" cy="58737"/>
          </a:xfrm>
          <a:custGeom>
            <a:avLst/>
            <a:gdLst>
              <a:gd name="T0" fmla="*/ 57946 w 90"/>
              <a:gd name="T1" fmla="*/ 28647 h 90"/>
              <a:gd name="T2" fmla="*/ 57946 w 90"/>
              <a:gd name="T3" fmla="*/ 28647 h 90"/>
              <a:gd name="T4" fmla="*/ 28647 w 90"/>
              <a:gd name="T5" fmla="*/ 0 h 90"/>
              <a:gd name="T6" fmla="*/ 0 w 90"/>
              <a:gd name="T7" fmla="*/ 28647 h 90"/>
              <a:gd name="T8" fmla="*/ 28647 w 90"/>
              <a:gd name="T9" fmla="*/ 57946 h 90"/>
              <a:gd name="T10" fmla="*/ 57946 w 90"/>
              <a:gd name="T11" fmla="*/ 28647 h 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90">
                <a:moveTo>
                  <a:pt x="89" y="44"/>
                </a:moveTo>
                <a:lnTo>
                  <a:pt x="89" y="44"/>
                </a:lnTo>
                <a:cubicBezTo>
                  <a:pt x="89" y="22"/>
                  <a:pt x="67" y="0"/>
                  <a:pt x="44" y="0"/>
                </a:cubicBezTo>
                <a:cubicBezTo>
                  <a:pt x="22" y="0"/>
                  <a:pt x="0" y="22"/>
                  <a:pt x="0" y="44"/>
                </a:cubicBezTo>
                <a:cubicBezTo>
                  <a:pt x="0" y="67"/>
                  <a:pt x="22" y="89"/>
                  <a:pt x="44" y="89"/>
                </a:cubicBezTo>
                <a:cubicBezTo>
                  <a:pt x="67" y="89"/>
                  <a:pt x="89" y="67"/>
                  <a:pt x="89" y="4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03" name="Freeform 183">
            <a:extLst>
              <a:ext uri="{FF2B5EF4-FFF2-40B4-BE49-F238E27FC236}">
                <a16:creationId xmlns:a16="http://schemas.microsoft.com/office/drawing/2014/main" id="{F5E8CF6B-BF39-F14C-B273-DDC55E596CFD}"/>
              </a:ext>
            </a:extLst>
          </p:cNvPr>
          <p:cNvSpPr>
            <a:spLocks noChangeArrowheads="1"/>
          </p:cNvSpPr>
          <p:nvPr/>
        </p:nvSpPr>
        <p:spPr bwMode="auto">
          <a:xfrm>
            <a:off x="21023263" y="7202488"/>
            <a:ext cx="158750" cy="79375"/>
          </a:xfrm>
          <a:custGeom>
            <a:avLst/>
            <a:gdLst>
              <a:gd name="T0" fmla="*/ 157551 w 240"/>
              <a:gd name="T1" fmla="*/ 0 h 120"/>
              <a:gd name="T2" fmla="*/ 78446 w 240"/>
              <a:gd name="T3" fmla="*/ 78447 h 120"/>
              <a:gd name="T4" fmla="*/ 0 w 240"/>
              <a:gd name="T5" fmla="*/ 0 h 120"/>
              <a:gd name="T6" fmla="*/ 0 60000 65536"/>
              <a:gd name="T7" fmla="*/ 0 60000 65536"/>
              <a:gd name="T8" fmla="*/ 0 60000 65536"/>
            </a:gdLst>
            <a:ahLst/>
            <a:cxnLst>
              <a:cxn ang="T6">
                <a:pos x="T0" y="T1"/>
              </a:cxn>
              <a:cxn ang="T7">
                <a:pos x="T2" y="T3"/>
              </a:cxn>
              <a:cxn ang="T8">
                <a:pos x="T4" y="T5"/>
              </a:cxn>
            </a:cxnLst>
            <a:rect l="0" t="0" r="r" b="b"/>
            <a:pathLst>
              <a:path w="240" h="120">
                <a:moveTo>
                  <a:pt x="239" y="0"/>
                </a:moveTo>
                <a:lnTo>
                  <a:pt x="119" y="119"/>
                </a:lnTo>
                <a:lnTo>
                  <a:pt x="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04" name="Line 184">
            <a:extLst>
              <a:ext uri="{FF2B5EF4-FFF2-40B4-BE49-F238E27FC236}">
                <a16:creationId xmlns:a16="http://schemas.microsoft.com/office/drawing/2014/main" id="{F70CC6DA-3DC5-0647-8456-688D7B0953C4}"/>
              </a:ext>
            </a:extLst>
          </p:cNvPr>
          <p:cNvSpPr>
            <a:spLocks noChangeShapeType="1"/>
          </p:cNvSpPr>
          <p:nvPr/>
        </p:nvSpPr>
        <p:spPr bwMode="auto">
          <a:xfrm flipV="1">
            <a:off x="21102638" y="7078663"/>
            <a:ext cx="3175" cy="2063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10" name="Freeform 190">
            <a:extLst>
              <a:ext uri="{FF2B5EF4-FFF2-40B4-BE49-F238E27FC236}">
                <a16:creationId xmlns:a16="http://schemas.microsoft.com/office/drawing/2014/main" id="{ECB4F317-DC7B-9647-BB23-2093A5B71A66}"/>
              </a:ext>
            </a:extLst>
          </p:cNvPr>
          <p:cNvSpPr>
            <a:spLocks noChangeArrowheads="1"/>
          </p:cNvSpPr>
          <p:nvPr/>
        </p:nvSpPr>
        <p:spPr bwMode="auto">
          <a:xfrm>
            <a:off x="22110700" y="6985000"/>
            <a:ext cx="541338" cy="398463"/>
          </a:xfrm>
          <a:custGeom>
            <a:avLst/>
            <a:gdLst>
              <a:gd name="T0" fmla="*/ 0 w 814"/>
              <a:gd name="T1" fmla="*/ 397790 h 598"/>
              <a:gd name="T2" fmla="*/ 59262 w 814"/>
              <a:gd name="T3" fmla="*/ 0 h 598"/>
              <a:gd name="T4" fmla="*/ 482088 w 814"/>
              <a:gd name="T5" fmla="*/ 0 h 598"/>
              <a:gd name="T6" fmla="*/ 541350 w 814"/>
              <a:gd name="T7" fmla="*/ 397790 h 5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4" h="598">
                <a:moveTo>
                  <a:pt x="0" y="597"/>
                </a:moveTo>
                <a:lnTo>
                  <a:pt x="89" y="0"/>
                </a:lnTo>
                <a:lnTo>
                  <a:pt x="724" y="0"/>
                </a:lnTo>
                <a:lnTo>
                  <a:pt x="813" y="597"/>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11" name="Freeform 191">
            <a:extLst>
              <a:ext uri="{FF2B5EF4-FFF2-40B4-BE49-F238E27FC236}">
                <a16:creationId xmlns:a16="http://schemas.microsoft.com/office/drawing/2014/main" id="{9D8AD6CE-7EEB-354B-98D9-E0D136DC2456}"/>
              </a:ext>
            </a:extLst>
          </p:cNvPr>
          <p:cNvSpPr>
            <a:spLocks noChangeArrowheads="1"/>
          </p:cNvSpPr>
          <p:nvPr/>
        </p:nvSpPr>
        <p:spPr bwMode="auto">
          <a:xfrm>
            <a:off x="22110700" y="7380288"/>
            <a:ext cx="541338" cy="220662"/>
          </a:xfrm>
          <a:custGeom>
            <a:avLst/>
            <a:gdLst>
              <a:gd name="T0" fmla="*/ 541350 w 814"/>
              <a:gd name="T1" fmla="*/ 0 h 330"/>
              <a:gd name="T2" fmla="*/ 541350 w 814"/>
              <a:gd name="T3" fmla="*/ 219069 h 330"/>
              <a:gd name="T4" fmla="*/ 0 w 814"/>
              <a:gd name="T5" fmla="*/ 219069 h 330"/>
              <a:gd name="T6" fmla="*/ 0 w 814"/>
              <a:gd name="T7" fmla="*/ 0 h 330"/>
              <a:gd name="T8" fmla="*/ 541350 w 814"/>
              <a:gd name="T9" fmla="*/ 0 h 3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4" h="330">
                <a:moveTo>
                  <a:pt x="813" y="0"/>
                </a:moveTo>
                <a:lnTo>
                  <a:pt x="813" y="329"/>
                </a:lnTo>
                <a:lnTo>
                  <a:pt x="0" y="329"/>
                </a:lnTo>
                <a:lnTo>
                  <a:pt x="0" y="0"/>
                </a:lnTo>
                <a:lnTo>
                  <a:pt x="813"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12" name="Freeform 192">
            <a:extLst>
              <a:ext uri="{FF2B5EF4-FFF2-40B4-BE49-F238E27FC236}">
                <a16:creationId xmlns:a16="http://schemas.microsoft.com/office/drawing/2014/main" id="{4E3976DC-8C53-494C-A0BF-452BAB910152}"/>
              </a:ext>
            </a:extLst>
          </p:cNvPr>
          <p:cNvSpPr>
            <a:spLocks noChangeArrowheads="1"/>
          </p:cNvSpPr>
          <p:nvPr/>
        </p:nvSpPr>
        <p:spPr bwMode="auto">
          <a:xfrm>
            <a:off x="22505988" y="7459663"/>
            <a:ext cx="65087" cy="58737"/>
          </a:xfrm>
          <a:custGeom>
            <a:avLst/>
            <a:gdLst>
              <a:gd name="T0" fmla="*/ 63799 w 98"/>
              <a:gd name="T1" fmla="*/ 28647 h 90"/>
              <a:gd name="T2" fmla="*/ 63799 w 98"/>
              <a:gd name="T3" fmla="*/ 28647 h 90"/>
              <a:gd name="T4" fmla="*/ 29598 w 98"/>
              <a:gd name="T5" fmla="*/ 0 h 90"/>
              <a:gd name="T6" fmla="*/ 0 w 98"/>
              <a:gd name="T7" fmla="*/ 28647 h 90"/>
              <a:gd name="T8" fmla="*/ 29598 w 98"/>
              <a:gd name="T9" fmla="*/ 57946 h 90"/>
              <a:gd name="T10" fmla="*/ 63799 w 98"/>
              <a:gd name="T11" fmla="*/ 28647 h 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8" h="90">
                <a:moveTo>
                  <a:pt x="97" y="44"/>
                </a:moveTo>
                <a:lnTo>
                  <a:pt x="97" y="44"/>
                </a:lnTo>
                <a:cubicBezTo>
                  <a:pt x="97" y="22"/>
                  <a:pt x="75" y="0"/>
                  <a:pt x="45" y="0"/>
                </a:cubicBezTo>
                <a:cubicBezTo>
                  <a:pt x="22" y="0"/>
                  <a:pt x="0" y="22"/>
                  <a:pt x="0" y="44"/>
                </a:cubicBezTo>
                <a:cubicBezTo>
                  <a:pt x="0" y="67"/>
                  <a:pt x="22" y="89"/>
                  <a:pt x="45" y="89"/>
                </a:cubicBezTo>
                <a:cubicBezTo>
                  <a:pt x="75" y="89"/>
                  <a:pt x="97" y="67"/>
                  <a:pt x="97" y="4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13" name="Freeform 193">
            <a:extLst>
              <a:ext uri="{FF2B5EF4-FFF2-40B4-BE49-F238E27FC236}">
                <a16:creationId xmlns:a16="http://schemas.microsoft.com/office/drawing/2014/main" id="{1E921869-3F2C-8F45-806B-043D9BB9E884}"/>
              </a:ext>
            </a:extLst>
          </p:cNvPr>
          <p:cNvSpPr>
            <a:spLocks noChangeArrowheads="1"/>
          </p:cNvSpPr>
          <p:nvPr/>
        </p:nvSpPr>
        <p:spPr bwMode="auto">
          <a:xfrm>
            <a:off x="22298025" y="7094538"/>
            <a:ext cx="158750" cy="77787"/>
          </a:xfrm>
          <a:custGeom>
            <a:avLst/>
            <a:gdLst>
              <a:gd name="T0" fmla="*/ 0 w 239"/>
              <a:gd name="T1" fmla="*/ 78450 h 121"/>
              <a:gd name="T2" fmla="*/ 78774 w 239"/>
              <a:gd name="T3" fmla="*/ 0 h 121"/>
              <a:gd name="T4" fmla="*/ 157548 w 239"/>
              <a:gd name="T5" fmla="*/ 78450 h 121"/>
              <a:gd name="T6" fmla="*/ 0 60000 65536"/>
              <a:gd name="T7" fmla="*/ 0 60000 65536"/>
              <a:gd name="T8" fmla="*/ 0 60000 65536"/>
            </a:gdLst>
            <a:ahLst/>
            <a:cxnLst>
              <a:cxn ang="T6">
                <a:pos x="T0" y="T1"/>
              </a:cxn>
              <a:cxn ang="T7">
                <a:pos x="T2" y="T3"/>
              </a:cxn>
              <a:cxn ang="T8">
                <a:pos x="T4" y="T5"/>
              </a:cxn>
            </a:cxnLst>
            <a:rect l="0" t="0" r="r" b="b"/>
            <a:pathLst>
              <a:path w="239" h="121">
                <a:moveTo>
                  <a:pt x="0" y="120"/>
                </a:moveTo>
                <a:lnTo>
                  <a:pt x="119" y="0"/>
                </a:lnTo>
                <a:lnTo>
                  <a:pt x="238" y="12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14" name="Line 194">
            <a:extLst>
              <a:ext uri="{FF2B5EF4-FFF2-40B4-BE49-F238E27FC236}">
                <a16:creationId xmlns:a16="http://schemas.microsoft.com/office/drawing/2014/main" id="{2FDAB86A-1593-6E49-935B-1CDD433FD739}"/>
              </a:ext>
            </a:extLst>
          </p:cNvPr>
          <p:cNvSpPr>
            <a:spLocks noChangeShapeType="1"/>
          </p:cNvSpPr>
          <p:nvPr/>
        </p:nvSpPr>
        <p:spPr bwMode="auto">
          <a:xfrm>
            <a:off x="22377400" y="7094538"/>
            <a:ext cx="3175" cy="19843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grpSp>
        <p:nvGrpSpPr>
          <p:cNvPr id="130576" name="Group 17">
            <a:extLst>
              <a:ext uri="{FF2B5EF4-FFF2-40B4-BE49-F238E27FC236}">
                <a16:creationId xmlns:a16="http://schemas.microsoft.com/office/drawing/2014/main" id="{849C4B8D-4BBC-43A0-8E1D-5DC2B578CFC0}"/>
              </a:ext>
            </a:extLst>
          </p:cNvPr>
          <p:cNvGrpSpPr>
            <a:grpSpLocks/>
          </p:cNvGrpSpPr>
          <p:nvPr/>
        </p:nvGrpSpPr>
        <p:grpSpPr bwMode="auto">
          <a:xfrm>
            <a:off x="14478000" y="1876425"/>
            <a:ext cx="481013" cy="617538"/>
            <a:chOff x="14478394" y="1875904"/>
            <a:chExt cx="480490" cy="618195"/>
          </a:xfrm>
        </p:grpSpPr>
        <p:sp>
          <p:nvSpPr>
            <p:cNvPr id="5730" name="Freeform 610">
              <a:extLst>
                <a:ext uri="{FF2B5EF4-FFF2-40B4-BE49-F238E27FC236}">
                  <a16:creationId xmlns:a16="http://schemas.microsoft.com/office/drawing/2014/main" id="{548FB809-1A27-B04C-B62E-4E0A24435003}"/>
                </a:ext>
              </a:extLst>
            </p:cNvPr>
            <p:cNvSpPr>
              <a:spLocks noChangeArrowheads="1"/>
            </p:cNvSpPr>
            <p:nvPr/>
          </p:nvSpPr>
          <p:spPr bwMode="auto">
            <a:xfrm>
              <a:off x="14478394" y="2195331"/>
              <a:ext cx="480490" cy="298768"/>
            </a:xfrm>
            <a:custGeom>
              <a:avLst/>
              <a:gdLst>
                <a:gd name="T0" fmla="*/ 479827 w 725"/>
                <a:gd name="T1" fmla="*/ 0 h 449"/>
                <a:gd name="T2" fmla="*/ 0 w 725"/>
                <a:gd name="T3" fmla="*/ 0 h 449"/>
                <a:gd name="T4" fmla="*/ 0 w 725"/>
                <a:gd name="T5" fmla="*/ 298175 h 449"/>
                <a:gd name="T6" fmla="*/ 479827 w 725"/>
                <a:gd name="T7" fmla="*/ 298175 h 449"/>
                <a:gd name="T8" fmla="*/ 479827 w 725"/>
                <a:gd name="T9" fmla="*/ 0 h 4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5" h="449">
                  <a:moveTo>
                    <a:pt x="724" y="0"/>
                  </a:moveTo>
                  <a:lnTo>
                    <a:pt x="0" y="0"/>
                  </a:lnTo>
                  <a:lnTo>
                    <a:pt x="0" y="448"/>
                  </a:lnTo>
                  <a:lnTo>
                    <a:pt x="724" y="448"/>
                  </a:lnTo>
                  <a:lnTo>
                    <a:pt x="724"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31" name="Freeform 611">
              <a:extLst>
                <a:ext uri="{FF2B5EF4-FFF2-40B4-BE49-F238E27FC236}">
                  <a16:creationId xmlns:a16="http://schemas.microsoft.com/office/drawing/2014/main" id="{3C379624-74F9-5543-B6FF-184B4013A32E}"/>
                </a:ext>
              </a:extLst>
            </p:cNvPr>
            <p:cNvSpPr>
              <a:spLocks noChangeArrowheads="1"/>
            </p:cNvSpPr>
            <p:nvPr/>
          </p:nvSpPr>
          <p:spPr bwMode="auto">
            <a:xfrm>
              <a:off x="14557683" y="1875904"/>
              <a:ext cx="318741" cy="316249"/>
            </a:xfrm>
            <a:custGeom>
              <a:avLst/>
              <a:gdLst>
                <a:gd name="T0" fmla="*/ 0 w 479"/>
                <a:gd name="T1" fmla="*/ 315759 h 478"/>
                <a:gd name="T2" fmla="*/ 0 w 479"/>
                <a:gd name="T3" fmla="*/ 315759 h 478"/>
                <a:gd name="T4" fmla="*/ 0 w 479"/>
                <a:gd name="T5" fmla="*/ 157549 h 478"/>
                <a:gd name="T6" fmla="*/ 159342 w 479"/>
                <a:gd name="T7" fmla="*/ 0 h 478"/>
                <a:gd name="T8" fmla="*/ 318683 w 479"/>
                <a:gd name="T9" fmla="*/ 157549 h 478"/>
                <a:gd name="T10" fmla="*/ 318683 w 479"/>
                <a:gd name="T11" fmla="*/ 315759 h 4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9" h="478">
                  <a:moveTo>
                    <a:pt x="0" y="477"/>
                  </a:moveTo>
                  <a:lnTo>
                    <a:pt x="0" y="477"/>
                  </a:lnTo>
                  <a:cubicBezTo>
                    <a:pt x="0" y="238"/>
                    <a:pt x="0" y="238"/>
                    <a:pt x="0" y="238"/>
                  </a:cubicBezTo>
                  <a:cubicBezTo>
                    <a:pt x="0" y="104"/>
                    <a:pt x="105" y="0"/>
                    <a:pt x="239" y="0"/>
                  </a:cubicBezTo>
                  <a:cubicBezTo>
                    <a:pt x="374" y="0"/>
                    <a:pt x="478" y="104"/>
                    <a:pt x="478" y="238"/>
                  </a:cubicBezTo>
                  <a:cubicBezTo>
                    <a:pt x="478" y="477"/>
                    <a:pt x="478" y="477"/>
                    <a:pt x="478" y="477"/>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32" name="Freeform 612">
              <a:extLst>
                <a:ext uri="{FF2B5EF4-FFF2-40B4-BE49-F238E27FC236}">
                  <a16:creationId xmlns:a16="http://schemas.microsoft.com/office/drawing/2014/main" id="{8E058810-5B22-614D-8EBE-77DB85BCA1E7}"/>
                </a:ext>
              </a:extLst>
            </p:cNvPr>
            <p:cNvSpPr>
              <a:spLocks noChangeArrowheads="1"/>
            </p:cNvSpPr>
            <p:nvPr/>
          </p:nvSpPr>
          <p:spPr bwMode="auto">
            <a:xfrm>
              <a:off x="14675030" y="2295450"/>
              <a:ext cx="79289" cy="77871"/>
            </a:xfrm>
            <a:custGeom>
              <a:avLst/>
              <a:gdLst>
                <a:gd name="T0" fmla="*/ 78450 w 121"/>
                <a:gd name="T1" fmla="*/ 38893 h 120"/>
                <a:gd name="T2" fmla="*/ 78450 w 121"/>
                <a:gd name="T3" fmla="*/ 38893 h 120"/>
                <a:gd name="T4" fmla="*/ 39225 w 121"/>
                <a:gd name="T5" fmla="*/ 78445 h 120"/>
                <a:gd name="T6" fmla="*/ 0 w 121"/>
                <a:gd name="T7" fmla="*/ 38893 h 120"/>
                <a:gd name="T8" fmla="*/ 39225 w 121"/>
                <a:gd name="T9" fmla="*/ 0 h 120"/>
                <a:gd name="T10" fmla="*/ 78450 w 121"/>
                <a:gd name="T11" fmla="*/ 38893 h 1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1" h="120">
                  <a:moveTo>
                    <a:pt x="120" y="59"/>
                  </a:moveTo>
                  <a:lnTo>
                    <a:pt x="120" y="59"/>
                  </a:lnTo>
                  <a:cubicBezTo>
                    <a:pt x="120" y="97"/>
                    <a:pt x="97" y="119"/>
                    <a:pt x="60" y="119"/>
                  </a:cubicBezTo>
                  <a:cubicBezTo>
                    <a:pt x="30" y="119"/>
                    <a:pt x="0" y="97"/>
                    <a:pt x="0" y="59"/>
                  </a:cubicBezTo>
                  <a:cubicBezTo>
                    <a:pt x="0" y="30"/>
                    <a:pt x="30" y="0"/>
                    <a:pt x="60" y="0"/>
                  </a:cubicBezTo>
                  <a:cubicBezTo>
                    <a:pt x="97" y="0"/>
                    <a:pt x="120" y="30"/>
                    <a:pt x="120" y="5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33" name="Line 613">
              <a:extLst>
                <a:ext uri="{FF2B5EF4-FFF2-40B4-BE49-F238E27FC236}">
                  <a16:creationId xmlns:a16="http://schemas.microsoft.com/office/drawing/2014/main" id="{182E2805-FF64-3A4E-9749-4C8D54591216}"/>
                </a:ext>
              </a:extLst>
            </p:cNvPr>
            <p:cNvSpPr>
              <a:spLocks noChangeShapeType="1"/>
            </p:cNvSpPr>
            <p:nvPr/>
          </p:nvSpPr>
          <p:spPr bwMode="auto">
            <a:xfrm>
              <a:off x="14716260" y="2373321"/>
              <a:ext cx="3172" cy="4131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grpSp>
      <p:grpSp>
        <p:nvGrpSpPr>
          <p:cNvPr id="130577" name="Group 18">
            <a:extLst>
              <a:ext uri="{FF2B5EF4-FFF2-40B4-BE49-F238E27FC236}">
                <a16:creationId xmlns:a16="http://schemas.microsoft.com/office/drawing/2014/main" id="{A80543B5-551F-43DB-86D7-BFB8B67556DC}"/>
              </a:ext>
            </a:extLst>
          </p:cNvPr>
          <p:cNvGrpSpPr>
            <a:grpSpLocks/>
          </p:cNvGrpSpPr>
          <p:nvPr/>
        </p:nvGrpSpPr>
        <p:grpSpPr bwMode="auto">
          <a:xfrm>
            <a:off x="15752763" y="1876425"/>
            <a:ext cx="481012" cy="617538"/>
            <a:chOff x="15752867" y="1875904"/>
            <a:chExt cx="480490" cy="618195"/>
          </a:xfrm>
        </p:grpSpPr>
        <p:sp>
          <p:nvSpPr>
            <p:cNvPr id="5734" name="Freeform 614">
              <a:extLst>
                <a:ext uri="{FF2B5EF4-FFF2-40B4-BE49-F238E27FC236}">
                  <a16:creationId xmlns:a16="http://schemas.microsoft.com/office/drawing/2014/main" id="{E2324405-2831-1441-A9AC-B880B502A6FA}"/>
                </a:ext>
              </a:extLst>
            </p:cNvPr>
            <p:cNvSpPr>
              <a:spLocks noChangeArrowheads="1"/>
            </p:cNvSpPr>
            <p:nvPr/>
          </p:nvSpPr>
          <p:spPr bwMode="auto">
            <a:xfrm>
              <a:off x="15752867" y="2195331"/>
              <a:ext cx="480490" cy="298768"/>
            </a:xfrm>
            <a:custGeom>
              <a:avLst/>
              <a:gdLst>
                <a:gd name="T0" fmla="*/ 479827 w 725"/>
                <a:gd name="T1" fmla="*/ 0 h 449"/>
                <a:gd name="T2" fmla="*/ 0 w 725"/>
                <a:gd name="T3" fmla="*/ 0 h 449"/>
                <a:gd name="T4" fmla="*/ 0 w 725"/>
                <a:gd name="T5" fmla="*/ 298175 h 449"/>
                <a:gd name="T6" fmla="*/ 479827 w 725"/>
                <a:gd name="T7" fmla="*/ 298175 h 449"/>
                <a:gd name="T8" fmla="*/ 479827 w 725"/>
                <a:gd name="T9" fmla="*/ 0 h 4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5" h="449">
                  <a:moveTo>
                    <a:pt x="724" y="0"/>
                  </a:moveTo>
                  <a:lnTo>
                    <a:pt x="0" y="0"/>
                  </a:lnTo>
                  <a:lnTo>
                    <a:pt x="0" y="448"/>
                  </a:lnTo>
                  <a:lnTo>
                    <a:pt x="724" y="448"/>
                  </a:lnTo>
                  <a:lnTo>
                    <a:pt x="724"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35" name="Freeform 615">
              <a:extLst>
                <a:ext uri="{FF2B5EF4-FFF2-40B4-BE49-F238E27FC236}">
                  <a16:creationId xmlns:a16="http://schemas.microsoft.com/office/drawing/2014/main" id="{CC2CECE2-C859-D645-B63A-1247F85A473D}"/>
                </a:ext>
              </a:extLst>
            </p:cNvPr>
            <p:cNvSpPr>
              <a:spLocks noChangeArrowheads="1"/>
            </p:cNvSpPr>
            <p:nvPr/>
          </p:nvSpPr>
          <p:spPr bwMode="auto">
            <a:xfrm>
              <a:off x="15838499" y="1875904"/>
              <a:ext cx="318741" cy="316249"/>
            </a:xfrm>
            <a:custGeom>
              <a:avLst/>
              <a:gdLst>
                <a:gd name="T0" fmla="*/ 0 w 479"/>
                <a:gd name="T1" fmla="*/ 315759 h 478"/>
                <a:gd name="T2" fmla="*/ 0 w 479"/>
                <a:gd name="T3" fmla="*/ 315759 h 478"/>
                <a:gd name="T4" fmla="*/ 0 w 479"/>
                <a:gd name="T5" fmla="*/ 157549 h 478"/>
                <a:gd name="T6" fmla="*/ 159343 w 479"/>
                <a:gd name="T7" fmla="*/ 0 h 478"/>
                <a:gd name="T8" fmla="*/ 318685 w 479"/>
                <a:gd name="T9" fmla="*/ 157549 h 478"/>
                <a:gd name="T10" fmla="*/ 318685 w 479"/>
                <a:gd name="T11" fmla="*/ 187337 h 4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9" h="478">
                  <a:moveTo>
                    <a:pt x="0" y="477"/>
                  </a:moveTo>
                  <a:lnTo>
                    <a:pt x="0" y="477"/>
                  </a:lnTo>
                  <a:cubicBezTo>
                    <a:pt x="0" y="238"/>
                    <a:pt x="0" y="238"/>
                    <a:pt x="0" y="238"/>
                  </a:cubicBezTo>
                  <a:cubicBezTo>
                    <a:pt x="0" y="104"/>
                    <a:pt x="105" y="0"/>
                    <a:pt x="239" y="0"/>
                  </a:cubicBezTo>
                  <a:cubicBezTo>
                    <a:pt x="373" y="0"/>
                    <a:pt x="478" y="104"/>
                    <a:pt x="478" y="238"/>
                  </a:cubicBezTo>
                  <a:cubicBezTo>
                    <a:pt x="478" y="283"/>
                    <a:pt x="478" y="283"/>
                    <a:pt x="478" y="283"/>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36" name="Freeform 616">
              <a:extLst>
                <a:ext uri="{FF2B5EF4-FFF2-40B4-BE49-F238E27FC236}">
                  <a16:creationId xmlns:a16="http://schemas.microsoft.com/office/drawing/2014/main" id="{6D954912-55C2-B14F-BEED-562CD9805DDF}"/>
                </a:ext>
              </a:extLst>
            </p:cNvPr>
            <p:cNvSpPr>
              <a:spLocks noChangeArrowheads="1"/>
            </p:cNvSpPr>
            <p:nvPr/>
          </p:nvSpPr>
          <p:spPr bwMode="auto">
            <a:xfrm>
              <a:off x="15954260" y="2295450"/>
              <a:ext cx="79289" cy="77871"/>
            </a:xfrm>
            <a:custGeom>
              <a:avLst/>
              <a:gdLst>
                <a:gd name="T0" fmla="*/ 78452 w 121"/>
                <a:gd name="T1" fmla="*/ 38893 h 120"/>
                <a:gd name="T2" fmla="*/ 78452 w 121"/>
                <a:gd name="T3" fmla="*/ 38893 h 120"/>
                <a:gd name="T4" fmla="*/ 39226 w 121"/>
                <a:gd name="T5" fmla="*/ 78445 h 120"/>
                <a:gd name="T6" fmla="*/ 0 w 121"/>
                <a:gd name="T7" fmla="*/ 38893 h 120"/>
                <a:gd name="T8" fmla="*/ 39226 w 121"/>
                <a:gd name="T9" fmla="*/ 0 h 120"/>
                <a:gd name="T10" fmla="*/ 78452 w 121"/>
                <a:gd name="T11" fmla="*/ 38893 h 1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1" h="120">
                  <a:moveTo>
                    <a:pt x="120" y="59"/>
                  </a:moveTo>
                  <a:lnTo>
                    <a:pt x="120" y="59"/>
                  </a:lnTo>
                  <a:cubicBezTo>
                    <a:pt x="120" y="97"/>
                    <a:pt x="90" y="119"/>
                    <a:pt x="60" y="119"/>
                  </a:cubicBezTo>
                  <a:cubicBezTo>
                    <a:pt x="23" y="119"/>
                    <a:pt x="0" y="97"/>
                    <a:pt x="0" y="59"/>
                  </a:cubicBezTo>
                  <a:cubicBezTo>
                    <a:pt x="0" y="30"/>
                    <a:pt x="23" y="0"/>
                    <a:pt x="60" y="0"/>
                  </a:cubicBezTo>
                  <a:cubicBezTo>
                    <a:pt x="90" y="0"/>
                    <a:pt x="120" y="30"/>
                    <a:pt x="120" y="5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37" name="Line 617">
              <a:extLst>
                <a:ext uri="{FF2B5EF4-FFF2-40B4-BE49-F238E27FC236}">
                  <a16:creationId xmlns:a16="http://schemas.microsoft.com/office/drawing/2014/main" id="{3230681C-674C-B642-A9DB-074B5CA24B82}"/>
                </a:ext>
              </a:extLst>
            </p:cNvPr>
            <p:cNvSpPr>
              <a:spLocks noChangeShapeType="1"/>
            </p:cNvSpPr>
            <p:nvPr/>
          </p:nvSpPr>
          <p:spPr bwMode="auto">
            <a:xfrm>
              <a:off x="15995490" y="2373321"/>
              <a:ext cx="3172" cy="41319"/>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grpSp>
      <p:grpSp>
        <p:nvGrpSpPr>
          <p:cNvPr id="130578" name="Group 19">
            <a:extLst>
              <a:ext uri="{FF2B5EF4-FFF2-40B4-BE49-F238E27FC236}">
                <a16:creationId xmlns:a16="http://schemas.microsoft.com/office/drawing/2014/main" id="{A0E1DC43-5171-4D8E-BA00-E5F5437F10F3}"/>
              </a:ext>
            </a:extLst>
          </p:cNvPr>
          <p:cNvGrpSpPr>
            <a:grpSpLocks/>
          </p:cNvGrpSpPr>
          <p:nvPr/>
        </p:nvGrpSpPr>
        <p:grpSpPr bwMode="auto">
          <a:xfrm>
            <a:off x="16954500" y="2066925"/>
            <a:ext cx="630238" cy="236538"/>
            <a:chOff x="16954094" y="2066345"/>
            <a:chExt cx="629908" cy="237315"/>
          </a:xfrm>
        </p:grpSpPr>
        <p:sp>
          <p:nvSpPr>
            <p:cNvPr id="5738" name="Freeform 618">
              <a:extLst>
                <a:ext uri="{FF2B5EF4-FFF2-40B4-BE49-F238E27FC236}">
                  <a16:creationId xmlns:a16="http://schemas.microsoft.com/office/drawing/2014/main" id="{D4A27205-CF0B-1746-8745-4D811149BFB2}"/>
                </a:ext>
              </a:extLst>
            </p:cNvPr>
            <p:cNvSpPr>
              <a:spLocks noChangeArrowheads="1"/>
            </p:cNvSpPr>
            <p:nvPr/>
          </p:nvSpPr>
          <p:spPr bwMode="auto">
            <a:xfrm>
              <a:off x="17341241" y="2066345"/>
              <a:ext cx="242761" cy="237315"/>
            </a:xfrm>
            <a:custGeom>
              <a:avLst/>
              <a:gdLst>
                <a:gd name="T0" fmla="*/ 0 w 367"/>
                <a:gd name="T1" fmla="*/ 118327 h 359"/>
                <a:gd name="T2" fmla="*/ 0 w 367"/>
                <a:gd name="T3" fmla="*/ 118327 h 359"/>
                <a:gd name="T4" fmla="*/ 118605 w 367"/>
                <a:gd name="T5" fmla="*/ 0 h 359"/>
                <a:gd name="T6" fmla="*/ 242510 w 367"/>
                <a:gd name="T7" fmla="*/ 118327 h 359"/>
                <a:gd name="T8" fmla="*/ 118605 w 367"/>
                <a:gd name="T9" fmla="*/ 236654 h 359"/>
                <a:gd name="T10" fmla="*/ 0 w 367"/>
                <a:gd name="T11" fmla="*/ 118327 h 3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7" h="359">
                  <a:moveTo>
                    <a:pt x="0" y="179"/>
                  </a:moveTo>
                  <a:lnTo>
                    <a:pt x="0" y="179"/>
                  </a:lnTo>
                  <a:cubicBezTo>
                    <a:pt x="0" y="82"/>
                    <a:pt x="82" y="0"/>
                    <a:pt x="179" y="0"/>
                  </a:cubicBezTo>
                  <a:cubicBezTo>
                    <a:pt x="284" y="0"/>
                    <a:pt x="366" y="82"/>
                    <a:pt x="366" y="179"/>
                  </a:cubicBezTo>
                  <a:cubicBezTo>
                    <a:pt x="366" y="276"/>
                    <a:pt x="284" y="358"/>
                    <a:pt x="179" y="358"/>
                  </a:cubicBezTo>
                  <a:cubicBezTo>
                    <a:pt x="82" y="358"/>
                    <a:pt x="0" y="276"/>
                    <a:pt x="0" y="17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39" name="Line 619">
              <a:extLst>
                <a:ext uri="{FF2B5EF4-FFF2-40B4-BE49-F238E27FC236}">
                  <a16:creationId xmlns:a16="http://schemas.microsoft.com/office/drawing/2014/main" id="{7CB17303-CCEE-7A41-B664-85A1DBD35B52}"/>
                </a:ext>
              </a:extLst>
            </p:cNvPr>
            <p:cNvSpPr>
              <a:spLocks noChangeShapeType="1"/>
            </p:cNvSpPr>
            <p:nvPr/>
          </p:nvSpPr>
          <p:spPr bwMode="auto">
            <a:xfrm>
              <a:off x="16954094" y="2184206"/>
              <a:ext cx="377627" cy="159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740" name="Line 620">
              <a:extLst>
                <a:ext uri="{FF2B5EF4-FFF2-40B4-BE49-F238E27FC236}">
                  <a16:creationId xmlns:a16="http://schemas.microsoft.com/office/drawing/2014/main" id="{56C4FE2F-8A65-E048-8A03-C615899934EC}"/>
                </a:ext>
              </a:extLst>
            </p:cNvPr>
            <p:cNvSpPr>
              <a:spLocks noChangeShapeType="1"/>
            </p:cNvSpPr>
            <p:nvPr/>
          </p:nvSpPr>
          <p:spPr bwMode="auto">
            <a:xfrm>
              <a:off x="17012801" y="2184206"/>
              <a:ext cx="3173" cy="9874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741" name="Line 621">
              <a:extLst>
                <a:ext uri="{FF2B5EF4-FFF2-40B4-BE49-F238E27FC236}">
                  <a16:creationId xmlns:a16="http://schemas.microsoft.com/office/drawing/2014/main" id="{7E15F9DC-3AB1-EB46-B441-47B4F8942CB9}"/>
                </a:ext>
              </a:extLst>
            </p:cNvPr>
            <p:cNvSpPr>
              <a:spLocks noChangeShapeType="1"/>
            </p:cNvSpPr>
            <p:nvPr/>
          </p:nvSpPr>
          <p:spPr bwMode="auto">
            <a:xfrm>
              <a:off x="17092135" y="2184206"/>
              <a:ext cx="3173" cy="57338"/>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grpSp>
      <p:grpSp>
        <p:nvGrpSpPr>
          <p:cNvPr id="130579" name="Group 20">
            <a:extLst>
              <a:ext uri="{FF2B5EF4-FFF2-40B4-BE49-F238E27FC236}">
                <a16:creationId xmlns:a16="http://schemas.microsoft.com/office/drawing/2014/main" id="{18588A1A-42DB-4599-9E6F-0B79E6B10B7F}"/>
              </a:ext>
            </a:extLst>
          </p:cNvPr>
          <p:cNvGrpSpPr>
            <a:grpSpLocks/>
          </p:cNvGrpSpPr>
          <p:nvPr/>
        </p:nvGrpSpPr>
        <p:grpSpPr bwMode="auto">
          <a:xfrm>
            <a:off x="18237200" y="1873250"/>
            <a:ext cx="620713" cy="620713"/>
            <a:chOff x="18237355" y="1872977"/>
            <a:chExt cx="621122" cy="621122"/>
          </a:xfrm>
        </p:grpSpPr>
        <p:sp>
          <p:nvSpPr>
            <p:cNvPr id="5776" name="Freeform 656">
              <a:extLst>
                <a:ext uri="{FF2B5EF4-FFF2-40B4-BE49-F238E27FC236}">
                  <a16:creationId xmlns:a16="http://schemas.microsoft.com/office/drawing/2014/main" id="{1A75FAE7-38FB-F54E-BAC9-5534593D0307}"/>
                </a:ext>
              </a:extLst>
            </p:cNvPr>
            <p:cNvSpPr>
              <a:spLocks noChangeArrowheads="1"/>
            </p:cNvSpPr>
            <p:nvPr/>
          </p:nvSpPr>
          <p:spPr bwMode="auto">
            <a:xfrm>
              <a:off x="18539179" y="1872977"/>
              <a:ext cx="319298" cy="322475"/>
            </a:xfrm>
            <a:custGeom>
              <a:avLst/>
              <a:gdLst>
                <a:gd name="T0" fmla="*/ 60004 w 479"/>
                <a:gd name="T1" fmla="*/ 311671 h 486"/>
                <a:gd name="T2" fmla="*/ 60004 w 479"/>
                <a:gd name="T3" fmla="*/ 311671 h 486"/>
                <a:gd name="T4" fmla="*/ 100006 w 479"/>
                <a:gd name="T5" fmla="*/ 321618 h 486"/>
                <a:gd name="T6" fmla="*/ 179344 w 479"/>
                <a:gd name="T7" fmla="*/ 282493 h 486"/>
                <a:gd name="T8" fmla="*/ 298684 w 479"/>
                <a:gd name="T9" fmla="*/ 163130 h 486"/>
                <a:gd name="T10" fmla="*/ 318685 w 479"/>
                <a:gd name="T11" fmla="*/ 104111 h 486"/>
                <a:gd name="T12" fmla="*/ 219346 w 479"/>
                <a:gd name="T13" fmla="*/ 0 h 486"/>
                <a:gd name="T14" fmla="*/ 159343 w 479"/>
                <a:gd name="T15" fmla="*/ 24536 h 486"/>
                <a:gd name="T16" fmla="*/ 30002 w 479"/>
                <a:gd name="T17" fmla="*/ 153183 h 486"/>
                <a:gd name="T18" fmla="*/ 0 w 479"/>
                <a:gd name="T19" fmla="*/ 222812 h 486"/>
                <a:gd name="T20" fmla="*/ 5334 w 479"/>
                <a:gd name="T21" fmla="*/ 262599 h 4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79" h="486">
                  <a:moveTo>
                    <a:pt x="90" y="470"/>
                  </a:moveTo>
                  <a:lnTo>
                    <a:pt x="90" y="470"/>
                  </a:lnTo>
                  <a:cubicBezTo>
                    <a:pt x="105" y="478"/>
                    <a:pt x="127" y="485"/>
                    <a:pt x="150" y="485"/>
                  </a:cubicBezTo>
                  <a:cubicBezTo>
                    <a:pt x="195" y="485"/>
                    <a:pt x="239" y="463"/>
                    <a:pt x="269" y="426"/>
                  </a:cubicBezTo>
                  <a:cubicBezTo>
                    <a:pt x="448" y="246"/>
                    <a:pt x="448" y="246"/>
                    <a:pt x="448" y="246"/>
                  </a:cubicBezTo>
                  <a:cubicBezTo>
                    <a:pt x="471" y="217"/>
                    <a:pt x="478" y="187"/>
                    <a:pt x="478" y="157"/>
                  </a:cubicBezTo>
                  <a:cubicBezTo>
                    <a:pt x="478" y="67"/>
                    <a:pt x="411" y="0"/>
                    <a:pt x="329" y="0"/>
                  </a:cubicBezTo>
                  <a:cubicBezTo>
                    <a:pt x="291" y="0"/>
                    <a:pt x="262" y="15"/>
                    <a:pt x="239" y="37"/>
                  </a:cubicBezTo>
                  <a:cubicBezTo>
                    <a:pt x="45" y="231"/>
                    <a:pt x="45" y="231"/>
                    <a:pt x="45" y="231"/>
                  </a:cubicBezTo>
                  <a:cubicBezTo>
                    <a:pt x="15" y="254"/>
                    <a:pt x="0" y="291"/>
                    <a:pt x="0" y="336"/>
                  </a:cubicBezTo>
                  <a:cubicBezTo>
                    <a:pt x="0" y="358"/>
                    <a:pt x="0" y="373"/>
                    <a:pt x="8" y="396"/>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77" name="Freeform 657">
              <a:extLst>
                <a:ext uri="{FF2B5EF4-FFF2-40B4-BE49-F238E27FC236}">
                  <a16:creationId xmlns:a16="http://schemas.microsoft.com/office/drawing/2014/main" id="{197F2C02-AF76-BC45-929E-5C181FF937F5}"/>
                </a:ext>
              </a:extLst>
            </p:cNvPr>
            <p:cNvSpPr>
              <a:spLocks noChangeArrowheads="1"/>
            </p:cNvSpPr>
            <p:nvPr/>
          </p:nvSpPr>
          <p:spPr bwMode="auto">
            <a:xfrm>
              <a:off x="18601133" y="2184332"/>
              <a:ext cx="3177" cy="1589"/>
            </a:xfrm>
            <a:custGeom>
              <a:avLst/>
              <a:gdLst>
                <a:gd name="T0" fmla="*/ 0 w 1"/>
                <a:gd name="T1" fmla="*/ 0 h 1"/>
                <a:gd name="T2" fmla="*/ 0 w 1"/>
                <a:gd name="T3" fmla="*/ 0 h 1"/>
                <a:gd name="T4" fmla="*/ 0 60000 65536"/>
                <a:gd name="T5" fmla="*/ 0 60000 65536"/>
              </a:gdLst>
              <a:ahLst/>
              <a:cxnLst>
                <a:cxn ang="T4">
                  <a:pos x="T0" y="T1"/>
                </a:cxn>
                <a:cxn ang="T5">
                  <a:pos x="T2" y="T3"/>
                </a:cxn>
              </a:cxnLst>
              <a:rect l="0" t="0" r="r" b="b"/>
              <a:pathLst>
                <a:path w="1" h="1">
                  <a:moveTo>
                    <a:pt x="0" y="0"/>
                  </a:moveTo>
                  <a:lnTo>
                    <a:pt x="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78" name="Freeform 658">
              <a:extLst>
                <a:ext uri="{FF2B5EF4-FFF2-40B4-BE49-F238E27FC236}">
                  <a16:creationId xmlns:a16="http://schemas.microsoft.com/office/drawing/2014/main" id="{20990CFC-8173-1A41-B3F9-272E3611BF14}"/>
                </a:ext>
              </a:extLst>
            </p:cNvPr>
            <p:cNvSpPr>
              <a:spLocks noChangeArrowheads="1"/>
            </p:cNvSpPr>
            <p:nvPr/>
          </p:nvSpPr>
          <p:spPr bwMode="auto">
            <a:xfrm>
              <a:off x="18545533" y="2133499"/>
              <a:ext cx="4766" cy="6354"/>
            </a:xfrm>
            <a:custGeom>
              <a:avLst/>
              <a:gdLst>
                <a:gd name="T0" fmla="*/ 0 w 8"/>
                <a:gd name="T1" fmla="*/ 0 h 8"/>
                <a:gd name="T2" fmla="*/ 0 w 8"/>
                <a:gd name="T3" fmla="*/ 0 h 8"/>
                <a:gd name="T4" fmla="*/ 5128 w 8"/>
                <a:gd name="T5" fmla="*/ 5128 h 8"/>
                <a:gd name="T6" fmla="*/ 0 60000 65536"/>
                <a:gd name="T7" fmla="*/ 0 60000 65536"/>
                <a:gd name="T8" fmla="*/ 0 60000 65536"/>
              </a:gdLst>
              <a:ahLst/>
              <a:cxnLst>
                <a:cxn ang="T6">
                  <a:pos x="T0" y="T1"/>
                </a:cxn>
                <a:cxn ang="T7">
                  <a:pos x="T2" y="T3"/>
                </a:cxn>
                <a:cxn ang="T8">
                  <a:pos x="T4" y="T5"/>
                </a:cxn>
              </a:cxnLst>
              <a:rect l="0" t="0" r="r" b="b"/>
              <a:pathLst>
                <a:path w="8" h="8">
                  <a:moveTo>
                    <a:pt x="0" y="0"/>
                  </a:moveTo>
                  <a:lnTo>
                    <a:pt x="0" y="0"/>
                  </a:lnTo>
                  <a:cubicBezTo>
                    <a:pt x="7" y="0"/>
                    <a:pt x="7" y="0"/>
                    <a:pt x="7" y="7"/>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79" name="Freeform 659">
              <a:extLst>
                <a:ext uri="{FF2B5EF4-FFF2-40B4-BE49-F238E27FC236}">
                  <a16:creationId xmlns:a16="http://schemas.microsoft.com/office/drawing/2014/main" id="{DDA7260E-AE81-2249-8C25-F24BB6AB6A21}"/>
                </a:ext>
              </a:extLst>
            </p:cNvPr>
            <p:cNvSpPr>
              <a:spLocks noChangeArrowheads="1"/>
            </p:cNvSpPr>
            <p:nvPr/>
          </p:nvSpPr>
          <p:spPr bwMode="auto">
            <a:xfrm>
              <a:off x="18237355" y="2174801"/>
              <a:ext cx="322475" cy="319298"/>
            </a:xfrm>
            <a:custGeom>
              <a:avLst/>
              <a:gdLst>
                <a:gd name="T0" fmla="*/ 262599 w 486"/>
                <a:gd name="T1" fmla="*/ 10001 h 479"/>
                <a:gd name="T2" fmla="*/ 262599 w 486"/>
                <a:gd name="T3" fmla="*/ 10001 h 479"/>
                <a:gd name="T4" fmla="*/ 222812 w 486"/>
                <a:gd name="T5" fmla="*/ 0 h 479"/>
                <a:gd name="T6" fmla="*/ 163130 w 486"/>
                <a:gd name="T7" fmla="*/ 20001 h 479"/>
                <a:gd name="T8" fmla="*/ 29841 w 486"/>
                <a:gd name="T9" fmla="*/ 149342 h 479"/>
                <a:gd name="T10" fmla="*/ 0 w 486"/>
                <a:gd name="T11" fmla="*/ 219346 h 479"/>
                <a:gd name="T12" fmla="*/ 104111 w 486"/>
                <a:gd name="T13" fmla="*/ 318685 h 479"/>
                <a:gd name="T14" fmla="*/ 183024 w 486"/>
                <a:gd name="T15" fmla="*/ 279350 h 479"/>
                <a:gd name="T16" fmla="*/ 301724 w 486"/>
                <a:gd name="T17" fmla="*/ 159343 h 479"/>
                <a:gd name="T18" fmla="*/ 321618 w 486"/>
                <a:gd name="T19" fmla="*/ 100006 h 479"/>
                <a:gd name="T20" fmla="*/ 311671 w 486"/>
                <a:gd name="T21" fmla="*/ 60004 h 4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86" h="479">
                  <a:moveTo>
                    <a:pt x="396" y="15"/>
                  </a:moveTo>
                  <a:lnTo>
                    <a:pt x="396" y="15"/>
                  </a:lnTo>
                  <a:cubicBezTo>
                    <a:pt x="373" y="0"/>
                    <a:pt x="358" y="0"/>
                    <a:pt x="336" y="0"/>
                  </a:cubicBezTo>
                  <a:cubicBezTo>
                    <a:pt x="299" y="0"/>
                    <a:pt x="269" y="8"/>
                    <a:pt x="246" y="30"/>
                  </a:cubicBezTo>
                  <a:cubicBezTo>
                    <a:pt x="45" y="224"/>
                    <a:pt x="45" y="224"/>
                    <a:pt x="45" y="224"/>
                  </a:cubicBezTo>
                  <a:cubicBezTo>
                    <a:pt x="22" y="254"/>
                    <a:pt x="0" y="291"/>
                    <a:pt x="0" y="329"/>
                  </a:cubicBezTo>
                  <a:cubicBezTo>
                    <a:pt x="0" y="411"/>
                    <a:pt x="67" y="478"/>
                    <a:pt x="157" y="478"/>
                  </a:cubicBezTo>
                  <a:cubicBezTo>
                    <a:pt x="202" y="478"/>
                    <a:pt x="246" y="456"/>
                    <a:pt x="276" y="419"/>
                  </a:cubicBezTo>
                  <a:cubicBezTo>
                    <a:pt x="455" y="239"/>
                    <a:pt x="455" y="239"/>
                    <a:pt x="455" y="239"/>
                  </a:cubicBezTo>
                  <a:cubicBezTo>
                    <a:pt x="470" y="217"/>
                    <a:pt x="485" y="187"/>
                    <a:pt x="485" y="150"/>
                  </a:cubicBezTo>
                  <a:cubicBezTo>
                    <a:pt x="485" y="127"/>
                    <a:pt x="478" y="105"/>
                    <a:pt x="470" y="9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780" name="Line 660">
              <a:extLst>
                <a:ext uri="{FF2B5EF4-FFF2-40B4-BE49-F238E27FC236}">
                  <a16:creationId xmlns:a16="http://schemas.microsoft.com/office/drawing/2014/main" id="{49A398C9-0C09-ED4E-B049-16FABBD60037}"/>
                </a:ext>
              </a:extLst>
            </p:cNvPr>
            <p:cNvSpPr>
              <a:spLocks noChangeShapeType="1"/>
            </p:cNvSpPr>
            <p:nvPr/>
          </p:nvSpPr>
          <p:spPr bwMode="auto">
            <a:xfrm flipV="1">
              <a:off x="18459751" y="2092196"/>
              <a:ext cx="179506" cy="18586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grpSp>
      <p:grpSp>
        <p:nvGrpSpPr>
          <p:cNvPr id="130580" name="Group 21">
            <a:extLst>
              <a:ext uri="{FF2B5EF4-FFF2-40B4-BE49-F238E27FC236}">
                <a16:creationId xmlns:a16="http://schemas.microsoft.com/office/drawing/2014/main" id="{3B63CAE3-E627-409E-B6A2-CDE925AD2E79}"/>
              </a:ext>
            </a:extLst>
          </p:cNvPr>
          <p:cNvGrpSpPr>
            <a:grpSpLocks/>
          </p:cNvGrpSpPr>
          <p:nvPr/>
        </p:nvGrpSpPr>
        <p:grpSpPr bwMode="auto">
          <a:xfrm>
            <a:off x="19518313" y="1876425"/>
            <a:ext cx="617537" cy="617538"/>
            <a:chOff x="19517686" y="1875906"/>
            <a:chExt cx="618191" cy="618193"/>
          </a:xfrm>
        </p:grpSpPr>
        <p:sp>
          <p:nvSpPr>
            <p:cNvPr id="5781" name="Freeform 661">
              <a:extLst>
                <a:ext uri="{FF2B5EF4-FFF2-40B4-BE49-F238E27FC236}">
                  <a16:creationId xmlns:a16="http://schemas.microsoft.com/office/drawing/2014/main" id="{CAA614BD-8979-CD43-B670-A3375D08ACA1}"/>
                </a:ext>
              </a:extLst>
            </p:cNvPr>
            <p:cNvSpPr>
              <a:spLocks noChangeArrowheads="1"/>
            </p:cNvSpPr>
            <p:nvPr/>
          </p:nvSpPr>
          <p:spPr bwMode="auto">
            <a:xfrm>
              <a:off x="19655944" y="1875906"/>
              <a:ext cx="479933" cy="478345"/>
            </a:xfrm>
            <a:custGeom>
              <a:avLst/>
              <a:gdLst>
                <a:gd name="T0" fmla="*/ 0 w 725"/>
                <a:gd name="T1" fmla="*/ 238447 h 717"/>
                <a:gd name="T2" fmla="*/ 0 w 725"/>
                <a:gd name="T3" fmla="*/ 238447 h 717"/>
                <a:gd name="T4" fmla="*/ 237263 w 725"/>
                <a:gd name="T5" fmla="*/ 0 h 717"/>
                <a:gd name="T6" fmla="*/ 479827 w 725"/>
                <a:gd name="T7" fmla="*/ 238447 h 717"/>
                <a:gd name="T8" fmla="*/ 237263 w 725"/>
                <a:gd name="T9" fmla="*/ 476895 h 717"/>
                <a:gd name="T10" fmla="*/ 0 w 725"/>
                <a:gd name="T11" fmla="*/ 238447 h 7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5" h="717">
                  <a:moveTo>
                    <a:pt x="0" y="358"/>
                  </a:moveTo>
                  <a:lnTo>
                    <a:pt x="0" y="358"/>
                  </a:lnTo>
                  <a:cubicBezTo>
                    <a:pt x="0" y="156"/>
                    <a:pt x="164" y="0"/>
                    <a:pt x="358" y="0"/>
                  </a:cubicBezTo>
                  <a:cubicBezTo>
                    <a:pt x="560" y="0"/>
                    <a:pt x="724" y="156"/>
                    <a:pt x="724" y="358"/>
                  </a:cubicBezTo>
                  <a:cubicBezTo>
                    <a:pt x="724" y="552"/>
                    <a:pt x="560" y="716"/>
                    <a:pt x="358" y="716"/>
                  </a:cubicBezTo>
                  <a:cubicBezTo>
                    <a:pt x="164" y="716"/>
                    <a:pt x="0" y="552"/>
                    <a:pt x="0" y="358"/>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82" name="Line 662">
              <a:extLst>
                <a:ext uri="{FF2B5EF4-FFF2-40B4-BE49-F238E27FC236}">
                  <a16:creationId xmlns:a16="http://schemas.microsoft.com/office/drawing/2014/main" id="{CC6CA670-3A63-D641-8F06-90E199A57D3A}"/>
                </a:ext>
              </a:extLst>
            </p:cNvPr>
            <p:cNvSpPr>
              <a:spLocks noChangeShapeType="1"/>
            </p:cNvSpPr>
            <p:nvPr/>
          </p:nvSpPr>
          <p:spPr bwMode="auto">
            <a:xfrm flipV="1">
              <a:off x="19517686" y="2279559"/>
              <a:ext cx="208182" cy="21454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783" name="Line 663">
              <a:extLst>
                <a:ext uri="{FF2B5EF4-FFF2-40B4-BE49-F238E27FC236}">
                  <a16:creationId xmlns:a16="http://schemas.microsoft.com/office/drawing/2014/main" id="{C8A9D1DB-0A42-584D-8BC8-01699274534F}"/>
                </a:ext>
              </a:extLst>
            </p:cNvPr>
            <p:cNvSpPr>
              <a:spLocks noChangeShapeType="1"/>
            </p:cNvSpPr>
            <p:nvPr/>
          </p:nvSpPr>
          <p:spPr bwMode="auto">
            <a:xfrm>
              <a:off x="19517686" y="2324056"/>
              <a:ext cx="170042" cy="17004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grpSp>
      <p:grpSp>
        <p:nvGrpSpPr>
          <p:cNvPr id="130581" name="Group 22">
            <a:extLst>
              <a:ext uri="{FF2B5EF4-FFF2-40B4-BE49-F238E27FC236}">
                <a16:creationId xmlns:a16="http://schemas.microsoft.com/office/drawing/2014/main" id="{EABC06D9-26EA-417F-85EA-C7828081516C}"/>
              </a:ext>
            </a:extLst>
          </p:cNvPr>
          <p:cNvGrpSpPr>
            <a:grpSpLocks/>
          </p:cNvGrpSpPr>
          <p:nvPr/>
        </p:nvGrpSpPr>
        <p:grpSpPr bwMode="auto">
          <a:xfrm>
            <a:off x="20789900" y="1876425"/>
            <a:ext cx="623888" cy="617538"/>
            <a:chOff x="20789226" y="1875904"/>
            <a:chExt cx="624053" cy="618194"/>
          </a:xfrm>
        </p:grpSpPr>
        <p:sp>
          <p:nvSpPr>
            <p:cNvPr id="5784" name="Freeform 664">
              <a:extLst>
                <a:ext uri="{FF2B5EF4-FFF2-40B4-BE49-F238E27FC236}">
                  <a16:creationId xmlns:a16="http://schemas.microsoft.com/office/drawing/2014/main" id="{E3BDB431-1A1A-EC49-A75E-F9937B7B9CEA}"/>
                </a:ext>
              </a:extLst>
            </p:cNvPr>
            <p:cNvSpPr>
              <a:spLocks noChangeArrowheads="1"/>
            </p:cNvSpPr>
            <p:nvPr/>
          </p:nvSpPr>
          <p:spPr bwMode="auto">
            <a:xfrm>
              <a:off x="20789226" y="2015752"/>
              <a:ext cx="481140" cy="478346"/>
            </a:xfrm>
            <a:custGeom>
              <a:avLst/>
              <a:gdLst>
                <a:gd name="T0" fmla="*/ 479827 w 725"/>
                <a:gd name="T1" fmla="*/ 238447 h 717"/>
                <a:gd name="T2" fmla="*/ 479827 w 725"/>
                <a:gd name="T3" fmla="*/ 238447 h 717"/>
                <a:gd name="T4" fmla="*/ 242565 w 725"/>
                <a:gd name="T5" fmla="*/ 476895 h 717"/>
                <a:gd name="T6" fmla="*/ 0 w 725"/>
                <a:gd name="T7" fmla="*/ 238447 h 717"/>
                <a:gd name="T8" fmla="*/ 242565 w 725"/>
                <a:gd name="T9" fmla="*/ 0 h 717"/>
                <a:gd name="T10" fmla="*/ 479827 w 725"/>
                <a:gd name="T11" fmla="*/ 238447 h 7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5" h="717">
                  <a:moveTo>
                    <a:pt x="724" y="358"/>
                  </a:moveTo>
                  <a:lnTo>
                    <a:pt x="724" y="358"/>
                  </a:lnTo>
                  <a:cubicBezTo>
                    <a:pt x="724" y="559"/>
                    <a:pt x="560" y="716"/>
                    <a:pt x="366" y="716"/>
                  </a:cubicBezTo>
                  <a:cubicBezTo>
                    <a:pt x="164" y="716"/>
                    <a:pt x="0" y="559"/>
                    <a:pt x="0" y="358"/>
                  </a:cubicBezTo>
                  <a:cubicBezTo>
                    <a:pt x="0" y="156"/>
                    <a:pt x="164" y="0"/>
                    <a:pt x="366" y="0"/>
                  </a:cubicBezTo>
                  <a:cubicBezTo>
                    <a:pt x="560" y="0"/>
                    <a:pt x="724" y="156"/>
                    <a:pt x="724" y="358"/>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85" name="Line 665">
              <a:extLst>
                <a:ext uri="{FF2B5EF4-FFF2-40B4-BE49-F238E27FC236}">
                  <a16:creationId xmlns:a16="http://schemas.microsoft.com/office/drawing/2014/main" id="{EF103C07-F9B5-F247-A34A-76230558501F}"/>
                </a:ext>
              </a:extLst>
            </p:cNvPr>
            <p:cNvSpPr>
              <a:spLocks noChangeShapeType="1"/>
            </p:cNvSpPr>
            <p:nvPr/>
          </p:nvSpPr>
          <p:spPr bwMode="auto">
            <a:xfrm flipH="1">
              <a:off x="21198909" y="1875904"/>
              <a:ext cx="214370" cy="208184"/>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786" name="Freeform 666">
              <a:extLst>
                <a:ext uri="{FF2B5EF4-FFF2-40B4-BE49-F238E27FC236}">
                  <a16:creationId xmlns:a16="http://schemas.microsoft.com/office/drawing/2014/main" id="{D4CF472A-7517-1D47-864A-286268C2C9A3}"/>
                </a:ext>
              </a:extLst>
            </p:cNvPr>
            <p:cNvSpPr>
              <a:spLocks noChangeArrowheads="1"/>
            </p:cNvSpPr>
            <p:nvPr/>
          </p:nvSpPr>
          <p:spPr bwMode="auto">
            <a:xfrm>
              <a:off x="21232256" y="1875904"/>
              <a:ext cx="177847" cy="177989"/>
            </a:xfrm>
            <a:custGeom>
              <a:avLst/>
              <a:gdLst>
                <a:gd name="T0" fmla="*/ 0 w 269"/>
                <a:gd name="T1" fmla="*/ 0 h 269"/>
                <a:gd name="T2" fmla="*/ 178055 w 269"/>
                <a:gd name="T3" fmla="*/ 0 h 269"/>
                <a:gd name="T4" fmla="*/ 178055 w 269"/>
                <a:gd name="T5" fmla="*/ 178057 h 269"/>
                <a:gd name="T6" fmla="*/ 0 60000 65536"/>
                <a:gd name="T7" fmla="*/ 0 60000 65536"/>
                <a:gd name="T8" fmla="*/ 0 60000 65536"/>
              </a:gdLst>
              <a:ahLst/>
              <a:cxnLst>
                <a:cxn ang="T6">
                  <a:pos x="T0" y="T1"/>
                </a:cxn>
                <a:cxn ang="T7">
                  <a:pos x="T2" y="T3"/>
                </a:cxn>
                <a:cxn ang="T8">
                  <a:pos x="T4" y="T5"/>
                </a:cxn>
              </a:cxnLst>
              <a:rect l="0" t="0" r="r" b="b"/>
              <a:pathLst>
                <a:path w="269" h="269">
                  <a:moveTo>
                    <a:pt x="0" y="0"/>
                  </a:moveTo>
                  <a:lnTo>
                    <a:pt x="268" y="0"/>
                  </a:lnTo>
                  <a:lnTo>
                    <a:pt x="268" y="268"/>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130582" name="Group 23">
            <a:extLst>
              <a:ext uri="{FF2B5EF4-FFF2-40B4-BE49-F238E27FC236}">
                <a16:creationId xmlns:a16="http://schemas.microsoft.com/office/drawing/2014/main" id="{D2F24043-351F-43BA-817D-03083B56019D}"/>
              </a:ext>
            </a:extLst>
          </p:cNvPr>
          <p:cNvGrpSpPr>
            <a:grpSpLocks/>
          </p:cNvGrpSpPr>
          <p:nvPr/>
        </p:nvGrpSpPr>
        <p:grpSpPr bwMode="auto">
          <a:xfrm>
            <a:off x="22069425" y="1876425"/>
            <a:ext cx="620713" cy="614363"/>
            <a:chOff x="22069559" y="1875904"/>
            <a:chExt cx="621123" cy="615264"/>
          </a:xfrm>
        </p:grpSpPr>
        <p:sp>
          <p:nvSpPr>
            <p:cNvPr id="5787" name="Freeform 667">
              <a:extLst>
                <a:ext uri="{FF2B5EF4-FFF2-40B4-BE49-F238E27FC236}">
                  <a16:creationId xmlns:a16="http://schemas.microsoft.com/office/drawing/2014/main" id="{2BD425BB-2937-4345-9C0E-D06AC048DB8C}"/>
                </a:ext>
              </a:extLst>
            </p:cNvPr>
            <p:cNvSpPr>
              <a:spLocks noChangeArrowheads="1"/>
            </p:cNvSpPr>
            <p:nvPr/>
          </p:nvSpPr>
          <p:spPr bwMode="auto">
            <a:xfrm>
              <a:off x="22447634" y="1875904"/>
              <a:ext cx="243048" cy="236885"/>
            </a:xfrm>
            <a:custGeom>
              <a:avLst/>
              <a:gdLst>
                <a:gd name="T0" fmla="*/ 0 w 367"/>
                <a:gd name="T1" fmla="*/ 118328 h 359"/>
                <a:gd name="T2" fmla="*/ 0 w 367"/>
                <a:gd name="T3" fmla="*/ 118328 h 359"/>
                <a:gd name="T4" fmla="*/ 123907 w 367"/>
                <a:gd name="T5" fmla="*/ 236656 h 359"/>
                <a:gd name="T6" fmla="*/ 242512 w 367"/>
                <a:gd name="T7" fmla="*/ 118328 h 359"/>
                <a:gd name="T8" fmla="*/ 123907 w 367"/>
                <a:gd name="T9" fmla="*/ 0 h 359"/>
                <a:gd name="T10" fmla="*/ 0 w 367"/>
                <a:gd name="T11" fmla="*/ 118328 h 3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7" h="359">
                  <a:moveTo>
                    <a:pt x="0" y="179"/>
                  </a:moveTo>
                  <a:lnTo>
                    <a:pt x="0" y="179"/>
                  </a:lnTo>
                  <a:cubicBezTo>
                    <a:pt x="0" y="276"/>
                    <a:pt x="83" y="358"/>
                    <a:pt x="187" y="358"/>
                  </a:cubicBezTo>
                  <a:cubicBezTo>
                    <a:pt x="284" y="358"/>
                    <a:pt x="366" y="276"/>
                    <a:pt x="366" y="179"/>
                  </a:cubicBezTo>
                  <a:cubicBezTo>
                    <a:pt x="366" y="74"/>
                    <a:pt x="284" y="0"/>
                    <a:pt x="187" y="0"/>
                  </a:cubicBezTo>
                  <a:cubicBezTo>
                    <a:pt x="83" y="0"/>
                    <a:pt x="0" y="74"/>
                    <a:pt x="0" y="17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88" name="Freeform 668">
              <a:extLst>
                <a:ext uri="{FF2B5EF4-FFF2-40B4-BE49-F238E27FC236}">
                  <a16:creationId xmlns:a16="http://schemas.microsoft.com/office/drawing/2014/main" id="{0D0B0487-A123-444B-BBEE-4F585876C7E8}"/>
                </a:ext>
              </a:extLst>
            </p:cNvPr>
            <p:cNvSpPr>
              <a:spLocks noChangeArrowheads="1"/>
            </p:cNvSpPr>
            <p:nvPr/>
          </p:nvSpPr>
          <p:spPr bwMode="auto">
            <a:xfrm>
              <a:off x="22069559" y="2184331"/>
              <a:ext cx="198569" cy="198729"/>
            </a:xfrm>
            <a:custGeom>
              <a:avLst/>
              <a:gdLst>
                <a:gd name="T0" fmla="*/ 198564 w 300"/>
                <a:gd name="T1" fmla="*/ 99614 h 300"/>
                <a:gd name="T2" fmla="*/ 198564 w 300"/>
                <a:gd name="T3" fmla="*/ 99614 h 300"/>
                <a:gd name="T4" fmla="*/ 98950 w 300"/>
                <a:gd name="T5" fmla="*/ 198564 h 300"/>
                <a:gd name="T6" fmla="*/ 0 w 300"/>
                <a:gd name="T7" fmla="*/ 99614 h 300"/>
                <a:gd name="T8" fmla="*/ 98950 w 300"/>
                <a:gd name="T9" fmla="*/ 0 h 300"/>
                <a:gd name="T10" fmla="*/ 198564 w 300"/>
                <a:gd name="T11" fmla="*/ 99614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00">
                  <a:moveTo>
                    <a:pt x="299" y="150"/>
                  </a:moveTo>
                  <a:lnTo>
                    <a:pt x="299" y="150"/>
                  </a:lnTo>
                  <a:cubicBezTo>
                    <a:pt x="299" y="232"/>
                    <a:pt x="232" y="299"/>
                    <a:pt x="149" y="299"/>
                  </a:cubicBezTo>
                  <a:cubicBezTo>
                    <a:pt x="67" y="299"/>
                    <a:pt x="0" y="232"/>
                    <a:pt x="0" y="150"/>
                  </a:cubicBezTo>
                  <a:cubicBezTo>
                    <a:pt x="0" y="67"/>
                    <a:pt x="67" y="0"/>
                    <a:pt x="149" y="0"/>
                  </a:cubicBezTo>
                  <a:cubicBezTo>
                    <a:pt x="232" y="0"/>
                    <a:pt x="299" y="67"/>
                    <a:pt x="299" y="15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89" name="Freeform 669">
              <a:extLst>
                <a:ext uri="{FF2B5EF4-FFF2-40B4-BE49-F238E27FC236}">
                  <a16:creationId xmlns:a16="http://schemas.microsoft.com/office/drawing/2014/main" id="{4D1F118F-5947-BA40-B747-A7D270227E57}"/>
                </a:ext>
              </a:extLst>
            </p:cNvPr>
            <p:cNvSpPr>
              <a:spLocks noChangeArrowheads="1"/>
            </p:cNvSpPr>
            <p:nvPr/>
          </p:nvSpPr>
          <p:spPr bwMode="auto">
            <a:xfrm>
              <a:off x="22455577" y="2332185"/>
              <a:ext cx="165209" cy="158983"/>
            </a:xfrm>
            <a:custGeom>
              <a:avLst/>
              <a:gdLst>
                <a:gd name="T0" fmla="*/ 0 w 248"/>
                <a:gd name="T1" fmla="*/ 79105 h 240"/>
                <a:gd name="T2" fmla="*/ 0 w 248"/>
                <a:gd name="T3" fmla="*/ 79105 h 240"/>
                <a:gd name="T4" fmla="*/ 79389 w 248"/>
                <a:gd name="T5" fmla="*/ 0 h 240"/>
                <a:gd name="T6" fmla="*/ 163408 w 248"/>
                <a:gd name="T7" fmla="*/ 79105 h 240"/>
                <a:gd name="T8" fmla="*/ 79389 w 248"/>
                <a:gd name="T9" fmla="*/ 157551 h 240"/>
                <a:gd name="T10" fmla="*/ 0 w 248"/>
                <a:gd name="T11" fmla="*/ 79105 h 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8" h="240">
                  <a:moveTo>
                    <a:pt x="0" y="120"/>
                  </a:moveTo>
                  <a:lnTo>
                    <a:pt x="0" y="120"/>
                  </a:lnTo>
                  <a:cubicBezTo>
                    <a:pt x="0" y="52"/>
                    <a:pt x="60" y="0"/>
                    <a:pt x="120" y="0"/>
                  </a:cubicBezTo>
                  <a:cubicBezTo>
                    <a:pt x="187" y="0"/>
                    <a:pt x="247" y="52"/>
                    <a:pt x="247" y="120"/>
                  </a:cubicBezTo>
                  <a:cubicBezTo>
                    <a:pt x="247" y="187"/>
                    <a:pt x="187" y="239"/>
                    <a:pt x="120" y="239"/>
                  </a:cubicBezTo>
                  <a:cubicBezTo>
                    <a:pt x="60" y="239"/>
                    <a:pt x="0" y="187"/>
                    <a:pt x="0" y="12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90" name="Line 670">
              <a:extLst>
                <a:ext uri="{FF2B5EF4-FFF2-40B4-BE49-F238E27FC236}">
                  <a16:creationId xmlns:a16="http://schemas.microsoft.com/office/drawing/2014/main" id="{B24BAA03-97BC-6C45-A85C-598D0B127937}"/>
                </a:ext>
              </a:extLst>
            </p:cNvPr>
            <p:cNvSpPr>
              <a:spLocks noChangeShapeType="1"/>
            </p:cNvSpPr>
            <p:nvPr/>
          </p:nvSpPr>
          <p:spPr bwMode="auto">
            <a:xfrm flipH="1" flipV="1">
              <a:off x="22253831" y="2321056"/>
              <a:ext cx="204923" cy="85851"/>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791" name="Line 671">
              <a:extLst>
                <a:ext uri="{FF2B5EF4-FFF2-40B4-BE49-F238E27FC236}">
                  <a16:creationId xmlns:a16="http://schemas.microsoft.com/office/drawing/2014/main" id="{7AC6429B-8F41-0245-9417-C7D7880DE894}"/>
                </a:ext>
              </a:extLst>
            </p:cNvPr>
            <p:cNvSpPr>
              <a:spLocks noChangeShapeType="1"/>
            </p:cNvSpPr>
            <p:nvPr/>
          </p:nvSpPr>
          <p:spPr bwMode="auto">
            <a:xfrm flipV="1">
              <a:off x="22249065" y="2071453"/>
              <a:ext cx="216043" cy="144674"/>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grpSp>
      <p:grpSp>
        <p:nvGrpSpPr>
          <p:cNvPr id="130583" name="Group 25">
            <a:extLst>
              <a:ext uri="{FF2B5EF4-FFF2-40B4-BE49-F238E27FC236}">
                <a16:creationId xmlns:a16="http://schemas.microsoft.com/office/drawing/2014/main" id="{EBEC853A-67F7-4F0D-8598-CDF850A35DFE}"/>
              </a:ext>
            </a:extLst>
          </p:cNvPr>
          <p:cNvGrpSpPr>
            <a:grpSpLocks/>
          </p:cNvGrpSpPr>
          <p:nvPr/>
        </p:nvGrpSpPr>
        <p:grpSpPr bwMode="auto">
          <a:xfrm>
            <a:off x="14458950" y="9577388"/>
            <a:ext cx="620713" cy="531812"/>
            <a:chOff x="14458311" y="9576762"/>
            <a:chExt cx="621123" cy="533227"/>
          </a:xfrm>
        </p:grpSpPr>
        <p:sp>
          <p:nvSpPr>
            <p:cNvPr id="5264" name="Freeform 144">
              <a:extLst>
                <a:ext uri="{FF2B5EF4-FFF2-40B4-BE49-F238E27FC236}">
                  <a16:creationId xmlns:a16="http://schemas.microsoft.com/office/drawing/2014/main" id="{B1D60D21-3AE9-FC45-8B67-01CADD313499}"/>
                </a:ext>
              </a:extLst>
            </p:cNvPr>
            <p:cNvSpPr>
              <a:spLocks noChangeArrowheads="1"/>
            </p:cNvSpPr>
            <p:nvPr/>
          </p:nvSpPr>
          <p:spPr bwMode="auto">
            <a:xfrm>
              <a:off x="14458311" y="9793236"/>
              <a:ext cx="125496" cy="205332"/>
            </a:xfrm>
            <a:custGeom>
              <a:avLst/>
              <a:gdLst>
                <a:gd name="T0" fmla="*/ 105210 w 188"/>
                <a:gd name="T1" fmla="*/ 204420 h 307"/>
                <a:gd name="T2" fmla="*/ 105210 w 188"/>
                <a:gd name="T3" fmla="*/ 204420 h 307"/>
                <a:gd name="T4" fmla="*/ 0 w 188"/>
                <a:gd name="T5" fmla="*/ 100206 h 307"/>
                <a:gd name="T6" fmla="*/ 105210 w 188"/>
                <a:gd name="T7" fmla="*/ 0 h 307"/>
                <a:gd name="T8" fmla="*/ 125314 w 188"/>
                <a:gd name="T9" fmla="*/ 0 h 307"/>
                <a:gd name="T10" fmla="*/ 125314 w 188"/>
                <a:gd name="T11" fmla="*/ 204420 h 307"/>
                <a:gd name="T12" fmla="*/ 105210 w 188"/>
                <a:gd name="T13" fmla="*/ 204420 h 3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8" h="307">
                  <a:moveTo>
                    <a:pt x="157" y="306"/>
                  </a:moveTo>
                  <a:lnTo>
                    <a:pt x="157" y="306"/>
                  </a:lnTo>
                  <a:cubicBezTo>
                    <a:pt x="68" y="306"/>
                    <a:pt x="0" y="239"/>
                    <a:pt x="0" y="150"/>
                  </a:cubicBezTo>
                  <a:cubicBezTo>
                    <a:pt x="0" y="67"/>
                    <a:pt x="68" y="0"/>
                    <a:pt x="157" y="0"/>
                  </a:cubicBezTo>
                  <a:cubicBezTo>
                    <a:pt x="187" y="0"/>
                    <a:pt x="187" y="0"/>
                    <a:pt x="187" y="0"/>
                  </a:cubicBezTo>
                  <a:cubicBezTo>
                    <a:pt x="187" y="306"/>
                    <a:pt x="187" y="306"/>
                    <a:pt x="187" y="306"/>
                  </a:cubicBezTo>
                  <a:lnTo>
                    <a:pt x="157" y="306"/>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65" name="Freeform 145">
              <a:extLst>
                <a:ext uri="{FF2B5EF4-FFF2-40B4-BE49-F238E27FC236}">
                  <a16:creationId xmlns:a16="http://schemas.microsoft.com/office/drawing/2014/main" id="{BE817667-F014-2C4E-8DE1-FA992375CBE7}"/>
                </a:ext>
              </a:extLst>
            </p:cNvPr>
            <p:cNvSpPr>
              <a:spLocks noChangeArrowheads="1"/>
            </p:cNvSpPr>
            <p:nvPr/>
          </p:nvSpPr>
          <p:spPr bwMode="auto">
            <a:xfrm>
              <a:off x="14958704" y="9793236"/>
              <a:ext cx="120730" cy="205332"/>
            </a:xfrm>
            <a:custGeom>
              <a:avLst/>
              <a:gdLst>
                <a:gd name="T0" fmla="*/ 19353 w 180"/>
                <a:gd name="T1" fmla="*/ 0 h 307"/>
                <a:gd name="T2" fmla="*/ 19353 w 180"/>
                <a:gd name="T3" fmla="*/ 0 h 307"/>
                <a:gd name="T4" fmla="*/ 119455 w 180"/>
                <a:gd name="T5" fmla="*/ 100206 h 307"/>
                <a:gd name="T6" fmla="*/ 19353 w 180"/>
                <a:gd name="T7" fmla="*/ 204420 h 307"/>
                <a:gd name="T8" fmla="*/ 0 w 180"/>
                <a:gd name="T9" fmla="*/ 204420 h 307"/>
                <a:gd name="T10" fmla="*/ 0 w 180"/>
                <a:gd name="T11" fmla="*/ 0 h 307"/>
                <a:gd name="T12" fmla="*/ 19353 w 180"/>
                <a:gd name="T13" fmla="*/ 0 h 3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0" h="307">
                  <a:moveTo>
                    <a:pt x="29" y="0"/>
                  </a:moveTo>
                  <a:lnTo>
                    <a:pt x="29" y="0"/>
                  </a:lnTo>
                  <a:cubicBezTo>
                    <a:pt x="111" y="0"/>
                    <a:pt x="179" y="67"/>
                    <a:pt x="179" y="150"/>
                  </a:cubicBezTo>
                  <a:cubicBezTo>
                    <a:pt x="179" y="239"/>
                    <a:pt x="111" y="306"/>
                    <a:pt x="29" y="306"/>
                  </a:cubicBezTo>
                  <a:cubicBezTo>
                    <a:pt x="0" y="306"/>
                    <a:pt x="0" y="306"/>
                    <a:pt x="0" y="306"/>
                  </a:cubicBezTo>
                  <a:cubicBezTo>
                    <a:pt x="0" y="0"/>
                    <a:pt x="0" y="0"/>
                    <a:pt x="0" y="0"/>
                  </a:cubicBezTo>
                  <a:lnTo>
                    <a:pt x="29"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66" name="Freeform 146">
              <a:extLst>
                <a:ext uri="{FF2B5EF4-FFF2-40B4-BE49-F238E27FC236}">
                  <a16:creationId xmlns:a16="http://schemas.microsoft.com/office/drawing/2014/main" id="{8EDEB003-58B2-DD4B-819E-76AE38766ABE}"/>
                </a:ext>
              </a:extLst>
            </p:cNvPr>
            <p:cNvSpPr>
              <a:spLocks noChangeArrowheads="1"/>
            </p:cNvSpPr>
            <p:nvPr/>
          </p:nvSpPr>
          <p:spPr bwMode="auto">
            <a:xfrm>
              <a:off x="14583807" y="9576762"/>
              <a:ext cx="378075" cy="248309"/>
            </a:xfrm>
            <a:custGeom>
              <a:avLst/>
              <a:gdLst>
                <a:gd name="T0" fmla="*/ 0 w 569"/>
                <a:gd name="T1" fmla="*/ 248369 h 374"/>
                <a:gd name="T2" fmla="*/ 0 w 569"/>
                <a:gd name="T3" fmla="*/ 248369 h 374"/>
                <a:gd name="T4" fmla="*/ 0 w 569"/>
                <a:gd name="T5" fmla="*/ 159143 h 374"/>
                <a:gd name="T6" fmla="*/ 188641 w 569"/>
                <a:gd name="T7" fmla="*/ 0 h 374"/>
                <a:gd name="T8" fmla="*/ 377283 w 569"/>
                <a:gd name="T9" fmla="*/ 159143 h 374"/>
                <a:gd name="T10" fmla="*/ 377283 w 569"/>
                <a:gd name="T11" fmla="*/ 218405 h 3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69" h="374">
                  <a:moveTo>
                    <a:pt x="0" y="373"/>
                  </a:moveTo>
                  <a:lnTo>
                    <a:pt x="0" y="373"/>
                  </a:lnTo>
                  <a:cubicBezTo>
                    <a:pt x="0" y="239"/>
                    <a:pt x="0" y="239"/>
                    <a:pt x="0" y="239"/>
                  </a:cubicBezTo>
                  <a:cubicBezTo>
                    <a:pt x="0" y="239"/>
                    <a:pt x="0" y="0"/>
                    <a:pt x="284" y="0"/>
                  </a:cubicBezTo>
                  <a:cubicBezTo>
                    <a:pt x="568" y="0"/>
                    <a:pt x="568" y="239"/>
                    <a:pt x="568" y="239"/>
                  </a:cubicBezTo>
                  <a:cubicBezTo>
                    <a:pt x="568" y="328"/>
                    <a:pt x="568" y="328"/>
                    <a:pt x="568" y="328"/>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267" name="Freeform 147">
              <a:extLst>
                <a:ext uri="{FF2B5EF4-FFF2-40B4-BE49-F238E27FC236}">
                  <a16:creationId xmlns:a16="http://schemas.microsoft.com/office/drawing/2014/main" id="{1B9620F3-268E-E742-AAD4-EE1B9492452C}"/>
                </a:ext>
              </a:extLst>
            </p:cNvPr>
            <p:cNvSpPr>
              <a:spLocks noChangeArrowheads="1"/>
            </p:cNvSpPr>
            <p:nvPr/>
          </p:nvSpPr>
          <p:spPr bwMode="auto">
            <a:xfrm>
              <a:off x="14731541" y="9998568"/>
              <a:ext cx="227163" cy="111421"/>
            </a:xfrm>
            <a:custGeom>
              <a:avLst/>
              <a:gdLst>
                <a:gd name="T0" fmla="*/ 227864 w 345"/>
                <a:gd name="T1" fmla="*/ 0 h 166"/>
                <a:gd name="T2" fmla="*/ 227864 w 345"/>
                <a:gd name="T3" fmla="*/ 50301 h 166"/>
                <a:gd name="T4" fmla="*/ 78825 w 345"/>
                <a:gd name="T5" fmla="*/ 110662 h 166"/>
                <a:gd name="T6" fmla="*/ 0 w 345"/>
                <a:gd name="T7" fmla="*/ 110662 h 166"/>
                <a:gd name="T8" fmla="*/ 0 w 345"/>
                <a:gd name="T9" fmla="*/ 70421 h 166"/>
                <a:gd name="T10" fmla="*/ 78825 w 345"/>
                <a:gd name="T11" fmla="*/ 70421 h 166"/>
                <a:gd name="T12" fmla="*/ 78825 w 345"/>
                <a:gd name="T13" fmla="*/ 100602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5" h="166">
                  <a:moveTo>
                    <a:pt x="344" y="0"/>
                  </a:moveTo>
                  <a:lnTo>
                    <a:pt x="344" y="75"/>
                  </a:lnTo>
                  <a:lnTo>
                    <a:pt x="119" y="165"/>
                  </a:lnTo>
                  <a:lnTo>
                    <a:pt x="0" y="165"/>
                  </a:lnTo>
                  <a:lnTo>
                    <a:pt x="0" y="105"/>
                  </a:lnTo>
                  <a:lnTo>
                    <a:pt x="119" y="105"/>
                  </a:lnTo>
                  <a:lnTo>
                    <a:pt x="119" y="15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sp>
        <p:nvSpPr>
          <p:cNvPr id="5268" name="Freeform 148">
            <a:extLst>
              <a:ext uri="{FF2B5EF4-FFF2-40B4-BE49-F238E27FC236}">
                <a16:creationId xmlns:a16="http://schemas.microsoft.com/office/drawing/2014/main" id="{4B337DF1-2E6E-1845-AAC6-1D3F6BA3B65B}"/>
              </a:ext>
            </a:extLst>
          </p:cNvPr>
          <p:cNvSpPr>
            <a:spLocks noChangeArrowheads="1"/>
          </p:cNvSpPr>
          <p:nvPr/>
        </p:nvSpPr>
        <p:spPr bwMode="auto">
          <a:xfrm>
            <a:off x="15738475" y="9526588"/>
            <a:ext cx="269875" cy="269875"/>
          </a:xfrm>
          <a:custGeom>
            <a:avLst/>
            <a:gdLst>
              <a:gd name="T0" fmla="*/ 129434 w 404"/>
              <a:gd name="T1" fmla="*/ 0 h 404"/>
              <a:gd name="T2" fmla="*/ 0 w 404"/>
              <a:gd name="T3" fmla="*/ 129434 h 404"/>
              <a:gd name="T4" fmla="*/ 139442 w 404"/>
              <a:gd name="T5" fmla="*/ 268876 h 404"/>
              <a:gd name="T6" fmla="*/ 268876 w 404"/>
              <a:gd name="T7" fmla="*/ 139442 h 404"/>
              <a:gd name="T8" fmla="*/ 129434 w 404"/>
              <a:gd name="T9" fmla="*/ 0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4" h="404">
                <a:moveTo>
                  <a:pt x="194" y="0"/>
                </a:moveTo>
                <a:lnTo>
                  <a:pt x="0" y="194"/>
                </a:lnTo>
                <a:lnTo>
                  <a:pt x="209" y="403"/>
                </a:lnTo>
                <a:lnTo>
                  <a:pt x="403" y="209"/>
                </a:lnTo>
                <a:lnTo>
                  <a:pt x="194"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69" name="Freeform 149">
            <a:extLst>
              <a:ext uri="{FF2B5EF4-FFF2-40B4-BE49-F238E27FC236}">
                <a16:creationId xmlns:a16="http://schemas.microsoft.com/office/drawing/2014/main" id="{DEC199C5-3E1A-CA46-9796-26DEB6C3930E}"/>
              </a:ext>
            </a:extLst>
          </p:cNvPr>
          <p:cNvSpPr>
            <a:spLocks noChangeArrowheads="1"/>
          </p:cNvSpPr>
          <p:nvPr/>
        </p:nvSpPr>
        <p:spPr bwMode="auto">
          <a:xfrm>
            <a:off x="15838488" y="9626600"/>
            <a:ext cx="520700" cy="520700"/>
          </a:xfrm>
          <a:custGeom>
            <a:avLst/>
            <a:gdLst>
              <a:gd name="T0" fmla="*/ 208204 w 784"/>
              <a:gd name="T1" fmla="*/ 0 h 784"/>
              <a:gd name="T2" fmla="*/ 0 w 784"/>
              <a:gd name="T3" fmla="*/ 208204 h 784"/>
              <a:gd name="T4" fmla="*/ 307318 w 784"/>
              <a:gd name="T5" fmla="*/ 520844 h 784"/>
              <a:gd name="T6" fmla="*/ 520844 w 784"/>
              <a:gd name="T7" fmla="*/ 312639 h 784"/>
              <a:gd name="T8" fmla="*/ 208204 w 784"/>
              <a:gd name="T9" fmla="*/ 0 h 7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4" h="784">
                <a:moveTo>
                  <a:pt x="313" y="0"/>
                </a:moveTo>
                <a:lnTo>
                  <a:pt x="0" y="313"/>
                </a:lnTo>
                <a:lnTo>
                  <a:pt x="462" y="783"/>
                </a:lnTo>
                <a:lnTo>
                  <a:pt x="783" y="470"/>
                </a:lnTo>
                <a:lnTo>
                  <a:pt x="313"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70" name="Line 150">
            <a:extLst>
              <a:ext uri="{FF2B5EF4-FFF2-40B4-BE49-F238E27FC236}">
                <a16:creationId xmlns:a16="http://schemas.microsoft.com/office/drawing/2014/main" id="{57B215A8-38E3-F143-ACE1-AC68B35DC9D9}"/>
              </a:ext>
            </a:extLst>
          </p:cNvPr>
          <p:cNvSpPr>
            <a:spLocks noChangeShapeType="1"/>
          </p:cNvSpPr>
          <p:nvPr/>
        </p:nvSpPr>
        <p:spPr bwMode="auto">
          <a:xfrm>
            <a:off x="15797213" y="9647238"/>
            <a:ext cx="87312" cy="9048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71" name="Line 151">
            <a:extLst>
              <a:ext uri="{FF2B5EF4-FFF2-40B4-BE49-F238E27FC236}">
                <a16:creationId xmlns:a16="http://schemas.microsoft.com/office/drawing/2014/main" id="{029B444D-93BB-8040-B0E3-56C84FE134E2}"/>
              </a:ext>
            </a:extLst>
          </p:cNvPr>
          <p:cNvSpPr>
            <a:spLocks noChangeShapeType="1"/>
          </p:cNvSpPr>
          <p:nvPr/>
        </p:nvSpPr>
        <p:spPr bwMode="auto">
          <a:xfrm>
            <a:off x="15859125" y="9585325"/>
            <a:ext cx="87313" cy="8890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72" name="Freeform 152">
            <a:extLst>
              <a:ext uri="{FF2B5EF4-FFF2-40B4-BE49-F238E27FC236}">
                <a16:creationId xmlns:a16="http://schemas.microsoft.com/office/drawing/2014/main" id="{B16BF952-F537-5A47-AF39-EBF21DA4443B}"/>
              </a:ext>
            </a:extLst>
          </p:cNvPr>
          <p:cNvSpPr>
            <a:spLocks noChangeArrowheads="1"/>
          </p:cNvSpPr>
          <p:nvPr/>
        </p:nvSpPr>
        <p:spPr bwMode="auto">
          <a:xfrm>
            <a:off x="17013238" y="9785350"/>
            <a:ext cx="620712" cy="263525"/>
          </a:xfrm>
          <a:custGeom>
            <a:avLst/>
            <a:gdLst>
              <a:gd name="T0" fmla="*/ 491444 w 934"/>
              <a:gd name="T1" fmla="*/ 0 h 397"/>
              <a:gd name="T2" fmla="*/ 491444 w 934"/>
              <a:gd name="T3" fmla="*/ 0 h 397"/>
              <a:gd name="T4" fmla="*/ 133668 w 934"/>
              <a:gd name="T5" fmla="*/ 0 h 397"/>
              <a:gd name="T6" fmla="*/ 0 w 934"/>
              <a:gd name="T7" fmla="*/ 134167 h 397"/>
              <a:gd name="T8" fmla="*/ 133668 w 934"/>
              <a:gd name="T9" fmla="*/ 263020 h 397"/>
              <a:gd name="T10" fmla="*/ 242730 w 934"/>
              <a:gd name="T11" fmla="*/ 203243 h 397"/>
              <a:gd name="T12" fmla="*/ 381717 w 934"/>
              <a:gd name="T13" fmla="*/ 203243 h 397"/>
              <a:gd name="T14" fmla="*/ 491444 w 934"/>
              <a:gd name="T15" fmla="*/ 263020 h 397"/>
              <a:gd name="T16" fmla="*/ 620457 w 934"/>
              <a:gd name="T17" fmla="*/ 134167 h 397"/>
              <a:gd name="T18" fmla="*/ 491444 w 934"/>
              <a:gd name="T19" fmla="*/ 0 h 3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4" h="397">
                <a:moveTo>
                  <a:pt x="739" y="0"/>
                </a:moveTo>
                <a:lnTo>
                  <a:pt x="739" y="0"/>
                </a:lnTo>
                <a:cubicBezTo>
                  <a:pt x="201" y="0"/>
                  <a:pt x="201" y="0"/>
                  <a:pt x="201" y="0"/>
                </a:cubicBezTo>
                <a:cubicBezTo>
                  <a:pt x="89" y="0"/>
                  <a:pt x="0" y="90"/>
                  <a:pt x="0" y="202"/>
                </a:cubicBezTo>
                <a:cubicBezTo>
                  <a:pt x="0" y="306"/>
                  <a:pt x="89" y="396"/>
                  <a:pt x="201" y="396"/>
                </a:cubicBezTo>
                <a:cubicBezTo>
                  <a:pt x="268" y="396"/>
                  <a:pt x="328" y="359"/>
                  <a:pt x="365" y="306"/>
                </a:cubicBezTo>
                <a:cubicBezTo>
                  <a:pt x="574" y="306"/>
                  <a:pt x="574" y="306"/>
                  <a:pt x="574" y="306"/>
                </a:cubicBezTo>
                <a:cubicBezTo>
                  <a:pt x="612" y="359"/>
                  <a:pt x="671" y="396"/>
                  <a:pt x="739" y="396"/>
                </a:cubicBezTo>
                <a:cubicBezTo>
                  <a:pt x="843" y="396"/>
                  <a:pt x="933" y="306"/>
                  <a:pt x="933" y="202"/>
                </a:cubicBezTo>
                <a:cubicBezTo>
                  <a:pt x="933" y="90"/>
                  <a:pt x="843" y="0"/>
                  <a:pt x="739"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73" name="Line 153">
            <a:extLst>
              <a:ext uri="{FF2B5EF4-FFF2-40B4-BE49-F238E27FC236}">
                <a16:creationId xmlns:a16="http://schemas.microsoft.com/office/drawing/2014/main" id="{A81D4F29-CB75-DE49-BCB3-10003F061ECC}"/>
              </a:ext>
            </a:extLst>
          </p:cNvPr>
          <p:cNvSpPr>
            <a:spLocks noChangeShapeType="1"/>
          </p:cNvSpPr>
          <p:nvPr/>
        </p:nvSpPr>
        <p:spPr bwMode="auto">
          <a:xfrm>
            <a:off x="17148175" y="9834563"/>
            <a:ext cx="3175" cy="163512"/>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74" name="Line 154">
            <a:extLst>
              <a:ext uri="{FF2B5EF4-FFF2-40B4-BE49-F238E27FC236}">
                <a16:creationId xmlns:a16="http://schemas.microsoft.com/office/drawing/2014/main" id="{D2AEF87D-64B0-9D44-B0B2-5477A41D2BB1}"/>
              </a:ext>
            </a:extLst>
          </p:cNvPr>
          <p:cNvSpPr>
            <a:spLocks noChangeShapeType="1"/>
          </p:cNvSpPr>
          <p:nvPr/>
        </p:nvSpPr>
        <p:spPr bwMode="auto">
          <a:xfrm flipH="1">
            <a:off x="17065625" y="9920288"/>
            <a:ext cx="163513" cy="158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75" name="Freeform 155">
            <a:extLst>
              <a:ext uri="{FF2B5EF4-FFF2-40B4-BE49-F238E27FC236}">
                <a16:creationId xmlns:a16="http://schemas.microsoft.com/office/drawing/2014/main" id="{49CD0465-7BCE-B146-A008-2CEFADB48E27}"/>
              </a:ext>
            </a:extLst>
          </p:cNvPr>
          <p:cNvSpPr>
            <a:spLocks noChangeArrowheads="1"/>
          </p:cNvSpPr>
          <p:nvPr/>
        </p:nvSpPr>
        <p:spPr bwMode="auto">
          <a:xfrm>
            <a:off x="17435513" y="9844088"/>
            <a:ext cx="139700" cy="142875"/>
          </a:xfrm>
          <a:custGeom>
            <a:avLst/>
            <a:gdLst>
              <a:gd name="T0" fmla="*/ 139961 w 210"/>
              <a:gd name="T1" fmla="*/ 68803 h 217"/>
              <a:gd name="T2" fmla="*/ 139961 w 210"/>
              <a:gd name="T3" fmla="*/ 68803 h 217"/>
              <a:gd name="T4" fmla="*/ 70316 w 210"/>
              <a:gd name="T5" fmla="*/ 142898 h 217"/>
              <a:gd name="T6" fmla="*/ 0 w 210"/>
              <a:gd name="T7" fmla="*/ 68803 h 217"/>
              <a:gd name="T8" fmla="*/ 70316 w 210"/>
              <a:gd name="T9" fmla="*/ 0 h 217"/>
              <a:gd name="T10" fmla="*/ 139961 w 210"/>
              <a:gd name="T11" fmla="*/ 68803 h 2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0" h="217">
                <a:moveTo>
                  <a:pt x="209" y="104"/>
                </a:moveTo>
                <a:lnTo>
                  <a:pt x="209" y="104"/>
                </a:lnTo>
                <a:cubicBezTo>
                  <a:pt x="209" y="164"/>
                  <a:pt x="164" y="216"/>
                  <a:pt x="105" y="216"/>
                </a:cubicBezTo>
                <a:cubicBezTo>
                  <a:pt x="45" y="216"/>
                  <a:pt x="0" y="164"/>
                  <a:pt x="0" y="104"/>
                </a:cubicBezTo>
                <a:cubicBezTo>
                  <a:pt x="0" y="52"/>
                  <a:pt x="45" y="0"/>
                  <a:pt x="105" y="0"/>
                </a:cubicBezTo>
                <a:cubicBezTo>
                  <a:pt x="164" y="0"/>
                  <a:pt x="209" y="52"/>
                  <a:pt x="209" y="10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76" name="Line 156">
            <a:extLst>
              <a:ext uri="{FF2B5EF4-FFF2-40B4-BE49-F238E27FC236}">
                <a16:creationId xmlns:a16="http://schemas.microsoft.com/office/drawing/2014/main" id="{284B0643-F154-5642-9D5D-02F34FC18435}"/>
              </a:ext>
            </a:extLst>
          </p:cNvPr>
          <p:cNvSpPr>
            <a:spLocks noChangeShapeType="1"/>
          </p:cNvSpPr>
          <p:nvPr/>
        </p:nvSpPr>
        <p:spPr bwMode="auto">
          <a:xfrm>
            <a:off x="17505363" y="9844088"/>
            <a:ext cx="3175" cy="1428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77" name="Line 157">
            <a:extLst>
              <a:ext uri="{FF2B5EF4-FFF2-40B4-BE49-F238E27FC236}">
                <a16:creationId xmlns:a16="http://schemas.microsoft.com/office/drawing/2014/main" id="{15FD610B-1C92-7546-983F-7F0C9D59FEF0}"/>
              </a:ext>
            </a:extLst>
          </p:cNvPr>
          <p:cNvSpPr>
            <a:spLocks noChangeShapeType="1"/>
          </p:cNvSpPr>
          <p:nvPr/>
        </p:nvSpPr>
        <p:spPr bwMode="auto">
          <a:xfrm flipH="1">
            <a:off x="17432338" y="9920288"/>
            <a:ext cx="142875" cy="158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78" name="Freeform 158">
            <a:extLst>
              <a:ext uri="{FF2B5EF4-FFF2-40B4-BE49-F238E27FC236}">
                <a16:creationId xmlns:a16="http://schemas.microsoft.com/office/drawing/2014/main" id="{99B0CD9A-7422-BD4C-A4F4-C617B657059F}"/>
              </a:ext>
            </a:extLst>
          </p:cNvPr>
          <p:cNvSpPr>
            <a:spLocks noChangeArrowheads="1"/>
          </p:cNvSpPr>
          <p:nvPr/>
        </p:nvSpPr>
        <p:spPr bwMode="auto">
          <a:xfrm>
            <a:off x="17325975" y="9626600"/>
            <a:ext cx="141288" cy="158750"/>
          </a:xfrm>
          <a:custGeom>
            <a:avLst/>
            <a:gdLst>
              <a:gd name="T0" fmla="*/ 0 w 210"/>
              <a:gd name="T1" fmla="*/ 157548 h 239"/>
              <a:gd name="T2" fmla="*/ 0 w 210"/>
              <a:gd name="T3" fmla="*/ 98633 h 239"/>
              <a:gd name="T4" fmla="*/ 139961 w 210"/>
              <a:gd name="T5" fmla="*/ 98633 h 239"/>
              <a:gd name="T6" fmla="*/ 139961 w 210"/>
              <a:gd name="T7" fmla="*/ 29127 h 239"/>
              <a:gd name="T8" fmla="*/ 40180 w 210"/>
              <a:gd name="T9" fmla="*/ 29127 h 239"/>
              <a:gd name="T10" fmla="*/ 40180 w 210"/>
              <a:gd name="T11" fmla="*/ 0 h 2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0" h="239">
                <a:moveTo>
                  <a:pt x="0" y="238"/>
                </a:moveTo>
                <a:lnTo>
                  <a:pt x="0" y="149"/>
                </a:lnTo>
                <a:lnTo>
                  <a:pt x="209" y="149"/>
                </a:lnTo>
                <a:lnTo>
                  <a:pt x="209" y="44"/>
                </a:lnTo>
                <a:lnTo>
                  <a:pt x="60" y="44"/>
                </a:lnTo>
                <a:lnTo>
                  <a:pt x="60"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203" name="Freeform 83">
            <a:extLst>
              <a:ext uri="{FF2B5EF4-FFF2-40B4-BE49-F238E27FC236}">
                <a16:creationId xmlns:a16="http://schemas.microsoft.com/office/drawing/2014/main" id="{04FB9E78-B20B-4A40-B85D-EE0B69EE3916}"/>
              </a:ext>
            </a:extLst>
          </p:cNvPr>
          <p:cNvSpPr>
            <a:spLocks noChangeArrowheads="1"/>
          </p:cNvSpPr>
          <p:nvPr/>
        </p:nvSpPr>
        <p:spPr bwMode="auto">
          <a:xfrm>
            <a:off x="18216563" y="8247063"/>
            <a:ext cx="622300" cy="627062"/>
          </a:xfrm>
          <a:custGeom>
            <a:avLst/>
            <a:gdLst>
              <a:gd name="T0" fmla="*/ 312886 w 935"/>
              <a:gd name="T1" fmla="*/ 0 h 942"/>
              <a:gd name="T2" fmla="*/ 312886 w 935"/>
              <a:gd name="T3" fmla="*/ 0 h 942"/>
              <a:gd name="T4" fmla="*/ 620458 w 935"/>
              <a:gd name="T5" fmla="*/ 313491 h 942"/>
              <a:gd name="T6" fmla="*/ 312886 w 935"/>
              <a:gd name="T7" fmla="*/ 620992 h 942"/>
              <a:gd name="T8" fmla="*/ 0 w 935"/>
              <a:gd name="T9" fmla="*/ 313491 h 942"/>
              <a:gd name="T10" fmla="*/ 312886 w 935"/>
              <a:gd name="T11" fmla="*/ 0 h 94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5" h="942">
                <a:moveTo>
                  <a:pt x="471" y="0"/>
                </a:moveTo>
                <a:lnTo>
                  <a:pt x="471" y="0"/>
                </a:lnTo>
                <a:cubicBezTo>
                  <a:pt x="725" y="0"/>
                  <a:pt x="934" y="209"/>
                  <a:pt x="934" y="471"/>
                </a:cubicBezTo>
                <a:cubicBezTo>
                  <a:pt x="934" y="724"/>
                  <a:pt x="725" y="941"/>
                  <a:pt x="471" y="933"/>
                </a:cubicBezTo>
                <a:cubicBezTo>
                  <a:pt x="209" y="941"/>
                  <a:pt x="0" y="724"/>
                  <a:pt x="0" y="471"/>
                </a:cubicBezTo>
                <a:cubicBezTo>
                  <a:pt x="0" y="209"/>
                  <a:pt x="209" y="0"/>
                  <a:pt x="471" y="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04" name="Freeform 84">
            <a:extLst>
              <a:ext uri="{FF2B5EF4-FFF2-40B4-BE49-F238E27FC236}">
                <a16:creationId xmlns:a16="http://schemas.microsoft.com/office/drawing/2014/main" id="{524BF2C7-A488-FF49-9495-7D5A040B4F2E}"/>
              </a:ext>
            </a:extLst>
          </p:cNvPr>
          <p:cNvSpPr>
            <a:spLocks noChangeArrowheads="1"/>
          </p:cNvSpPr>
          <p:nvPr/>
        </p:nvSpPr>
        <p:spPr bwMode="auto">
          <a:xfrm>
            <a:off x="18311813" y="8316913"/>
            <a:ext cx="434975" cy="244475"/>
          </a:xfrm>
          <a:custGeom>
            <a:avLst/>
            <a:gdLst>
              <a:gd name="T0" fmla="*/ 0 w 658"/>
              <a:gd name="T1" fmla="*/ 242512 h 367"/>
              <a:gd name="T2" fmla="*/ 0 w 658"/>
              <a:gd name="T3" fmla="*/ 242512 h 367"/>
              <a:gd name="T4" fmla="*/ 64354 w 658"/>
              <a:gd name="T5" fmla="*/ 88789 h 367"/>
              <a:gd name="T6" fmla="*/ 371528 w 658"/>
              <a:gd name="T7" fmla="*/ 88789 h 367"/>
              <a:gd name="T8" fmla="*/ 435882 w 658"/>
              <a:gd name="T9" fmla="*/ 242512 h 3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8" h="367">
                <a:moveTo>
                  <a:pt x="0" y="366"/>
                </a:moveTo>
                <a:lnTo>
                  <a:pt x="0" y="366"/>
                </a:lnTo>
                <a:cubicBezTo>
                  <a:pt x="0" y="283"/>
                  <a:pt x="30" y="194"/>
                  <a:pt x="97" y="134"/>
                </a:cubicBezTo>
                <a:cubicBezTo>
                  <a:pt x="224" y="0"/>
                  <a:pt x="433" y="0"/>
                  <a:pt x="560" y="134"/>
                </a:cubicBezTo>
                <a:cubicBezTo>
                  <a:pt x="627" y="194"/>
                  <a:pt x="657" y="283"/>
                  <a:pt x="657" y="366"/>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205" name="Line 85">
            <a:extLst>
              <a:ext uri="{FF2B5EF4-FFF2-40B4-BE49-F238E27FC236}">
                <a16:creationId xmlns:a16="http://schemas.microsoft.com/office/drawing/2014/main" id="{146A27A2-73FE-2746-A693-FFF96B6CD7B9}"/>
              </a:ext>
            </a:extLst>
          </p:cNvPr>
          <p:cNvSpPr>
            <a:spLocks noChangeShapeType="1"/>
          </p:cNvSpPr>
          <p:nvPr/>
        </p:nvSpPr>
        <p:spPr bwMode="auto">
          <a:xfrm>
            <a:off x="18451513" y="8502650"/>
            <a:ext cx="58737" cy="7302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206" name="Freeform 86">
            <a:extLst>
              <a:ext uri="{FF2B5EF4-FFF2-40B4-BE49-F238E27FC236}">
                <a16:creationId xmlns:a16="http://schemas.microsoft.com/office/drawing/2014/main" id="{077F6065-79A3-3D43-8086-06FFF2F46C31}"/>
              </a:ext>
            </a:extLst>
          </p:cNvPr>
          <p:cNvSpPr>
            <a:spLocks noChangeArrowheads="1"/>
          </p:cNvSpPr>
          <p:nvPr/>
        </p:nvSpPr>
        <p:spPr bwMode="auto">
          <a:xfrm>
            <a:off x="18503900" y="8569325"/>
            <a:ext cx="47625" cy="41275"/>
          </a:xfrm>
          <a:custGeom>
            <a:avLst/>
            <a:gdLst>
              <a:gd name="T0" fmla="*/ 40762 w 69"/>
              <a:gd name="T1" fmla="*/ 5379 h 61"/>
              <a:gd name="T2" fmla="*/ 40762 w 69"/>
              <a:gd name="T3" fmla="*/ 5379 h 61"/>
              <a:gd name="T4" fmla="*/ 40762 w 69"/>
              <a:gd name="T5" fmla="*/ 35639 h 61"/>
              <a:gd name="T6" fmla="*/ 10190 w 69"/>
              <a:gd name="T7" fmla="*/ 35639 h 61"/>
              <a:gd name="T8" fmla="*/ 10190 w 69"/>
              <a:gd name="T9" fmla="*/ 5379 h 61"/>
              <a:gd name="T10" fmla="*/ 40762 w 69"/>
              <a:gd name="T11" fmla="*/ 5379 h 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 h="61">
                <a:moveTo>
                  <a:pt x="60" y="8"/>
                </a:moveTo>
                <a:lnTo>
                  <a:pt x="60" y="8"/>
                </a:lnTo>
                <a:cubicBezTo>
                  <a:pt x="68" y="23"/>
                  <a:pt x="68" y="38"/>
                  <a:pt x="60" y="53"/>
                </a:cubicBezTo>
                <a:cubicBezTo>
                  <a:pt x="45" y="60"/>
                  <a:pt x="30" y="60"/>
                  <a:pt x="15" y="53"/>
                </a:cubicBezTo>
                <a:cubicBezTo>
                  <a:pt x="0" y="38"/>
                  <a:pt x="0" y="23"/>
                  <a:pt x="15" y="8"/>
                </a:cubicBezTo>
                <a:cubicBezTo>
                  <a:pt x="30" y="0"/>
                  <a:pt x="45" y="0"/>
                  <a:pt x="60" y="8"/>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05" name="Freeform 185">
            <a:extLst>
              <a:ext uri="{FF2B5EF4-FFF2-40B4-BE49-F238E27FC236}">
                <a16:creationId xmlns:a16="http://schemas.microsoft.com/office/drawing/2014/main" id="{24840070-DE78-4541-8BCA-731ADEA759F4}"/>
              </a:ext>
            </a:extLst>
          </p:cNvPr>
          <p:cNvSpPr>
            <a:spLocks noChangeArrowheads="1"/>
          </p:cNvSpPr>
          <p:nvPr/>
        </p:nvSpPr>
        <p:spPr bwMode="auto">
          <a:xfrm>
            <a:off x="19497675" y="8412163"/>
            <a:ext cx="620713" cy="298450"/>
          </a:xfrm>
          <a:custGeom>
            <a:avLst/>
            <a:gdLst>
              <a:gd name="T0" fmla="*/ 0 w 934"/>
              <a:gd name="T1" fmla="*/ 149421 h 448"/>
              <a:gd name="T2" fmla="*/ 0 w 934"/>
              <a:gd name="T3" fmla="*/ 149421 h 448"/>
              <a:gd name="T4" fmla="*/ 307901 w 934"/>
              <a:gd name="T5" fmla="*/ 298174 h 448"/>
              <a:gd name="T6" fmla="*/ 620457 w 934"/>
              <a:gd name="T7" fmla="*/ 149421 h 448"/>
              <a:gd name="T8" fmla="*/ 307901 w 934"/>
              <a:gd name="T9" fmla="*/ 0 h 448"/>
              <a:gd name="T10" fmla="*/ 0 w 934"/>
              <a:gd name="T11" fmla="*/ 149421 h 4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4" h="448">
                <a:moveTo>
                  <a:pt x="0" y="224"/>
                </a:moveTo>
                <a:lnTo>
                  <a:pt x="0" y="224"/>
                </a:lnTo>
                <a:cubicBezTo>
                  <a:pt x="0" y="224"/>
                  <a:pt x="164" y="447"/>
                  <a:pt x="463" y="447"/>
                </a:cubicBezTo>
                <a:cubicBezTo>
                  <a:pt x="769" y="447"/>
                  <a:pt x="933" y="224"/>
                  <a:pt x="933" y="224"/>
                </a:cubicBezTo>
                <a:cubicBezTo>
                  <a:pt x="933" y="224"/>
                  <a:pt x="769" y="0"/>
                  <a:pt x="463" y="0"/>
                </a:cubicBezTo>
                <a:cubicBezTo>
                  <a:pt x="164" y="0"/>
                  <a:pt x="0" y="224"/>
                  <a:pt x="0" y="22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06" name="Freeform 186">
            <a:extLst>
              <a:ext uri="{FF2B5EF4-FFF2-40B4-BE49-F238E27FC236}">
                <a16:creationId xmlns:a16="http://schemas.microsoft.com/office/drawing/2014/main" id="{F200669B-C374-264A-86A3-7F2AC7F47B35}"/>
              </a:ext>
            </a:extLst>
          </p:cNvPr>
          <p:cNvSpPr>
            <a:spLocks noChangeArrowheads="1"/>
          </p:cNvSpPr>
          <p:nvPr/>
        </p:nvSpPr>
        <p:spPr bwMode="auto">
          <a:xfrm>
            <a:off x="19734213" y="8489950"/>
            <a:ext cx="141287" cy="141288"/>
          </a:xfrm>
          <a:custGeom>
            <a:avLst/>
            <a:gdLst>
              <a:gd name="T0" fmla="*/ 139961 w 210"/>
              <a:gd name="T1" fmla="*/ 70316 h 210"/>
              <a:gd name="T2" fmla="*/ 139961 w 210"/>
              <a:gd name="T3" fmla="*/ 70316 h 210"/>
              <a:gd name="T4" fmla="*/ 69646 w 210"/>
              <a:gd name="T5" fmla="*/ 0 h 210"/>
              <a:gd name="T6" fmla="*/ 0 w 210"/>
              <a:gd name="T7" fmla="*/ 70316 h 210"/>
              <a:gd name="T8" fmla="*/ 69646 w 210"/>
              <a:gd name="T9" fmla="*/ 139961 h 210"/>
              <a:gd name="T10" fmla="*/ 139961 w 210"/>
              <a:gd name="T11" fmla="*/ 70316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0" h="210">
                <a:moveTo>
                  <a:pt x="209" y="105"/>
                </a:moveTo>
                <a:lnTo>
                  <a:pt x="209" y="105"/>
                </a:lnTo>
                <a:cubicBezTo>
                  <a:pt x="209" y="45"/>
                  <a:pt x="164" y="0"/>
                  <a:pt x="104" y="0"/>
                </a:cubicBezTo>
                <a:cubicBezTo>
                  <a:pt x="52" y="0"/>
                  <a:pt x="0" y="45"/>
                  <a:pt x="0" y="105"/>
                </a:cubicBezTo>
                <a:cubicBezTo>
                  <a:pt x="0" y="164"/>
                  <a:pt x="52" y="209"/>
                  <a:pt x="104" y="209"/>
                </a:cubicBezTo>
                <a:cubicBezTo>
                  <a:pt x="164" y="209"/>
                  <a:pt x="209" y="164"/>
                  <a:pt x="209" y="105"/>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07" name="Freeform 187">
            <a:extLst>
              <a:ext uri="{FF2B5EF4-FFF2-40B4-BE49-F238E27FC236}">
                <a16:creationId xmlns:a16="http://schemas.microsoft.com/office/drawing/2014/main" id="{25900AED-6218-E44B-B1D7-8CA8A43C9D37}"/>
              </a:ext>
            </a:extLst>
          </p:cNvPr>
          <p:cNvSpPr>
            <a:spLocks noChangeArrowheads="1"/>
          </p:cNvSpPr>
          <p:nvPr/>
        </p:nvSpPr>
        <p:spPr bwMode="auto">
          <a:xfrm>
            <a:off x="20772438" y="8412163"/>
            <a:ext cx="620712" cy="298450"/>
          </a:xfrm>
          <a:custGeom>
            <a:avLst/>
            <a:gdLst>
              <a:gd name="T0" fmla="*/ 0 w 934"/>
              <a:gd name="T1" fmla="*/ 149421 h 448"/>
              <a:gd name="T2" fmla="*/ 0 w 934"/>
              <a:gd name="T3" fmla="*/ 149421 h 448"/>
              <a:gd name="T4" fmla="*/ 312556 w 934"/>
              <a:gd name="T5" fmla="*/ 298174 h 448"/>
              <a:gd name="T6" fmla="*/ 620457 w 934"/>
              <a:gd name="T7" fmla="*/ 149421 h 448"/>
              <a:gd name="T8" fmla="*/ 312556 w 934"/>
              <a:gd name="T9" fmla="*/ 0 h 448"/>
              <a:gd name="T10" fmla="*/ 0 w 934"/>
              <a:gd name="T11" fmla="*/ 149421 h 4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34" h="448">
                <a:moveTo>
                  <a:pt x="0" y="224"/>
                </a:moveTo>
                <a:lnTo>
                  <a:pt x="0" y="224"/>
                </a:lnTo>
                <a:cubicBezTo>
                  <a:pt x="0" y="224"/>
                  <a:pt x="171" y="447"/>
                  <a:pt x="470" y="447"/>
                </a:cubicBezTo>
                <a:cubicBezTo>
                  <a:pt x="769" y="447"/>
                  <a:pt x="933" y="224"/>
                  <a:pt x="933" y="224"/>
                </a:cubicBezTo>
                <a:cubicBezTo>
                  <a:pt x="933" y="224"/>
                  <a:pt x="769" y="0"/>
                  <a:pt x="470" y="0"/>
                </a:cubicBezTo>
                <a:cubicBezTo>
                  <a:pt x="171" y="0"/>
                  <a:pt x="0" y="224"/>
                  <a:pt x="0" y="22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08" name="Freeform 188">
            <a:extLst>
              <a:ext uri="{FF2B5EF4-FFF2-40B4-BE49-F238E27FC236}">
                <a16:creationId xmlns:a16="http://schemas.microsoft.com/office/drawing/2014/main" id="{9D14055D-165D-E24C-9523-82AF0F72DDB1}"/>
              </a:ext>
            </a:extLst>
          </p:cNvPr>
          <p:cNvSpPr>
            <a:spLocks noChangeArrowheads="1"/>
          </p:cNvSpPr>
          <p:nvPr/>
        </p:nvSpPr>
        <p:spPr bwMode="auto">
          <a:xfrm>
            <a:off x="21015325" y="8489950"/>
            <a:ext cx="141288" cy="141288"/>
          </a:xfrm>
          <a:custGeom>
            <a:avLst/>
            <a:gdLst>
              <a:gd name="T0" fmla="*/ 139961 w 210"/>
              <a:gd name="T1" fmla="*/ 70316 h 210"/>
              <a:gd name="T2" fmla="*/ 139961 w 210"/>
              <a:gd name="T3" fmla="*/ 70316 h 210"/>
              <a:gd name="T4" fmla="*/ 70316 w 210"/>
              <a:gd name="T5" fmla="*/ 0 h 210"/>
              <a:gd name="T6" fmla="*/ 0 w 210"/>
              <a:gd name="T7" fmla="*/ 70316 h 210"/>
              <a:gd name="T8" fmla="*/ 70316 w 210"/>
              <a:gd name="T9" fmla="*/ 139961 h 210"/>
              <a:gd name="T10" fmla="*/ 139961 w 210"/>
              <a:gd name="T11" fmla="*/ 70316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0" h="210">
                <a:moveTo>
                  <a:pt x="209" y="105"/>
                </a:moveTo>
                <a:lnTo>
                  <a:pt x="209" y="105"/>
                </a:lnTo>
                <a:cubicBezTo>
                  <a:pt x="209" y="45"/>
                  <a:pt x="165" y="0"/>
                  <a:pt x="105" y="0"/>
                </a:cubicBezTo>
                <a:cubicBezTo>
                  <a:pt x="45" y="0"/>
                  <a:pt x="0" y="45"/>
                  <a:pt x="0" y="105"/>
                </a:cubicBezTo>
                <a:cubicBezTo>
                  <a:pt x="0" y="164"/>
                  <a:pt x="45" y="209"/>
                  <a:pt x="105" y="209"/>
                </a:cubicBezTo>
                <a:cubicBezTo>
                  <a:pt x="165" y="209"/>
                  <a:pt x="209" y="164"/>
                  <a:pt x="209" y="105"/>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09" name="Line 189">
            <a:extLst>
              <a:ext uri="{FF2B5EF4-FFF2-40B4-BE49-F238E27FC236}">
                <a16:creationId xmlns:a16="http://schemas.microsoft.com/office/drawing/2014/main" id="{7DF3542C-A425-1641-9DA1-C4D319941309}"/>
              </a:ext>
            </a:extLst>
          </p:cNvPr>
          <p:cNvSpPr>
            <a:spLocks noChangeShapeType="1"/>
          </p:cNvSpPr>
          <p:nvPr/>
        </p:nvSpPr>
        <p:spPr bwMode="auto">
          <a:xfrm flipV="1">
            <a:off x="20856575" y="8329613"/>
            <a:ext cx="457200" cy="461962"/>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grpSp>
        <p:nvGrpSpPr>
          <p:cNvPr id="130604" name="Group 5">
            <a:extLst>
              <a:ext uri="{FF2B5EF4-FFF2-40B4-BE49-F238E27FC236}">
                <a16:creationId xmlns:a16="http://schemas.microsoft.com/office/drawing/2014/main" id="{8718AC5A-6E9E-44B5-8B8A-2129FD88A7D6}"/>
              </a:ext>
            </a:extLst>
          </p:cNvPr>
          <p:cNvGrpSpPr>
            <a:grpSpLocks/>
          </p:cNvGrpSpPr>
          <p:nvPr/>
        </p:nvGrpSpPr>
        <p:grpSpPr bwMode="auto">
          <a:xfrm>
            <a:off x="22078950" y="8226425"/>
            <a:ext cx="541338" cy="614363"/>
            <a:chOff x="14470031" y="13420684"/>
            <a:chExt cx="542018" cy="615262"/>
          </a:xfrm>
        </p:grpSpPr>
        <p:sp>
          <p:nvSpPr>
            <p:cNvPr id="5315" name="Freeform 195">
              <a:extLst>
                <a:ext uri="{FF2B5EF4-FFF2-40B4-BE49-F238E27FC236}">
                  <a16:creationId xmlns:a16="http://schemas.microsoft.com/office/drawing/2014/main" id="{A9C6685A-F292-7046-BB75-5272EA8321CA}"/>
                </a:ext>
              </a:extLst>
            </p:cNvPr>
            <p:cNvSpPr>
              <a:spLocks noChangeArrowheads="1"/>
            </p:cNvSpPr>
            <p:nvPr/>
          </p:nvSpPr>
          <p:spPr bwMode="auto">
            <a:xfrm>
              <a:off x="14470031" y="13420684"/>
              <a:ext cx="542018" cy="399046"/>
            </a:xfrm>
            <a:custGeom>
              <a:avLst/>
              <a:gdLst>
                <a:gd name="T0" fmla="*/ 0 w 815"/>
                <a:gd name="T1" fmla="*/ 397790 h 598"/>
                <a:gd name="T2" fmla="*/ 64510 w 815"/>
                <a:gd name="T3" fmla="*/ 0 h 598"/>
                <a:gd name="T4" fmla="*/ 481498 w 815"/>
                <a:gd name="T5" fmla="*/ 0 h 598"/>
                <a:gd name="T6" fmla="*/ 541353 w 815"/>
                <a:gd name="T7" fmla="*/ 397790 h 5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5" h="598">
                  <a:moveTo>
                    <a:pt x="0" y="597"/>
                  </a:moveTo>
                  <a:lnTo>
                    <a:pt x="97" y="0"/>
                  </a:lnTo>
                  <a:lnTo>
                    <a:pt x="724" y="0"/>
                  </a:lnTo>
                  <a:lnTo>
                    <a:pt x="814" y="597"/>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16" name="Freeform 196">
              <a:extLst>
                <a:ext uri="{FF2B5EF4-FFF2-40B4-BE49-F238E27FC236}">
                  <a16:creationId xmlns:a16="http://schemas.microsoft.com/office/drawing/2014/main" id="{43F79AA2-6D46-4A42-8022-95E5BDF9F479}"/>
                </a:ext>
              </a:extLst>
            </p:cNvPr>
            <p:cNvSpPr>
              <a:spLocks noChangeArrowheads="1"/>
            </p:cNvSpPr>
            <p:nvPr/>
          </p:nvSpPr>
          <p:spPr bwMode="auto">
            <a:xfrm>
              <a:off x="14470031" y="13816550"/>
              <a:ext cx="542018" cy="219396"/>
            </a:xfrm>
            <a:custGeom>
              <a:avLst/>
              <a:gdLst>
                <a:gd name="T0" fmla="*/ 541353 w 815"/>
                <a:gd name="T1" fmla="*/ 0 h 330"/>
                <a:gd name="T2" fmla="*/ 541353 w 815"/>
                <a:gd name="T3" fmla="*/ 219069 h 330"/>
                <a:gd name="T4" fmla="*/ 0 w 815"/>
                <a:gd name="T5" fmla="*/ 219069 h 330"/>
                <a:gd name="T6" fmla="*/ 0 w 815"/>
                <a:gd name="T7" fmla="*/ 0 h 330"/>
                <a:gd name="T8" fmla="*/ 541353 w 815"/>
                <a:gd name="T9" fmla="*/ 0 h 3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5" h="330">
                  <a:moveTo>
                    <a:pt x="814" y="0"/>
                  </a:moveTo>
                  <a:lnTo>
                    <a:pt x="814" y="329"/>
                  </a:lnTo>
                  <a:lnTo>
                    <a:pt x="0" y="329"/>
                  </a:lnTo>
                  <a:lnTo>
                    <a:pt x="0" y="0"/>
                  </a:lnTo>
                  <a:lnTo>
                    <a:pt x="814" y="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17" name="Freeform 197">
              <a:extLst>
                <a:ext uri="{FF2B5EF4-FFF2-40B4-BE49-F238E27FC236}">
                  <a16:creationId xmlns:a16="http://schemas.microsoft.com/office/drawing/2014/main" id="{F0C213E7-72F2-B040-BAA6-B98DB221429F}"/>
                </a:ext>
              </a:extLst>
            </p:cNvPr>
            <p:cNvSpPr>
              <a:spLocks noChangeArrowheads="1"/>
            </p:cNvSpPr>
            <p:nvPr/>
          </p:nvSpPr>
          <p:spPr bwMode="auto">
            <a:xfrm>
              <a:off x="14872174" y="13896042"/>
              <a:ext cx="60401" cy="57234"/>
            </a:xfrm>
            <a:custGeom>
              <a:avLst/>
              <a:gdLst>
                <a:gd name="T0" fmla="*/ 60850 w 91"/>
                <a:gd name="T1" fmla="*/ 28647 h 90"/>
                <a:gd name="T2" fmla="*/ 60850 w 91"/>
                <a:gd name="T3" fmla="*/ 28647 h 90"/>
                <a:gd name="T4" fmla="*/ 30425 w 91"/>
                <a:gd name="T5" fmla="*/ 0 h 90"/>
                <a:gd name="T6" fmla="*/ 0 w 91"/>
                <a:gd name="T7" fmla="*/ 28647 h 90"/>
                <a:gd name="T8" fmla="*/ 30425 w 91"/>
                <a:gd name="T9" fmla="*/ 57946 h 90"/>
                <a:gd name="T10" fmla="*/ 60850 w 91"/>
                <a:gd name="T11" fmla="*/ 28647 h 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90">
                  <a:moveTo>
                    <a:pt x="90" y="44"/>
                  </a:moveTo>
                  <a:lnTo>
                    <a:pt x="90" y="44"/>
                  </a:lnTo>
                  <a:cubicBezTo>
                    <a:pt x="90" y="22"/>
                    <a:pt x="67" y="0"/>
                    <a:pt x="45" y="0"/>
                  </a:cubicBezTo>
                  <a:cubicBezTo>
                    <a:pt x="22" y="0"/>
                    <a:pt x="0" y="22"/>
                    <a:pt x="0" y="44"/>
                  </a:cubicBezTo>
                  <a:cubicBezTo>
                    <a:pt x="0" y="67"/>
                    <a:pt x="22" y="89"/>
                    <a:pt x="45" y="89"/>
                  </a:cubicBezTo>
                  <a:cubicBezTo>
                    <a:pt x="67" y="89"/>
                    <a:pt x="90" y="67"/>
                    <a:pt x="90" y="4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18" name="Freeform 198">
              <a:extLst>
                <a:ext uri="{FF2B5EF4-FFF2-40B4-BE49-F238E27FC236}">
                  <a16:creationId xmlns:a16="http://schemas.microsoft.com/office/drawing/2014/main" id="{33F57C4F-A7C2-7D4E-A6E1-B108D0AA70AB}"/>
                </a:ext>
              </a:extLst>
            </p:cNvPr>
            <p:cNvSpPr>
              <a:spLocks noChangeArrowheads="1"/>
            </p:cNvSpPr>
            <p:nvPr/>
          </p:nvSpPr>
          <p:spPr bwMode="auto">
            <a:xfrm>
              <a:off x="14643286" y="13558999"/>
              <a:ext cx="198686" cy="119236"/>
            </a:xfrm>
            <a:custGeom>
              <a:avLst/>
              <a:gdLst>
                <a:gd name="T0" fmla="*/ 129498 w 300"/>
                <a:gd name="T1" fmla="*/ 119455 h 180"/>
                <a:gd name="T2" fmla="*/ 129498 w 300"/>
                <a:gd name="T3" fmla="*/ 119455 h 180"/>
                <a:gd name="T4" fmla="*/ 168680 w 300"/>
                <a:gd name="T5" fmla="*/ 119455 h 180"/>
                <a:gd name="T6" fmla="*/ 198564 w 300"/>
                <a:gd name="T7" fmla="*/ 90092 h 180"/>
                <a:gd name="T8" fmla="*/ 168680 w 300"/>
                <a:gd name="T9" fmla="*/ 60061 h 180"/>
                <a:gd name="T10" fmla="*/ 99614 w 300"/>
                <a:gd name="T11" fmla="*/ 0 h 180"/>
                <a:gd name="T12" fmla="*/ 29884 w 300"/>
                <a:gd name="T13" fmla="*/ 60061 h 180"/>
                <a:gd name="T14" fmla="*/ 29884 w 300"/>
                <a:gd name="T15" fmla="*/ 60061 h 180"/>
                <a:gd name="T16" fmla="*/ 0 w 300"/>
                <a:gd name="T17" fmla="*/ 90092 h 180"/>
                <a:gd name="T18" fmla="*/ 29884 w 300"/>
                <a:gd name="T19" fmla="*/ 119455 h 180"/>
                <a:gd name="T20" fmla="*/ 134147 w 300"/>
                <a:gd name="T21" fmla="*/ 119455 h 1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00" h="180">
                  <a:moveTo>
                    <a:pt x="195" y="179"/>
                  </a:moveTo>
                  <a:lnTo>
                    <a:pt x="195" y="179"/>
                  </a:lnTo>
                  <a:cubicBezTo>
                    <a:pt x="254" y="179"/>
                    <a:pt x="254" y="179"/>
                    <a:pt x="254" y="179"/>
                  </a:cubicBezTo>
                  <a:cubicBezTo>
                    <a:pt x="284" y="179"/>
                    <a:pt x="299" y="164"/>
                    <a:pt x="299" y="135"/>
                  </a:cubicBezTo>
                  <a:cubicBezTo>
                    <a:pt x="299" y="120"/>
                    <a:pt x="284" y="90"/>
                    <a:pt x="254" y="90"/>
                  </a:cubicBezTo>
                  <a:cubicBezTo>
                    <a:pt x="254" y="37"/>
                    <a:pt x="202" y="0"/>
                    <a:pt x="150" y="0"/>
                  </a:cubicBezTo>
                  <a:cubicBezTo>
                    <a:pt x="97" y="0"/>
                    <a:pt x="53" y="45"/>
                    <a:pt x="45" y="90"/>
                  </a:cubicBezTo>
                  <a:cubicBezTo>
                    <a:pt x="15" y="90"/>
                    <a:pt x="0" y="120"/>
                    <a:pt x="0" y="135"/>
                  </a:cubicBezTo>
                  <a:cubicBezTo>
                    <a:pt x="0" y="164"/>
                    <a:pt x="15" y="179"/>
                    <a:pt x="45" y="179"/>
                  </a:cubicBezTo>
                  <a:cubicBezTo>
                    <a:pt x="202" y="179"/>
                    <a:pt x="202" y="179"/>
                    <a:pt x="202" y="17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130605" name="Group 26">
            <a:extLst>
              <a:ext uri="{FF2B5EF4-FFF2-40B4-BE49-F238E27FC236}">
                <a16:creationId xmlns:a16="http://schemas.microsoft.com/office/drawing/2014/main" id="{B992A5BF-1EA4-4CCD-9571-2236D793E9C9}"/>
              </a:ext>
            </a:extLst>
          </p:cNvPr>
          <p:cNvGrpSpPr>
            <a:grpSpLocks/>
          </p:cNvGrpSpPr>
          <p:nvPr/>
        </p:nvGrpSpPr>
        <p:grpSpPr bwMode="auto">
          <a:xfrm>
            <a:off x="15759113" y="8302625"/>
            <a:ext cx="522287" cy="635000"/>
            <a:chOff x="15759151" y="8302288"/>
            <a:chExt cx="521508" cy="635771"/>
          </a:xfrm>
        </p:grpSpPr>
        <p:sp>
          <p:nvSpPr>
            <p:cNvPr id="5337" name="Line 217">
              <a:extLst>
                <a:ext uri="{FF2B5EF4-FFF2-40B4-BE49-F238E27FC236}">
                  <a16:creationId xmlns:a16="http://schemas.microsoft.com/office/drawing/2014/main" id="{4F43F723-5E63-4044-A42E-DF5CD575A9E3}"/>
                </a:ext>
              </a:extLst>
            </p:cNvPr>
            <p:cNvSpPr>
              <a:spLocks noChangeShapeType="1"/>
            </p:cNvSpPr>
            <p:nvPr/>
          </p:nvSpPr>
          <p:spPr bwMode="auto">
            <a:xfrm>
              <a:off x="15817800" y="8489840"/>
              <a:ext cx="3170" cy="44504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38" name="Line 218">
              <a:extLst>
                <a:ext uri="{FF2B5EF4-FFF2-40B4-BE49-F238E27FC236}">
                  <a16:creationId xmlns:a16="http://schemas.microsoft.com/office/drawing/2014/main" id="{05B0E206-DC05-9344-97A9-AD2FE1BB6B78}"/>
                </a:ext>
              </a:extLst>
            </p:cNvPr>
            <p:cNvSpPr>
              <a:spLocks noChangeShapeType="1"/>
            </p:cNvSpPr>
            <p:nvPr/>
          </p:nvSpPr>
          <p:spPr bwMode="auto">
            <a:xfrm>
              <a:off x="16218839" y="8302288"/>
              <a:ext cx="3170" cy="44504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39" name="Line 219">
              <a:extLst>
                <a:ext uri="{FF2B5EF4-FFF2-40B4-BE49-F238E27FC236}">
                  <a16:creationId xmlns:a16="http://schemas.microsoft.com/office/drawing/2014/main" id="{AAAA2BFD-8AF0-274A-8E51-9EB4D082BD4E}"/>
                </a:ext>
              </a:extLst>
            </p:cNvPr>
            <p:cNvSpPr>
              <a:spLocks noChangeShapeType="1"/>
            </p:cNvSpPr>
            <p:nvPr/>
          </p:nvSpPr>
          <p:spPr bwMode="auto">
            <a:xfrm>
              <a:off x="16017527" y="8680572"/>
              <a:ext cx="3170" cy="25748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40" name="Line 220">
              <a:extLst>
                <a:ext uri="{FF2B5EF4-FFF2-40B4-BE49-F238E27FC236}">
                  <a16:creationId xmlns:a16="http://schemas.microsoft.com/office/drawing/2014/main" id="{C1B081CC-4082-284D-BEEE-90DDB40700C7}"/>
                </a:ext>
              </a:extLst>
            </p:cNvPr>
            <p:cNvSpPr>
              <a:spLocks noChangeShapeType="1"/>
            </p:cNvSpPr>
            <p:nvPr/>
          </p:nvSpPr>
          <p:spPr bwMode="auto">
            <a:xfrm>
              <a:off x="16017527" y="8302288"/>
              <a:ext cx="3170" cy="25748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41" name="Freeform 221">
              <a:extLst>
                <a:ext uri="{FF2B5EF4-FFF2-40B4-BE49-F238E27FC236}">
                  <a16:creationId xmlns:a16="http://schemas.microsoft.com/office/drawing/2014/main" id="{C22F1CFE-A5C8-9448-9A77-7F1F98E34ED0}"/>
                </a:ext>
              </a:extLst>
            </p:cNvPr>
            <p:cNvSpPr>
              <a:spLocks noChangeArrowheads="1"/>
            </p:cNvSpPr>
            <p:nvPr/>
          </p:nvSpPr>
          <p:spPr bwMode="auto">
            <a:xfrm>
              <a:off x="15759151" y="8372223"/>
              <a:ext cx="120470" cy="120796"/>
            </a:xfrm>
            <a:custGeom>
              <a:avLst/>
              <a:gdLst>
                <a:gd name="T0" fmla="*/ 119457 w 180"/>
                <a:gd name="T1" fmla="*/ 60061 h 180"/>
                <a:gd name="T2" fmla="*/ 119457 w 180"/>
                <a:gd name="T3" fmla="*/ 60061 h 180"/>
                <a:gd name="T4" fmla="*/ 59395 w 180"/>
                <a:gd name="T5" fmla="*/ 119455 h 180"/>
                <a:gd name="T6" fmla="*/ 0 w 180"/>
                <a:gd name="T7" fmla="*/ 60061 h 180"/>
                <a:gd name="T8" fmla="*/ 59395 w 180"/>
                <a:gd name="T9" fmla="*/ 0 h 180"/>
                <a:gd name="T10" fmla="*/ 119457 w 180"/>
                <a:gd name="T11" fmla="*/ 60061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80">
                  <a:moveTo>
                    <a:pt x="179" y="90"/>
                  </a:moveTo>
                  <a:lnTo>
                    <a:pt x="179" y="90"/>
                  </a:lnTo>
                  <a:cubicBezTo>
                    <a:pt x="179" y="134"/>
                    <a:pt x="142" y="179"/>
                    <a:pt x="89" y="179"/>
                  </a:cubicBezTo>
                  <a:cubicBezTo>
                    <a:pt x="37" y="179"/>
                    <a:pt x="0" y="134"/>
                    <a:pt x="0" y="90"/>
                  </a:cubicBezTo>
                  <a:cubicBezTo>
                    <a:pt x="0" y="37"/>
                    <a:pt x="37" y="0"/>
                    <a:pt x="89" y="0"/>
                  </a:cubicBezTo>
                  <a:cubicBezTo>
                    <a:pt x="142" y="0"/>
                    <a:pt x="179" y="37"/>
                    <a:pt x="179" y="9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42" name="Freeform 222">
              <a:extLst>
                <a:ext uri="{FF2B5EF4-FFF2-40B4-BE49-F238E27FC236}">
                  <a16:creationId xmlns:a16="http://schemas.microsoft.com/office/drawing/2014/main" id="{643E14BA-F31C-2849-848C-A2D5E99A984C}"/>
                </a:ext>
              </a:extLst>
            </p:cNvPr>
            <p:cNvSpPr>
              <a:spLocks noChangeArrowheads="1"/>
            </p:cNvSpPr>
            <p:nvPr/>
          </p:nvSpPr>
          <p:spPr bwMode="auto">
            <a:xfrm>
              <a:off x="16155434" y="8747328"/>
              <a:ext cx="125225" cy="120796"/>
            </a:xfrm>
            <a:custGeom>
              <a:avLst/>
              <a:gdLst>
                <a:gd name="T0" fmla="*/ 125312 w 188"/>
                <a:gd name="T1" fmla="*/ 59394 h 180"/>
                <a:gd name="T2" fmla="*/ 125312 w 188"/>
                <a:gd name="T3" fmla="*/ 59394 h 180"/>
                <a:gd name="T4" fmla="*/ 65001 w 188"/>
                <a:gd name="T5" fmla="*/ 119455 h 180"/>
                <a:gd name="T6" fmla="*/ 0 w 188"/>
                <a:gd name="T7" fmla="*/ 59394 h 180"/>
                <a:gd name="T8" fmla="*/ 65001 w 188"/>
                <a:gd name="T9" fmla="*/ 0 h 180"/>
                <a:gd name="T10" fmla="*/ 125312 w 188"/>
                <a:gd name="T11" fmla="*/ 59394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8" h="180">
                  <a:moveTo>
                    <a:pt x="187" y="89"/>
                  </a:moveTo>
                  <a:lnTo>
                    <a:pt x="187" y="89"/>
                  </a:lnTo>
                  <a:cubicBezTo>
                    <a:pt x="187" y="141"/>
                    <a:pt x="142" y="179"/>
                    <a:pt x="97" y="179"/>
                  </a:cubicBezTo>
                  <a:cubicBezTo>
                    <a:pt x="45" y="179"/>
                    <a:pt x="0" y="141"/>
                    <a:pt x="0" y="89"/>
                  </a:cubicBezTo>
                  <a:cubicBezTo>
                    <a:pt x="0" y="37"/>
                    <a:pt x="45" y="0"/>
                    <a:pt x="97" y="0"/>
                  </a:cubicBezTo>
                  <a:cubicBezTo>
                    <a:pt x="142" y="0"/>
                    <a:pt x="187" y="37"/>
                    <a:pt x="187" y="8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43" name="Freeform 223">
              <a:extLst>
                <a:ext uri="{FF2B5EF4-FFF2-40B4-BE49-F238E27FC236}">
                  <a16:creationId xmlns:a16="http://schemas.microsoft.com/office/drawing/2014/main" id="{7E61D0A5-66C0-F64A-83ED-01BACB2A934E}"/>
                </a:ext>
              </a:extLst>
            </p:cNvPr>
            <p:cNvSpPr>
              <a:spLocks noChangeArrowheads="1"/>
            </p:cNvSpPr>
            <p:nvPr/>
          </p:nvSpPr>
          <p:spPr bwMode="auto">
            <a:xfrm>
              <a:off x="15955707" y="8559775"/>
              <a:ext cx="120470" cy="120796"/>
            </a:xfrm>
            <a:custGeom>
              <a:avLst/>
              <a:gdLst>
                <a:gd name="T0" fmla="*/ 119458 w 181"/>
                <a:gd name="T1" fmla="*/ 59394 h 180"/>
                <a:gd name="T2" fmla="*/ 119458 w 181"/>
                <a:gd name="T3" fmla="*/ 59394 h 180"/>
                <a:gd name="T4" fmla="*/ 59729 w 181"/>
                <a:gd name="T5" fmla="*/ 119455 h 180"/>
                <a:gd name="T6" fmla="*/ 0 w 181"/>
                <a:gd name="T7" fmla="*/ 59394 h 180"/>
                <a:gd name="T8" fmla="*/ 59729 w 181"/>
                <a:gd name="T9" fmla="*/ 0 h 180"/>
                <a:gd name="T10" fmla="*/ 119458 w 181"/>
                <a:gd name="T11" fmla="*/ 59394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1" h="180">
                  <a:moveTo>
                    <a:pt x="180" y="89"/>
                  </a:moveTo>
                  <a:lnTo>
                    <a:pt x="180" y="89"/>
                  </a:lnTo>
                  <a:cubicBezTo>
                    <a:pt x="180" y="142"/>
                    <a:pt x="142" y="179"/>
                    <a:pt x="90" y="179"/>
                  </a:cubicBezTo>
                  <a:cubicBezTo>
                    <a:pt x="45" y="179"/>
                    <a:pt x="0" y="142"/>
                    <a:pt x="0" y="89"/>
                  </a:cubicBezTo>
                  <a:cubicBezTo>
                    <a:pt x="0" y="37"/>
                    <a:pt x="45" y="0"/>
                    <a:pt x="90" y="0"/>
                  </a:cubicBezTo>
                  <a:cubicBezTo>
                    <a:pt x="142" y="0"/>
                    <a:pt x="180" y="37"/>
                    <a:pt x="180" y="89"/>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344" name="Line 224">
              <a:extLst>
                <a:ext uri="{FF2B5EF4-FFF2-40B4-BE49-F238E27FC236}">
                  <a16:creationId xmlns:a16="http://schemas.microsoft.com/office/drawing/2014/main" id="{12F08232-B66B-2B43-86DB-D66562DCA18D}"/>
                </a:ext>
              </a:extLst>
            </p:cNvPr>
            <p:cNvSpPr>
              <a:spLocks noChangeShapeType="1"/>
            </p:cNvSpPr>
            <p:nvPr/>
          </p:nvSpPr>
          <p:spPr bwMode="auto">
            <a:xfrm>
              <a:off x="15817800" y="8302288"/>
              <a:ext cx="3170" cy="6993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345" name="Line 225">
              <a:extLst>
                <a:ext uri="{FF2B5EF4-FFF2-40B4-BE49-F238E27FC236}">
                  <a16:creationId xmlns:a16="http://schemas.microsoft.com/office/drawing/2014/main" id="{47607145-7725-0B44-A76C-ED84AAB644A1}"/>
                </a:ext>
              </a:extLst>
            </p:cNvPr>
            <p:cNvSpPr>
              <a:spLocks noChangeShapeType="1"/>
            </p:cNvSpPr>
            <p:nvPr/>
          </p:nvSpPr>
          <p:spPr bwMode="auto">
            <a:xfrm>
              <a:off x="16218839" y="8868124"/>
              <a:ext cx="3170" cy="6993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grpSp>
      <p:sp>
        <p:nvSpPr>
          <p:cNvPr id="5792" name="Line 672">
            <a:extLst>
              <a:ext uri="{FF2B5EF4-FFF2-40B4-BE49-F238E27FC236}">
                <a16:creationId xmlns:a16="http://schemas.microsoft.com/office/drawing/2014/main" id="{9F371765-F555-B944-B4DC-30919726B0ED}"/>
              </a:ext>
            </a:extLst>
          </p:cNvPr>
          <p:cNvSpPr>
            <a:spLocks noChangeShapeType="1"/>
          </p:cNvSpPr>
          <p:nvPr/>
        </p:nvSpPr>
        <p:spPr bwMode="auto">
          <a:xfrm>
            <a:off x="14743113" y="8777288"/>
            <a:ext cx="1587" cy="157162"/>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793" name="Line 673">
            <a:extLst>
              <a:ext uri="{FF2B5EF4-FFF2-40B4-BE49-F238E27FC236}">
                <a16:creationId xmlns:a16="http://schemas.microsoft.com/office/drawing/2014/main" id="{F2DA323F-66E2-5B4D-A7D5-7CE09EF9258A}"/>
              </a:ext>
            </a:extLst>
          </p:cNvPr>
          <p:cNvSpPr>
            <a:spLocks noChangeShapeType="1"/>
          </p:cNvSpPr>
          <p:nvPr/>
        </p:nvSpPr>
        <p:spPr bwMode="auto">
          <a:xfrm>
            <a:off x="14743113" y="8302625"/>
            <a:ext cx="1587" cy="157163"/>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794" name="Line 674">
            <a:extLst>
              <a:ext uri="{FF2B5EF4-FFF2-40B4-BE49-F238E27FC236}">
                <a16:creationId xmlns:a16="http://schemas.microsoft.com/office/drawing/2014/main" id="{CE5F007C-86F2-3849-AF78-511B530B7998}"/>
              </a:ext>
            </a:extLst>
          </p:cNvPr>
          <p:cNvSpPr>
            <a:spLocks noChangeShapeType="1"/>
          </p:cNvSpPr>
          <p:nvPr/>
        </p:nvSpPr>
        <p:spPr bwMode="auto">
          <a:xfrm flipH="1">
            <a:off x="14417675" y="8618538"/>
            <a:ext cx="169863"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795" name="Line 675">
            <a:extLst>
              <a:ext uri="{FF2B5EF4-FFF2-40B4-BE49-F238E27FC236}">
                <a16:creationId xmlns:a16="http://schemas.microsoft.com/office/drawing/2014/main" id="{31AB2ECD-4497-1D48-B849-0FD4DC5A1F53}"/>
              </a:ext>
            </a:extLst>
          </p:cNvPr>
          <p:cNvSpPr>
            <a:spLocks noChangeShapeType="1"/>
          </p:cNvSpPr>
          <p:nvPr/>
        </p:nvSpPr>
        <p:spPr bwMode="auto">
          <a:xfrm flipH="1">
            <a:off x="14897100" y="8618538"/>
            <a:ext cx="165100" cy="3175"/>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5796" name="Freeform 676">
            <a:extLst>
              <a:ext uri="{FF2B5EF4-FFF2-40B4-BE49-F238E27FC236}">
                <a16:creationId xmlns:a16="http://schemas.microsoft.com/office/drawing/2014/main" id="{49E8301F-406F-7048-A34D-7075209BBF8C}"/>
              </a:ext>
            </a:extLst>
          </p:cNvPr>
          <p:cNvSpPr>
            <a:spLocks noChangeArrowheads="1"/>
          </p:cNvSpPr>
          <p:nvPr/>
        </p:nvSpPr>
        <p:spPr bwMode="auto">
          <a:xfrm>
            <a:off x="14504988" y="8382000"/>
            <a:ext cx="477837" cy="476250"/>
          </a:xfrm>
          <a:custGeom>
            <a:avLst/>
            <a:gdLst>
              <a:gd name="T0" fmla="*/ 476896 w 718"/>
              <a:gd name="T1" fmla="*/ 238115 h 718"/>
              <a:gd name="T2" fmla="*/ 476896 w 718"/>
              <a:gd name="T3" fmla="*/ 238115 h 718"/>
              <a:gd name="T4" fmla="*/ 238781 w 718"/>
              <a:gd name="T5" fmla="*/ 0 h 718"/>
              <a:gd name="T6" fmla="*/ 0 w 718"/>
              <a:gd name="T7" fmla="*/ 238115 h 718"/>
              <a:gd name="T8" fmla="*/ 238781 w 718"/>
              <a:gd name="T9" fmla="*/ 476896 h 718"/>
              <a:gd name="T10" fmla="*/ 476896 w 718"/>
              <a:gd name="T11" fmla="*/ 238115 h 7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8" h="718">
                <a:moveTo>
                  <a:pt x="717" y="358"/>
                </a:moveTo>
                <a:lnTo>
                  <a:pt x="717" y="358"/>
                </a:lnTo>
                <a:cubicBezTo>
                  <a:pt x="717" y="157"/>
                  <a:pt x="553" y="0"/>
                  <a:pt x="359" y="0"/>
                </a:cubicBezTo>
                <a:cubicBezTo>
                  <a:pt x="157" y="0"/>
                  <a:pt x="0" y="157"/>
                  <a:pt x="0" y="358"/>
                </a:cubicBezTo>
                <a:cubicBezTo>
                  <a:pt x="0" y="560"/>
                  <a:pt x="157" y="717"/>
                  <a:pt x="359" y="717"/>
                </a:cubicBezTo>
                <a:cubicBezTo>
                  <a:pt x="553" y="717"/>
                  <a:pt x="717" y="560"/>
                  <a:pt x="717" y="358"/>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97" name="Freeform 677">
            <a:extLst>
              <a:ext uri="{FF2B5EF4-FFF2-40B4-BE49-F238E27FC236}">
                <a16:creationId xmlns:a16="http://schemas.microsoft.com/office/drawing/2014/main" id="{8792AE10-982E-864B-B699-F74A6D20B9C8}"/>
              </a:ext>
            </a:extLst>
          </p:cNvPr>
          <p:cNvSpPr>
            <a:spLocks noChangeArrowheads="1"/>
          </p:cNvSpPr>
          <p:nvPr/>
        </p:nvSpPr>
        <p:spPr bwMode="auto">
          <a:xfrm>
            <a:off x="16954500" y="8275638"/>
            <a:ext cx="679450" cy="679450"/>
          </a:xfrm>
          <a:custGeom>
            <a:avLst/>
            <a:gdLst>
              <a:gd name="T0" fmla="*/ 559573 w 1024"/>
              <a:gd name="T1" fmla="*/ 124128 h 1024"/>
              <a:gd name="T2" fmla="*/ 559573 w 1024"/>
              <a:gd name="T3" fmla="*/ 124128 h 1024"/>
              <a:gd name="T4" fmla="*/ 559573 w 1024"/>
              <a:gd name="T5" fmla="*/ 560236 h 1024"/>
              <a:gd name="T6" fmla="*/ 124128 w 1024"/>
              <a:gd name="T7" fmla="*/ 560236 h 1024"/>
              <a:gd name="T8" fmla="*/ 124128 w 1024"/>
              <a:gd name="T9" fmla="*/ 124128 h 1024"/>
              <a:gd name="T10" fmla="*/ 559573 w 1024"/>
              <a:gd name="T11" fmla="*/ 124128 h 10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24" h="1024">
                <a:moveTo>
                  <a:pt x="843" y="187"/>
                </a:moveTo>
                <a:lnTo>
                  <a:pt x="843" y="187"/>
                </a:lnTo>
                <a:cubicBezTo>
                  <a:pt x="1023" y="366"/>
                  <a:pt x="1023" y="665"/>
                  <a:pt x="843" y="844"/>
                </a:cubicBezTo>
                <a:cubicBezTo>
                  <a:pt x="664" y="1023"/>
                  <a:pt x="366" y="1023"/>
                  <a:pt x="187" y="844"/>
                </a:cubicBezTo>
                <a:cubicBezTo>
                  <a:pt x="0" y="665"/>
                  <a:pt x="0" y="366"/>
                  <a:pt x="187" y="187"/>
                </a:cubicBezTo>
                <a:cubicBezTo>
                  <a:pt x="366" y="0"/>
                  <a:pt x="664" y="0"/>
                  <a:pt x="843" y="187"/>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98" name="Freeform 678">
            <a:extLst>
              <a:ext uri="{FF2B5EF4-FFF2-40B4-BE49-F238E27FC236}">
                <a16:creationId xmlns:a16="http://schemas.microsoft.com/office/drawing/2014/main" id="{778538A4-2604-7244-934F-676AC949E8F7}"/>
              </a:ext>
            </a:extLst>
          </p:cNvPr>
          <p:cNvSpPr>
            <a:spLocks noChangeArrowheads="1"/>
          </p:cNvSpPr>
          <p:nvPr/>
        </p:nvSpPr>
        <p:spPr bwMode="auto">
          <a:xfrm>
            <a:off x="17041813" y="8366125"/>
            <a:ext cx="508000" cy="508000"/>
          </a:xfrm>
          <a:custGeom>
            <a:avLst/>
            <a:gdLst>
              <a:gd name="T0" fmla="*/ 416515 w 763"/>
              <a:gd name="T1" fmla="*/ 89133 h 762"/>
              <a:gd name="T2" fmla="*/ 416515 w 763"/>
              <a:gd name="T3" fmla="*/ 89133 h 762"/>
              <a:gd name="T4" fmla="*/ 416515 w 763"/>
              <a:gd name="T5" fmla="*/ 417060 h 762"/>
              <a:gd name="T6" fmla="*/ 89680 w 763"/>
              <a:gd name="T7" fmla="*/ 417060 h 762"/>
              <a:gd name="T8" fmla="*/ 89680 w 763"/>
              <a:gd name="T9" fmla="*/ 89133 h 762"/>
              <a:gd name="T10" fmla="*/ 416515 w 763"/>
              <a:gd name="T11" fmla="*/ 89133 h 76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3" h="762">
                <a:moveTo>
                  <a:pt x="627" y="134"/>
                </a:moveTo>
                <a:lnTo>
                  <a:pt x="627" y="134"/>
                </a:lnTo>
                <a:cubicBezTo>
                  <a:pt x="762" y="268"/>
                  <a:pt x="762" y="492"/>
                  <a:pt x="627" y="627"/>
                </a:cubicBezTo>
                <a:cubicBezTo>
                  <a:pt x="485" y="761"/>
                  <a:pt x="269" y="761"/>
                  <a:pt x="135" y="627"/>
                </a:cubicBezTo>
                <a:cubicBezTo>
                  <a:pt x="0" y="492"/>
                  <a:pt x="0" y="268"/>
                  <a:pt x="135" y="134"/>
                </a:cubicBezTo>
                <a:cubicBezTo>
                  <a:pt x="269" y="0"/>
                  <a:pt x="485" y="0"/>
                  <a:pt x="627" y="13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799" name="Freeform 679">
            <a:extLst>
              <a:ext uri="{FF2B5EF4-FFF2-40B4-BE49-F238E27FC236}">
                <a16:creationId xmlns:a16="http://schemas.microsoft.com/office/drawing/2014/main" id="{B750948D-541B-EA4E-A201-CABE051EAB9A}"/>
              </a:ext>
            </a:extLst>
          </p:cNvPr>
          <p:cNvSpPr>
            <a:spLocks noChangeArrowheads="1"/>
          </p:cNvSpPr>
          <p:nvPr/>
        </p:nvSpPr>
        <p:spPr bwMode="auto">
          <a:xfrm>
            <a:off x="17133888" y="8455025"/>
            <a:ext cx="327025" cy="327025"/>
          </a:xfrm>
          <a:custGeom>
            <a:avLst/>
            <a:gdLst>
              <a:gd name="T0" fmla="*/ 268235 w 493"/>
              <a:gd name="T1" fmla="*/ 59782 h 494"/>
              <a:gd name="T2" fmla="*/ 268235 w 493"/>
              <a:gd name="T3" fmla="*/ 59782 h 494"/>
              <a:gd name="T4" fmla="*/ 268235 w 493"/>
              <a:gd name="T5" fmla="*/ 267692 h 494"/>
              <a:gd name="T6" fmla="*/ 54579 w 493"/>
              <a:gd name="T7" fmla="*/ 267692 h 494"/>
              <a:gd name="T8" fmla="*/ 54579 w 493"/>
              <a:gd name="T9" fmla="*/ 59782 h 494"/>
              <a:gd name="T10" fmla="*/ 268235 w 493"/>
              <a:gd name="T11" fmla="*/ 59782 h 4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3" h="494">
                <a:moveTo>
                  <a:pt x="403" y="90"/>
                </a:moveTo>
                <a:lnTo>
                  <a:pt x="403" y="90"/>
                </a:lnTo>
                <a:cubicBezTo>
                  <a:pt x="492" y="172"/>
                  <a:pt x="492" y="313"/>
                  <a:pt x="403" y="403"/>
                </a:cubicBezTo>
                <a:cubicBezTo>
                  <a:pt x="313" y="493"/>
                  <a:pt x="171" y="493"/>
                  <a:pt x="82" y="403"/>
                </a:cubicBezTo>
                <a:cubicBezTo>
                  <a:pt x="0" y="313"/>
                  <a:pt x="0" y="172"/>
                  <a:pt x="82" y="90"/>
                </a:cubicBezTo>
                <a:cubicBezTo>
                  <a:pt x="171" y="0"/>
                  <a:pt x="313" y="0"/>
                  <a:pt x="403" y="90"/>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800" name="Freeform 680">
            <a:extLst>
              <a:ext uri="{FF2B5EF4-FFF2-40B4-BE49-F238E27FC236}">
                <a16:creationId xmlns:a16="http://schemas.microsoft.com/office/drawing/2014/main" id="{E928E425-177A-5944-BC7D-BA783DA2B90E}"/>
              </a:ext>
            </a:extLst>
          </p:cNvPr>
          <p:cNvSpPr>
            <a:spLocks noChangeArrowheads="1"/>
          </p:cNvSpPr>
          <p:nvPr/>
        </p:nvSpPr>
        <p:spPr bwMode="auto">
          <a:xfrm>
            <a:off x="17218025" y="8539163"/>
            <a:ext cx="155575" cy="155575"/>
          </a:xfrm>
          <a:custGeom>
            <a:avLst/>
            <a:gdLst>
              <a:gd name="T0" fmla="*/ 129848 w 232"/>
              <a:gd name="T1" fmla="*/ 30119 h 232"/>
              <a:gd name="T2" fmla="*/ 129848 w 232"/>
              <a:gd name="T3" fmla="*/ 30119 h 232"/>
              <a:gd name="T4" fmla="*/ 129848 w 232"/>
              <a:gd name="T5" fmla="*/ 129848 h 232"/>
              <a:gd name="T6" fmla="*/ 29450 w 232"/>
              <a:gd name="T7" fmla="*/ 129848 h 232"/>
              <a:gd name="T8" fmla="*/ 29450 w 232"/>
              <a:gd name="T9" fmla="*/ 30119 h 232"/>
              <a:gd name="T10" fmla="*/ 129848 w 232"/>
              <a:gd name="T11" fmla="*/ 30119 h 2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 h="232">
                <a:moveTo>
                  <a:pt x="194" y="45"/>
                </a:moveTo>
                <a:lnTo>
                  <a:pt x="194" y="45"/>
                </a:lnTo>
                <a:cubicBezTo>
                  <a:pt x="231" y="82"/>
                  <a:pt x="231" y="149"/>
                  <a:pt x="194" y="194"/>
                </a:cubicBezTo>
                <a:cubicBezTo>
                  <a:pt x="149" y="231"/>
                  <a:pt x="82" y="231"/>
                  <a:pt x="44" y="194"/>
                </a:cubicBezTo>
                <a:cubicBezTo>
                  <a:pt x="0" y="149"/>
                  <a:pt x="0" y="82"/>
                  <a:pt x="44" y="45"/>
                </a:cubicBezTo>
                <a:cubicBezTo>
                  <a:pt x="82" y="0"/>
                  <a:pt x="149" y="0"/>
                  <a:pt x="194" y="45"/>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8670E0-D29A-1845-9547-93A96F5F4AF3}"/>
              </a:ext>
            </a:extLst>
          </p:cNvPr>
          <p:cNvSpPr txBox="1"/>
          <p:nvPr/>
        </p:nvSpPr>
        <p:spPr>
          <a:xfrm>
            <a:off x="6826250" y="1847850"/>
            <a:ext cx="10725150"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A FULL WIDTH TEXT</a:t>
            </a:r>
            <a:endParaRPr lang="en-US" sz="9600" spc="600">
              <a:solidFill>
                <a:schemeClr val="tx2"/>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id="{693D0AAE-426B-BF4D-9ABE-7C234D23A51B}"/>
              </a:ext>
            </a:extLst>
          </p:cNvPr>
          <p:cNvSpPr txBox="1"/>
          <p:nvPr/>
        </p:nvSpPr>
        <p:spPr>
          <a:xfrm>
            <a:off x="9055100" y="13874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15363" name="TextBox 8">
            <a:extLst>
              <a:ext uri="{FF2B5EF4-FFF2-40B4-BE49-F238E27FC236}">
                <a16:creationId xmlns:a16="http://schemas.microsoft.com/office/drawing/2014/main" id="{4E424BA3-411F-464A-BD5C-30B6B02ED153}"/>
              </a:ext>
            </a:extLst>
          </p:cNvPr>
          <p:cNvSpPr txBox="1">
            <a:spLocks noChangeArrowheads="1"/>
          </p:cNvSpPr>
          <p:nvPr/>
        </p:nvSpPr>
        <p:spPr bwMode="auto">
          <a:xfrm>
            <a:off x="2408238" y="3575050"/>
            <a:ext cx="19561175" cy="609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just"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 company or association of persons can be created at law as legal person so that the company in itself can accept Limited liability for civil responsibility and taxation incurred as members perform (or fail) to discharge their duty within the publicly declared "birth certificate" or published policy. Because companies are legal persons, they also may associate and register themselves as companies – often known as a corporate group. When the company closes it may need a "death certificate" to avoid further legal obligations</a:t>
            </a:r>
          </a:p>
          <a:p>
            <a:pPr algn="just" eaLnBrk="1" hangingPunct="1">
              <a:lnSpc>
                <a:spcPct val="150000"/>
              </a:lnSpc>
            </a:pPr>
            <a:endParaRPr lang="en-US" altLang="de-DE" sz="2000">
              <a:latin typeface="Montserrat Light"/>
              <a:ea typeface="Montserrat Light"/>
              <a:cs typeface="Montserrat Light"/>
            </a:endParaRPr>
          </a:p>
          <a:p>
            <a:pPr algn="just" eaLnBrk="1" hangingPunct="1">
              <a:lnSpc>
                <a:spcPct val="150000"/>
              </a:lnSpc>
            </a:pPr>
            <a:r>
              <a:rPr lang="en-US" altLang="de-DE" sz="2000">
                <a:latin typeface="Montserrat Light"/>
                <a:ea typeface="Montserrat Light"/>
                <a:cs typeface="Montserrat Light"/>
              </a:rPr>
              <a:t>A company or association of persons can be created at law as legal person so that the company in itself can accept Limited liability for civil responsibility and taxation incurred as members perform (or fail) to discharge their duty within the publicly declared "birth certificate" or published policy. A company or association of persons can be created at law as legal person so that the company in itself can accept Limited liability for civil responsibility and taxation incurred as members perform (or fail) to discharge their duty within the publicly declared "birth certificate" or published policy. A company or association of persons can be created at law as legal person so that the company in itself can accept Limited liability for civil responsibility and taxation incurred as members perform (or fail) to discharge their duty within the publicly declared "birth certificate" or published policy.</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826540-3B55-1346-B309-9B349D4E83AB}"/>
              </a:ext>
            </a:extLst>
          </p:cNvPr>
          <p:cNvSpPr txBox="1"/>
          <p:nvPr/>
        </p:nvSpPr>
        <p:spPr>
          <a:xfrm>
            <a:off x="6826250" y="1847850"/>
            <a:ext cx="10725150"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TWO COLUMNS TEXT</a:t>
            </a:r>
            <a:endParaRPr lang="en-US" sz="9600" spc="600">
              <a:solidFill>
                <a:schemeClr val="tx2"/>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id="{93F4C38F-44A6-7C4E-A2D7-8FEDA4EA423C}"/>
              </a:ext>
            </a:extLst>
          </p:cNvPr>
          <p:cNvSpPr txBox="1"/>
          <p:nvPr/>
        </p:nvSpPr>
        <p:spPr>
          <a:xfrm>
            <a:off x="9055100" y="13874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16387" name="TextBox 8">
            <a:extLst>
              <a:ext uri="{FF2B5EF4-FFF2-40B4-BE49-F238E27FC236}">
                <a16:creationId xmlns:a16="http://schemas.microsoft.com/office/drawing/2014/main" id="{B59E5778-3606-4609-AA58-F353E808F701}"/>
              </a:ext>
            </a:extLst>
          </p:cNvPr>
          <p:cNvSpPr txBox="1">
            <a:spLocks noChangeArrowheads="1"/>
          </p:cNvSpPr>
          <p:nvPr/>
        </p:nvSpPr>
        <p:spPr bwMode="auto">
          <a:xfrm>
            <a:off x="2847975" y="3544888"/>
            <a:ext cx="8682038" cy="60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 company or association of persons can be created at law as legal person so that the company in itself can accept Limited liability for civil responsibility and taxation incurred as members perform (or fail) to discharge their duty within the publicly declared "birth certificate" or published policy. Because companies are legal persons, they also may associate and register themselves as companies – often known as a corporate group. When the company closes it may need a "death certificate" to avoid further legal.</a:t>
            </a:r>
          </a:p>
        </p:txBody>
      </p:sp>
      <p:sp>
        <p:nvSpPr>
          <p:cNvPr id="16388" name="TextBox 5">
            <a:extLst>
              <a:ext uri="{FF2B5EF4-FFF2-40B4-BE49-F238E27FC236}">
                <a16:creationId xmlns:a16="http://schemas.microsoft.com/office/drawing/2014/main" id="{8745E655-E571-401D-8D9F-B22D355E9316}"/>
              </a:ext>
            </a:extLst>
          </p:cNvPr>
          <p:cNvSpPr txBox="1">
            <a:spLocks noChangeArrowheads="1"/>
          </p:cNvSpPr>
          <p:nvPr/>
        </p:nvSpPr>
        <p:spPr bwMode="auto">
          <a:xfrm>
            <a:off x="12847638" y="3544888"/>
            <a:ext cx="8682037" cy="47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latin typeface="Montserrat Light"/>
                <a:ea typeface="Montserrat Light"/>
                <a:cs typeface="Montserrat Light"/>
              </a:rPr>
              <a:t>A company or association of persons can be created at law as legal person so that the company in itself can accept Limited liability for civil responsibility and taxation incurred as members perform (or fail) to discharge their duty within the publicly declared "birth certificate" or published policy. A company or association of persons can be created at law as legal person so that the company in itself can accept Limited liability for civil responsibility and taxation incurred as members perform (or fail) to discharge their duty within the publicly declared "birth certificate" or published policy. A company or association of persons can be</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332321-6589-F44E-8BD1-A30FE1500E35}"/>
              </a:ext>
            </a:extLst>
          </p:cNvPr>
          <p:cNvSpPr txBox="1"/>
          <p:nvPr/>
        </p:nvSpPr>
        <p:spPr>
          <a:xfrm>
            <a:off x="6508750" y="1847850"/>
            <a:ext cx="11360150" cy="1108075"/>
          </a:xfrm>
          <a:prstGeom prst="rect">
            <a:avLst/>
          </a:prstGeom>
          <a:noFill/>
        </p:spPr>
        <p:txBody>
          <a:bodyPr wrap="none">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THREE COLUMNS TEXT</a:t>
            </a:r>
            <a:endParaRPr lang="en-US" sz="9600" spc="600">
              <a:solidFill>
                <a:schemeClr val="tx2"/>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id="{8FDA4F19-069F-7942-B4F4-8583DE499BDA}"/>
              </a:ext>
            </a:extLst>
          </p:cNvPr>
          <p:cNvSpPr txBox="1"/>
          <p:nvPr/>
        </p:nvSpPr>
        <p:spPr>
          <a:xfrm>
            <a:off x="9055100" y="13874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17411" name="TextBox 8">
            <a:extLst>
              <a:ext uri="{FF2B5EF4-FFF2-40B4-BE49-F238E27FC236}">
                <a16:creationId xmlns:a16="http://schemas.microsoft.com/office/drawing/2014/main" id="{0A10ED2A-4EE7-4530-BD69-3B74B5E06D79}"/>
              </a:ext>
            </a:extLst>
          </p:cNvPr>
          <p:cNvSpPr txBox="1">
            <a:spLocks noChangeArrowheads="1"/>
          </p:cNvSpPr>
          <p:nvPr/>
        </p:nvSpPr>
        <p:spPr bwMode="auto">
          <a:xfrm>
            <a:off x="1924050" y="3605213"/>
            <a:ext cx="6364288" cy="794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 company or association of persons can be created at law as legal person so that the company in itself can accept Limited liability for civil responsibility and taxation incurred as members perform (or fail) to discharge their duty within the publicly declared "birth certificate" or published policy. Because companies are legal persons, they also may associate and register themselves as companies – often known as a corporate group. When the company closes it may need a "death certificate" to avoid further legal.</a:t>
            </a:r>
          </a:p>
        </p:txBody>
      </p:sp>
      <p:sp>
        <p:nvSpPr>
          <p:cNvPr id="17412" name="TextBox 6">
            <a:extLst>
              <a:ext uri="{FF2B5EF4-FFF2-40B4-BE49-F238E27FC236}">
                <a16:creationId xmlns:a16="http://schemas.microsoft.com/office/drawing/2014/main" id="{2F032ABD-57B6-4C61-A1A5-902DC2FFBAD8}"/>
              </a:ext>
            </a:extLst>
          </p:cNvPr>
          <p:cNvSpPr txBox="1">
            <a:spLocks noChangeArrowheads="1"/>
          </p:cNvSpPr>
          <p:nvPr/>
        </p:nvSpPr>
        <p:spPr bwMode="auto">
          <a:xfrm>
            <a:off x="9005888" y="3605213"/>
            <a:ext cx="6365875" cy="794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 company or association of persons can be created at law as legal person so that the company in itself can accept Limited liability for civil responsibility and taxation incurred as members perform (or fail) to discharge their duty within the publicly declared "birth certificate" or published policy. Because companies are legal persons, they also may associate and register themselves as companies – often known as a corporate group. When the company closes it may need a "death certificate" to avoid further legal.</a:t>
            </a:r>
          </a:p>
        </p:txBody>
      </p:sp>
      <p:sp>
        <p:nvSpPr>
          <p:cNvPr id="17413" name="TextBox 9">
            <a:extLst>
              <a:ext uri="{FF2B5EF4-FFF2-40B4-BE49-F238E27FC236}">
                <a16:creationId xmlns:a16="http://schemas.microsoft.com/office/drawing/2014/main" id="{B52855CD-617A-4C35-B719-EEF639F2614B}"/>
              </a:ext>
            </a:extLst>
          </p:cNvPr>
          <p:cNvSpPr txBox="1">
            <a:spLocks noChangeArrowheads="1"/>
          </p:cNvSpPr>
          <p:nvPr/>
        </p:nvSpPr>
        <p:spPr bwMode="auto">
          <a:xfrm>
            <a:off x="16089313" y="3605213"/>
            <a:ext cx="6364287" cy="517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 company or association of persons can be created at law as legal person so that the company in itself can accept Limited liability for civil responsibility and taxation incurred as members perform (or fail) to</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107755-263E-FA4E-A2A1-D5DE7303C11A}"/>
              </a:ext>
            </a:extLst>
          </p:cNvPr>
          <p:cNvSpPr txBox="1"/>
          <p:nvPr/>
        </p:nvSpPr>
        <p:spPr>
          <a:xfrm>
            <a:off x="6826250" y="1847850"/>
            <a:ext cx="10725150"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BULLETED LIST TEXT</a:t>
            </a:r>
            <a:endParaRPr lang="en-US" sz="9600" spc="600">
              <a:solidFill>
                <a:schemeClr val="tx2"/>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id="{E5861BCB-7454-C842-BCF0-0BE2B43054DC}"/>
              </a:ext>
            </a:extLst>
          </p:cNvPr>
          <p:cNvSpPr txBox="1"/>
          <p:nvPr/>
        </p:nvSpPr>
        <p:spPr>
          <a:xfrm>
            <a:off x="9055100" y="13874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grpSp>
        <p:nvGrpSpPr>
          <p:cNvPr id="18435" name="Group 1">
            <a:extLst>
              <a:ext uri="{FF2B5EF4-FFF2-40B4-BE49-F238E27FC236}">
                <a16:creationId xmlns:a16="http://schemas.microsoft.com/office/drawing/2014/main" id="{05C7F9DB-B48C-4B8A-ADD1-24E10F7EA824}"/>
              </a:ext>
            </a:extLst>
          </p:cNvPr>
          <p:cNvGrpSpPr>
            <a:grpSpLocks/>
          </p:cNvGrpSpPr>
          <p:nvPr/>
        </p:nvGrpSpPr>
        <p:grpSpPr bwMode="auto">
          <a:xfrm>
            <a:off x="3695700" y="4310063"/>
            <a:ext cx="17073563" cy="1747837"/>
            <a:chOff x="3276792" y="4309397"/>
            <a:chExt cx="17072722" cy="1747923"/>
          </a:xfrm>
        </p:grpSpPr>
        <p:sp>
          <p:nvSpPr>
            <p:cNvPr id="18444" name="TextBox 8">
              <a:extLst>
                <a:ext uri="{FF2B5EF4-FFF2-40B4-BE49-F238E27FC236}">
                  <a16:creationId xmlns:a16="http://schemas.microsoft.com/office/drawing/2014/main" id="{41717B8E-A258-41CD-9DC6-6CF6801C9EB4}"/>
                </a:ext>
              </a:extLst>
            </p:cNvPr>
            <p:cNvSpPr txBox="1">
              <a:spLocks noChangeArrowheads="1"/>
            </p:cNvSpPr>
            <p:nvPr/>
          </p:nvSpPr>
          <p:spPr bwMode="auto">
            <a:xfrm>
              <a:off x="4103022" y="5041657"/>
              <a:ext cx="1624649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just"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a:t>
              </a:r>
            </a:p>
          </p:txBody>
        </p:sp>
        <p:sp>
          <p:nvSpPr>
            <p:cNvPr id="6" name="TextBox 5">
              <a:extLst>
                <a:ext uri="{FF2B5EF4-FFF2-40B4-BE49-F238E27FC236}">
                  <a16:creationId xmlns:a16="http://schemas.microsoft.com/office/drawing/2014/main" id="{74BD276A-5DD1-A24D-9340-F047A703705E}"/>
                </a:ext>
              </a:extLst>
            </p:cNvPr>
            <p:cNvSpPr txBox="1"/>
            <p:nvPr/>
          </p:nvSpPr>
          <p:spPr>
            <a:xfrm>
              <a:off x="4102251" y="4309397"/>
              <a:ext cx="5000379" cy="584229"/>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 HERE</a:t>
              </a:r>
              <a:endParaRPr lang="en-US" sz="4800" spc="600">
                <a:solidFill>
                  <a:schemeClr val="tx2"/>
                </a:solidFill>
                <a:latin typeface="Montserrat" charset="0"/>
                <a:ea typeface="Montserrat" charset="0"/>
                <a:cs typeface="Montserrat" charset="0"/>
              </a:endParaRPr>
            </a:p>
          </p:txBody>
        </p:sp>
        <p:sp>
          <p:nvSpPr>
            <p:cNvPr id="7" name="Shape 2906">
              <a:extLst>
                <a:ext uri="{FF2B5EF4-FFF2-40B4-BE49-F238E27FC236}">
                  <a16:creationId xmlns:a16="http://schemas.microsoft.com/office/drawing/2014/main" id="{D79F2290-185C-2347-8A5A-CBA2959F24D8}"/>
                </a:ext>
              </a:extLst>
            </p:cNvPr>
            <p:cNvSpPr/>
            <p:nvPr/>
          </p:nvSpPr>
          <p:spPr>
            <a:xfrm>
              <a:off x="3276792" y="4322098"/>
              <a:ext cx="558772" cy="55882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18436" name="Group 9">
            <a:extLst>
              <a:ext uri="{FF2B5EF4-FFF2-40B4-BE49-F238E27FC236}">
                <a16:creationId xmlns:a16="http://schemas.microsoft.com/office/drawing/2014/main" id="{69AAFB1D-F772-4EC7-92BC-9E2B023B66AA}"/>
              </a:ext>
            </a:extLst>
          </p:cNvPr>
          <p:cNvGrpSpPr>
            <a:grpSpLocks/>
          </p:cNvGrpSpPr>
          <p:nvPr/>
        </p:nvGrpSpPr>
        <p:grpSpPr bwMode="auto">
          <a:xfrm>
            <a:off x="3695700" y="6858000"/>
            <a:ext cx="17073563" cy="1747838"/>
            <a:chOff x="3276792" y="4309397"/>
            <a:chExt cx="17072722" cy="1747923"/>
          </a:xfrm>
        </p:grpSpPr>
        <p:sp>
          <p:nvSpPr>
            <p:cNvPr id="18441" name="TextBox 10">
              <a:extLst>
                <a:ext uri="{FF2B5EF4-FFF2-40B4-BE49-F238E27FC236}">
                  <a16:creationId xmlns:a16="http://schemas.microsoft.com/office/drawing/2014/main" id="{2CD3C6A6-DF6F-4FEE-9DD2-8D895E0B3165}"/>
                </a:ext>
              </a:extLst>
            </p:cNvPr>
            <p:cNvSpPr txBox="1">
              <a:spLocks noChangeArrowheads="1"/>
            </p:cNvSpPr>
            <p:nvPr/>
          </p:nvSpPr>
          <p:spPr bwMode="auto">
            <a:xfrm>
              <a:off x="4103022" y="5041657"/>
              <a:ext cx="1624649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just"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a:t>
              </a:r>
            </a:p>
          </p:txBody>
        </p:sp>
        <p:sp>
          <p:nvSpPr>
            <p:cNvPr id="12" name="TextBox 11">
              <a:extLst>
                <a:ext uri="{FF2B5EF4-FFF2-40B4-BE49-F238E27FC236}">
                  <a16:creationId xmlns:a16="http://schemas.microsoft.com/office/drawing/2014/main" id="{EAAD1548-F16D-844B-B3AC-441287E903EE}"/>
                </a:ext>
              </a:extLst>
            </p:cNvPr>
            <p:cNvSpPr txBox="1"/>
            <p:nvPr/>
          </p:nvSpPr>
          <p:spPr>
            <a:xfrm>
              <a:off x="4102251" y="4309397"/>
              <a:ext cx="5000379" cy="584228"/>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 HERE</a:t>
              </a:r>
              <a:endParaRPr lang="en-US" sz="4800" spc="600">
                <a:solidFill>
                  <a:schemeClr val="tx2"/>
                </a:solidFill>
                <a:latin typeface="Montserrat" charset="0"/>
                <a:ea typeface="Montserrat" charset="0"/>
                <a:cs typeface="Montserrat" charset="0"/>
              </a:endParaRPr>
            </a:p>
          </p:txBody>
        </p:sp>
        <p:sp>
          <p:nvSpPr>
            <p:cNvPr id="13" name="Shape 2906">
              <a:extLst>
                <a:ext uri="{FF2B5EF4-FFF2-40B4-BE49-F238E27FC236}">
                  <a16:creationId xmlns:a16="http://schemas.microsoft.com/office/drawing/2014/main" id="{F40B64EA-258E-3644-BE05-6A2E5E670899}"/>
                </a:ext>
              </a:extLst>
            </p:cNvPr>
            <p:cNvSpPr/>
            <p:nvPr/>
          </p:nvSpPr>
          <p:spPr>
            <a:xfrm>
              <a:off x="3276792" y="4322098"/>
              <a:ext cx="558772" cy="55882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18437" name="Group 13">
            <a:extLst>
              <a:ext uri="{FF2B5EF4-FFF2-40B4-BE49-F238E27FC236}">
                <a16:creationId xmlns:a16="http://schemas.microsoft.com/office/drawing/2014/main" id="{36275978-29EF-4B22-97EE-3CC01DA8212A}"/>
              </a:ext>
            </a:extLst>
          </p:cNvPr>
          <p:cNvGrpSpPr>
            <a:grpSpLocks/>
          </p:cNvGrpSpPr>
          <p:nvPr/>
        </p:nvGrpSpPr>
        <p:grpSpPr bwMode="auto">
          <a:xfrm>
            <a:off x="3695700" y="9432925"/>
            <a:ext cx="17073563" cy="1747838"/>
            <a:chOff x="3276792" y="4309397"/>
            <a:chExt cx="17072722" cy="1747923"/>
          </a:xfrm>
        </p:grpSpPr>
        <p:sp>
          <p:nvSpPr>
            <p:cNvPr id="18438" name="TextBox 14">
              <a:extLst>
                <a:ext uri="{FF2B5EF4-FFF2-40B4-BE49-F238E27FC236}">
                  <a16:creationId xmlns:a16="http://schemas.microsoft.com/office/drawing/2014/main" id="{3582BA9A-FC47-4334-83EE-11933B6F7C64}"/>
                </a:ext>
              </a:extLst>
            </p:cNvPr>
            <p:cNvSpPr txBox="1">
              <a:spLocks noChangeArrowheads="1"/>
            </p:cNvSpPr>
            <p:nvPr/>
          </p:nvSpPr>
          <p:spPr bwMode="auto">
            <a:xfrm>
              <a:off x="4103022" y="5041657"/>
              <a:ext cx="1624649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just"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a:t>
              </a:r>
            </a:p>
          </p:txBody>
        </p:sp>
        <p:sp>
          <p:nvSpPr>
            <p:cNvPr id="16" name="TextBox 15">
              <a:extLst>
                <a:ext uri="{FF2B5EF4-FFF2-40B4-BE49-F238E27FC236}">
                  <a16:creationId xmlns:a16="http://schemas.microsoft.com/office/drawing/2014/main" id="{B630CF34-2ACE-2747-96C6-C039F5201E4C}"/>
                </a:ext>
              </a:extLst>
            </p:cNvPr>
            <p:cNvSpPr txBox="1"/>
            <p:nvPr/>
          </p:nvSpPr>
          <p:spPr>
            <a:xfrm>
              <a:off x="4102251" y="4309397"/>
              <a:ext cx="5000379" cy="584228"/>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 HERE</a:t>
              </a:r>
              <a:endParaRPr lang="en-US" sz="4800" spc="600">
                <a:solidFill>
                  <a:schemeClr val="tx2"/>
                </a:solidFill>
                <a:latin typeface="Montserrat" charset="0"/>
                <a:ea typeface="Montserrat" charset="0"/>
                <a:cs typeface="Montserrat" charset="0"/>
              </a:endParaRPr>
            </a:p>
          </p:txBody>
        </p:sp>
        <p:sp>
          <p:nvSpPr>
            <p:cNvPr id="17" name="Shape 2906">
              <a:extLst>
                <a:ext uri="{FF2B5EF4-FFF2-40B4-BE49-F238E27FC236}">
                  <a16:creationId xmlns:a16="http://schemas.microsoft.com/office/drawing/2014/main" id="{DEE94EDE-A811-A54E-A44F-A5383706D5E1}"/>
                </a:ext>
              </a:extLst>
            </p:cNvPr>
            <p:cNvSpPr/>
            <p:nvPr/>
          </p:nvSpPr>
          <p:spPr>
            <a:xfrm>
              <a:off x="3276792" y="4322098"/>
              <a:ext cx="558772" cy="55882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EE8BC18-DD94-8C45-8058-5E1EA7F5CE04}"/>
              </a:ext>
            </a:extLst>
          </p:cNvPr>
          <p:cNvSpPr txBox="1"/>
          <p:nvPr/>
        </p:nvSpPr>
        <p:spPr>
          <a:xfrm>
            <a:off x="12922250" y="1847850"/>
            <a:ext cx="10725150" cy="2122488"/>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WRITE HERE</a:t>
            </a:r>
          </a:p>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YOUR TITLE</a:t>
            </a:r>
            <a:endParaRPr lang="en-US" sz="9600" spc="600">
              <a:solidFill>
                <a:schemeClr val="tx2"/>
              </a:solidFill>
              <a:latin typeface="Montserrat" charset="0"/>
              <a:ea typeface="Montserrat" charset="0"/>
              <a:cs typeface="Montserrat" charset="0"/>
            </a:endParaRPr>
          </a:p>
        </p:txBody>
      </p:sp>
      <p:sp>
        <p:nvSpPr>
          <p:cNvPr id="10" name="TextBox 9">
            <a:extLst>
              <a:ext uri="{FF2B5EF4-FFF2-40B4-BE49-F238E27FC236}">
                <a16:creationId xmlns:a16="http://schemas.microsoft.com/office/drawing/2014/main" id="{9C06A1DA-F5B5-3040-821C-46E8E77C3AAD}"/>
              </a:ext>
            </a:extLst>
          </p:cNvPr>
          <p:cNvSpPr txBox="1"/>
          <p:nvPr/>
        </p:nvSpPr>
        <p:spPr>
          <a:xfrm>
            <a:off x="15151100" y="13874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WRITE HERE SOMETHING</a:t>
            </a:r>
          </a:p>
        </p:txBody>
      </p:sp>
      <p:sp>
        <p:nvSpPr>
          <p:cNvPr id="11" name="TextBox 10">
            <a:extLst>
              <a:ext uri="{FF2B5EF4-FFF2-40B4-BE49-F238E27FC236}">
                <a16:creationId xmlns:a16="http://schemas.microsoft.com/office/drawing/2014/main" id="{44205208-B050-CD49-9968-201B689865FA}"/>
              </a:ext>
            </a:extLst>
          </p:cNvPr>
          <p:cNvSpPr txBox="1"/>
          <p:nvPr/>
        </p:nvSpPr>
        <p:spPr>
          <a:xfrm>
            <a:off x="14125575" y="4298950"/>
            <a:ext cx="8547100" cy="1938338"/>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6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 their various talents and organize their collectively available.</a:t>
            </a:r>
          </a:p>
        </p:txBody>
      </p:sp>
      <p:sp>
        <p:nvSpPr>
          <p:cNvPr id="12" name="TextBox 11">
            <a:extLst>
              <a:ext uri="{FF2B5EF4-FFF2-40B4-BE49-F238E27FC236}">
                <a16:creationId xmlns:a16="http://schemas.microsoft.com/office/drawing/2014/main" id="{C7A37944-C8CB-5548-B4CF-389B8982C764}"/>
              </a:ext>
            </a:extLst>
          </p:cNvPr>
          <p:cNvSpPr txBox="1"/>
          <p:nvPr/>
        </p:nvSpPr>
        <p:spPr>
          <a:xfrm>
            <a:off x="14125575" y="6858000"/>
            <a:ext cx="8547100" cy="1938338"/>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6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 their various talents and organize their collectively available.</a:t>
            </a:r>
          </a:p>
        </p:txBody>
      </p:sp>
      <p:sp>
        <p:nvSpPr>
          <p:cNvPr id="13" name="TextBox 12">
            <a:extLst>
              <a:ext uri="{FF2B5EF4-FFF2-40B4-BE49-F238E27FC236}">
                <a16:creationId xmlns:a16="http://schemas.microsoft.com/office/drawing/2014/main" id="{606249BA-7821-F64E-85F4-983ABA0D9BAB}"/>
              </a:ext>
            </a:extLst>
          </p:cNvPr>
          <p:cNvSpPr txBox="1"/>
          <p:nvPr/>
        </p:nvSpPr>
        <p:spPr>
          <a:xfrm>
            <a:off x="14125575" y="9417050"/>
            <a:ext cx="8547100" cy="1939925"/>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6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 their various talents and organize their collectively available.</a:t>
            </a:r>
          </a:p>
        </p:txBody>
      </p:sp>
      <p:sp>
        <p:nvSpPr>
          <p:cNvPr id="5" name="Picture Placeholder 4">
            <a:extLst>
              <a:ext uri="{FF2B5EF4-FFF2-40B4-BE49-F238E27FC236}">
                <a16:creationId xmlns:a16="http://schemas.microsoft.com/office/drawing/2014/main" id="{0244B1E1-0103-9745-A028-EB3024504557}"/>
              </a:ext>
            </a:extLst>
          </p:cNvPr>
          <p:cNvSpPr>
            <a:spLocks noGrp="1"/>
          </p:cNvSpPr>
          <p:nvPr>
            <p:ph type="pic" sz="quarter" idx="10"/>
          </p:nvPr>
        </p:nvSpPr>
        <p:spPr>
          <a:xfrm>
            <a:off x="0" y="0"/>
            <a:ext cx="12188825" cy="13716000"/>
          </a:xfrm>
        </p:spPr>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AE22D4A3-A7DB-E04E-83A0-1E20A68D9D39}"/>
              </a:ext>
            </a:extLst>
          </p:cNvPr>
          <p:cNvSpPr txBox="1"/>
          <p:nvPr/>
        </p:nvSpPr>
        <p:spPr>
          <a:xfrm>
            <a:off x="6826250" y="1390650"/>
            <a:ext cx="10725150"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MEET OUR TEAM</a:t>
            </a:r>
            <a:endParaRPr lang="en-US" sz="9600" spc="600">
              <a:solidFill>
                <a:schemeClr val="tx2"/>
              </a:solidFill>
              <a:latin typeface="Montserrat" charset="0"/>
              <a:ea typeface="Montserrat" charset="0"/>
              <a:cs typeface="Montserrat" charset="0"/>
            </a:endParaRPr>
          </a:p>
        </p:txBody>
      </p:sp>
      <p:sp>
        <p:nvSpPr>
          <p:cNvPr id="45" name="TextBox 44">
            <a:extLst>
              <a:ext uri="{FF2B5EF4-FFF2-40B4-BE49-F238E27FC236}">
                <a16:creationId xmlns:a16="http://schemas.microsoft.com/office/drawing/2014/main" id="{B2031C48-1552-EC4C-957F-1EACD61A437D}"/>
              </a:ext>
            </a:extLst>
          </p:cNvPr>
          <p:cNvSpPr txBox="1"/>
          <p:nvPr/>
        </p:nvSpPr>
        <p:spPr>
          <a:xfrm>
            <a:off x="905510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46" name="TextBox 45">
            <a:extLst>
              <a:ext uri="{FF2B5EF4-FFF2-40B4-BE49-F238E27FC236}">
                <a16:creationId xmlns:a16="http://schemas.microsoft.com/office/drawing/2014/main" id="{058CF5A0-94B2-E346-A3DA-2A0CA74D8C0B}"/>
              </a:ext>
            </a:extLst>
          </p:cNvPr>
          <p:cNvSpPr txBox="1"/>
          <p:nvPr/>
        </p:nvSpPr>
        <p:spPr>
          <a:xfrm>
            <a:off x="2981325" y="9839325"/>
            <a:ext cx="2184400" cy="400050"/>
          </a:xfrm>
          <a:prstGeom prst="rect">
            <a:avLst/>
          </a:prstGeom>
          <a:noFill/>
        </p:spPr>
        <p:txBody>
          <a:bodyPr wrap="none">
            <a:spAutoFit/>
          </a:bodyPr>
          <a:lstStyle/>
          <a:p>
            <a:pPr algn="ctr" defTabSz="1828434" eaLnBrk="1" fontAlgn="auto" hangingPunct="1">
              <a:spcBef>
                <a:spcPts val="0"/>
              </a:spcBef>
              <a:spcAft>
                <a:spcPts val="0"/>
              </a:spcAft>
              <a:defRPr/>
            </a:pPr>
            <a:r>
              <a:rPr lang="en-US" sz="2000" b="1" spc="600">
                <a:solidFill>
                  <a:schemeClr val="tx2"/>
                </a:solidFill>
                <a:latin typeface="Montserrat Semi" charset="0"/>
                <a:ea typeface="Montserrat Semi" charset="0"/>
                <a:cs typeface="Montserrat Semi" charset="0"/>
              </a:rPr>
              <a:t>JOHN DOE</a:t>
            </a:r>
          </a:p>
        </p:txBody>
      </p:sp>
      <p:sp>
        <p:nvSpPr>
          <p:cNvPr id="47" name="TextBox 46">
            <a:extLst>
              <a:ext uri="{FF2B5EF4-FFF2-40B4-BE49-F238E27FC236}">
                <a16:creationId xmlns:a16="http://schemas.microsoft.com/office/drawing/2014/main" id="{5F46F6D5-CC53-4B41-BEDB-7094AAA320DD}"/>
              </a:ext>
            </a:extLst>
          </p:cNvPr>
          <p:cNvSpPr txBox="1"/>
          <p:nvPr/>
        </p:nvSpPr>
        <p:spPr>
          <a:xfrm>
            <a:off x="2306638" y="10339388"/>
            <a:ext cx="3567112" cy="646112"/>
          </a:xfrm>
          <a:prstGeom prst="rect">
            <a:avLst/>
          </a:prstGeom>
          <a:noFill/>
        </p:spPr>
        <p:txBody>
          <a:bodyPr>
            <a:spAutoFit/>
          </a:bodyPr>
          <a:lstStyle/>
          <a:p>
            <a:pPr algn="ctr" defTabSz="1828434" eaLnBrk="1" fontAlgn="auto" hangingPunct="1">
              <a:spcBef>
                <a:spcPts val="0"/>
              </a:spcBef>
              <a:spcAft>
                <a:spcPts val="0"/>
              </a:spcAft>
              <a:defRPr/>
            </a:pPr>
            <a:r>
              <a:rPr lang="en-US" sz="1800" spc="300">
                <a:latin typeface="Montserrat" charset="0"/>
                <a:ea typeface="Montserrat" charset="0"/>
                <a:cs typeface="Montserrat" charset="0"/>
              </a:rPr>
              <a:t>A company is an association or</a:t>
            </a:r>
          </a:p>
        </p:txBody>
      </p:sp>
      <p:sp>
        <p:nvSpPr>
          <p:cNvPr id="51" name="TextBox 50">
            <a:extLst>
              <a:ext uri="{FF2B5EF4-FFF2-40B4-BE49-F238E27FC236}">
                <a16:creationId xmlns:a16="http://schemas.microsoft.com/office/drawing/2014/main" id="{1252F912-8277-FC47-88B1-5818207C9D23}"/>
              </a:ext>
            </a:extLst>
          </p:cNvPr>
          <p:cNvSpPr txBox="1"/>
          <p:nvPr/>
        </p:nvSpPr>
        <p:spPr>
          <a:xfrm>
            <a:off x="6943725" y="9839325"/>
            <a:ext cx="2184400" cy="400050"/>
          </a:xfrm>
          <a:prstGeom prst="rect">
            <a:avLst/>
          </a:prstGeom>
          <a:noFill/>
        </p:spPr>
        <p:txBody>
          <a:bodyPr wrap="none">
            <a:spAutoFit/>
          </a:bodyPr>
          <a:lstStyle/>
          <a:p>
            <a:pPr algn="ctr" defTabSz="1828434" eaLnBrk="1" fontAlgn="auto" hangingPunct="1">
              <a:spcBef>
                <a:spcPts val="0"/>
              </a:spcBef>
              <a:spcAft>
                <a:spcPts val="0"/>
              </a:spcAft>
              <a:defRPr/>
            </a:pPr>
            <a:r>
              <a:rPr lang="en-US" sz="2000" b="1" spc="600">
                <a:solidFill>
                  <a:schemeClr val="tx2"/>
                </a:solidFill>
                <a:latin typeface="Montserrat Semi" charset="0"/>
                <a:ea typeface="Montserrat Semi" charset="0"/>
                <a:cs typeface="Montserrat Semi" charset="0"/>
              </a:rPr>
              <a:t>JOHN DOE</a:t>
            </a:r>
          </a:p>
        </p:txBody>
      </p:sp>
      <p:sp>
        <p:nvSpPr>
          <p:cNvPr id="53" name="TextBox 52">
            <a:extLst>
              <a:ext uri="{FF2B5EF4-FFF2-40B4-BE49-F238E27FC236}">
                <a16:creationId xmlns:a16="http://schemas.microsoft.com/office/drawing/2014/main" id="{47127763-89C6-714B-BAFF-0A08CED58B41}"/>
              </a:ext>
            </a:extLst>
          </p:cNvPr>
          <p:cNvSpPr txBox="1"/>
          <p:nvPr/>
        </p:nvSpPr>
        <p:spPr>
          <a:xfrm>
            <a:off x="11137900" y="9839325"/>
            <a:ext cx="2182813" cy="400050"/>
          </a:xfrm>
          <a:prstGeom prst="rect">
            <a:avLst/>
          </a:prstGeom>
          <a:noFill/>
        </p:spPr>
        <p:txBody>
          <a:bodyPr wrap="none">
            <a:spAutoFit/>
          </a:bodyPr>
          <a:lstStyle/>
          <a:p>
            <a:pPr algn="ctr" defTabSz="1828434" eaLnBrk="1" fontAlgn="auto" hangingPunct="1">
              <a:spcBef>
                <a:spcPts val="0"/>
              </a:spcBef>
              <a:spcAft>
                <a:spcPts val="0"/>
              </a:spcAft>
              <a:defRPr/>
            </a:pPr>
            <a:r>
              <a:rPr lang="en-US" sz="2000" b="1" spc="600">
                <a:solidFill>
                  <a:schemeClr val="tx2"/>
                </a:solidFill>
                <a:latin typeface="Montserrat Semi" charset="0"/>
                <a:ea typeface="Montserrat Semi" charset="0"/>
                <a:cs typeface="Montserrat Semi" charset="0"/>
              </a:rPr>
              <a:t>JOHN DOE</a:t>
            </a:r>
          </a:p>
        </p:txBody>
      </p:sp>
      <p:sp>
        <p:nvSpPr>
          <p:cNvPr id="55" name="TextBox 54">
            <a:extLst>
              <a:ext uri="{FF2B5EF4-FFF2-40B4-BE49-F238E27FC236}">
                <a16:creationId xmlns:a16="http://schemas.microsoft.com/office/drawing/2014/main" id="{3C2EE2AA-6E12-0B40-A0CA-E2555D1E1222}"/>
              </a:ext>
            </a:extLst>
          </p:cNvPr>
          <p:cNvSpPr txBox="1"/>
          <p:nvPr/>
        </p:nvSpPr>
        <p:spPr>
          <a:xfrm>
            <a:off x="15327313" y="9839325"/>
            <a:ext cx="2184400" cy="400050"/>
          </a:xfrm>
          <a:prstGeom prst="rect">
            <a:avLst/>
          </a:prstGeom>
          <a:noFill/>
        </p:spPr>
        <p:txBody>
          <a:bodyPr wrap="none">
            <a:spAutoFit/>
          </a:bodyPr>
          <a:lstStyle/>
          <a:p>
            <a:pPr algn="ctr" defTabSz="1828434" eaLnBrk="1" fontAlgn="auto" hangingPunct="1">
              <a:spcBef>
                <a:spcPts val="0"/>
              </a:spcBef>
              <a:spcAft>
                <a:spcPts val="0"/>
              </a:spcAft>
              <a:defRPr/>
            </a:pPr>
            <a:r>
              <a:rPr lang="en-US" sz="2000" b="1" spc="600">
                <a:solidFill>
                  <a:schemeClr val="tx2"/>
                </a:solidFill>
                <a:latin typeface="Montserrat Semi" charset="0"/>
                <a:ea typeface="Montserrat Semi" charset="0"/>
                <a:cs typeface="Montserrat Semi" charset="0"/>
              </a:rPr>
              <a:t>JOHN DOE</a:t>
            </a:r>
          </a:p>
        </p:txBody>
      </p:sp>
      <p:sp>
        <p:nvSpPr>
          <p:cNvPr id="57" name="TextBox 56">
            <a:extLst>
              <a:ext uri="{FF2B5EF4-FFF2-40B4-BE49-F238E27FC236}">
                <a16:creationId xmlns:a16="http://schemas.microsoft.com/office/drawing/2014/main" id="{AA3116CD-0C92-3040-855F-C287F3599D89}"/>
              </a:ext>
            </a:extLst>
          </p:cNvPr>
          <p:cNvSpPr txBox="1"/>
          <p:nvPr/>
        </p:nvSpPr>
        <p:spPr>
          <a:xfrm>
            <a:off x="19505613" y="9839325"/>
            <a:ext cx="2184400" cy="400050"/>
          </a:xfrm>
          <a:prstGeom prst="rect">
            <a:avLst/>
          </a:prstGeom>
          <a:noFill/>
        </p:spPr>
        <p:txBody>
          <a:bodyPr wrap="none">
            <a:spAutoFit/>
          </a:bodyPr>
          <a:lstStyle/>
          <a:p>
            <a:pPr algn="ctr" defTabSz="1828434" eaLnBrk="1" fontAlgn="auto" hangingPunct="1">
              <a:spcBef>
                <a:spcPts val="0"/>
              </a:spcBef>
              <a:spcAft>
                <a:spcPts val="0"/>
              </a:spcAft>
              <a:defRPr/>
            </a:pPr>
            <a:r>
              <a:rPr lang="en-US" sz="2000" b="1" spc="600">
                <a:solidFill>
                  <a:schemeClr val="tx2"/>
                </a:solidFill>
                <a:latin typeface="Montserrat Semi" charset="0"/>
                <a:ea typeface="Montserrat Semi" charset="0"/>
                <a:cs typeface="Montserrat Semi" charset="0"/>
              </a:rPr>
              <a:t>JOHN DOE</a:t>
            </a:r>
          </a:p>
        </p:txBody>
      </p:sp>
      <p:sp>
        <p:nvSpPr>
          <p:cNvPr id="59" name="TextBox 58">
            <a:extLst>
              <a:ext uri="{FF2B5EF4-FFF2-40B4-BE49-F238E27FC236}">
                <a16:creationId xmlns:a16="http://schemas.microsoft.com/office/drawing/2014/main" id="{689A3840-9C0E-AC4A-8000-D809FE1791FA}"/>
              </a:ext>
            </a:extLst>
          </p:cNvPr>
          <p:cNvSpPr txBox="1"/>
          <p:nvPr/>
        </p:nvSpPr>
        <p:spPr>
          <a:xfrm>
            <a:off x="6211888" y="10339388"/>
            <a:ext cx="3565525" cy="646112"/>
          </a:xfrm>
          <a:prstGeom prst="rect">
            <a:avLst/>
          </a:prstGeom>
          <a:noFill/>
        </p:spPr>
        <p:txBody>
          <a:bodyPr>
            <a:spAutoFit/>
          </a:bodyPr>
          <a:lstStyle/>
          <a:p>
            <a:pPr algn="ctr" defTabSz="1828434" eaLnBrk="1" fontAlgn="auto" hangingPunct="1">
              <a:spcBef>
                <a:spcPts val="0"/>
              </a:spcBef>
              <a:spcAft>
                <a:spcPts val="0"/>
              </a:spcAft>
              <a:defRPr/>
            </a:pPr>
            <a:r>
              <a:rPr lang="en-US" sz="1800" spc="300">
                <a:latin typeface="Montserrat" charset="0"/>
                <a:ea typeface="Montserrat" charset="0"/>
                <a:cs typeface="Montserrat" charset="0"/>
              </a:rPr>
              <a:t>A company is an association or</a:t>
            </a:r>
          </a:p>
        </p:txBody>
      </p:sp>
      <p:sp>
        <p:nvSpPr>
          <p:cNvPr id="60" name="TextBox 59">
            <a:extLst>
              <a:ext uri="{FF2B5EF4-FFF2-40B4-BE49-F238E27FC236}">
                <a16:creationId xmlns:a16="http://schemas.microsoft.com/office/drawing/2014/main" id="{BC1FA81F-ABFC-284B-B73C-DCF6B65094CD}"/>
              </a:ext>
            </a:extLst>
          </p:cNvPr>
          <p:cNvSpPr txBox="1"/>
          <p:nvPr/>
        </p:nvSpPr>
        <p:spPr>
          <a:xfrm>
            <a:off x="10415588" y="10339388"/>
            <a:ext cx="3565525" cy="646112"/>
          </a:xfrm>
          <a:prstGeom prst="rect">
            <a:avLst/>
          </a:prstGeom>
          <a:noFill/>
        </p:spPr>
        <p:txBody>
          <a:bodyPr>
            <a:spAutoFit/>
          </a:bodyPr>
          <a:lstStyle/>
          <a:p>
            <a:pPr algn="ctr" defTabSz="1828434" eaLnBrk="1" fontAlgn="auto" hangingPunct="1">
              <a:spcBef>
                <a:spcPts val="0"/>
              </a:spcBef>
              <a:spcAft>
                <a:spcPts val="0"/>
              </a:spcAft>
              <a:defRPr/>
            </a:pPr>
            <a:r>
              <a:rPr lang="en-US" sz="1800" spc="300">
                <a:latin typeface="Montserrat" charset="0"/>
                <a:ea typeface="Montserrat" charset="0"/>
                <a:cs typeface="Montserrat" charset="0"/>
              </a:rPr>
              <a:t>A company is an association or</a:t>
            </a:r>
          </a:p>
        </p:txBody>
      </p:sp>
      <p:sp>
        <p:nvSpPr>
          <p:cNvPr id="61" name="TextBox 60">
            <a:extLst>
              <a:ext uri="{FF2B5EF4-FFF2-40B4-BE49-F238E27FC236}">
                <a16:creationId xmlns:a16="http://schemas.microsoft.com/office/drawing/2014/main" id="{98687670-15E0-D44F-AE3D-006169F77CB0}"/>
              </a:ext>
            </a:extLst>
          </p:cNvPr>
          <p:cNvSpPr txBox="1"/>
          <p:nvPr/>
        </p:nvSpPr>
        <p:spPr>
          <a:xfrm>
            <a:off x="14601825" y="10339388"/>
            <a:ext cx="3567113" cy="646112"/>
          </a:xfrm>
          <a:prstGeom prst="rect">
            <a:avLst/>
          </a:prstGeom>
          <a:noFill/>
        </p:spPr>
        <p:txBody>
          <a:bodyPr>
            <a:spAutoFit/>
          </a:bodyPr>
          <a:lstStyle/>
          <a:p>
            <a:pPr algn="ctr" defTabSz="1828434" eaLnBrk="1" fontAlgn="auto" hangingPunct="1">
              <a:spcBef>
                <a:spcPts val="0"/>
              </a:spcBef>
              <a:spcAft>
                <a:spcPts val="0"/>
              </a:spcAft>
              <a:defRPr/>
            </a:pPr>
            <a:r>
              <a:rPr lang="en-US" sz="1800" spc="300">
                <a:latin typeface="Montserrat" charset="0"/>
                <a:ea typeface="Montserrat" charset="0"/>
                <a:cs typeface="Montserrat" charset="0"/>
              </a:rPr>
              <a:t>A company is an association or</a:t>
            </a:r>
          </a:p>
        </p:txBody>
      </p:sp>
      <p:sp>
        <p:nvSpPr>
          <p:cNvPr id="62" name="TextBox 61">
            <a:extLst>
              <a:ext uri="{FF2B5EF4-FFF2-40B4-BE49-F238E27FC236}">
                <a16:creationId xmlns:a16="http://schemas.microsoft.com/office/drawing/2014/main" id="{9BAADFA9-FAE3-3442-9F0C-D2892AEC6B61}"/>
              </a:ext>
            </a:extLst>
          </p:cNvPr>
          <p:cNvSpPr txBox="1"/>
          <p:nvPr/>
        </p:nvSpPr>
        <p:spPr>
          <a:xfrm>
            <a:off x="18797588" y="10339388"/>
            <a:ext cx="3565525" cy="646112"/>
          </a:xfrm>
          <a:prstGeom prst="rect">
            <a:avLst/>
          </a:prstGeom>
          <a:noFill/>
        </p:spPr>
        <p:txBody>
          <a:bodyPr>
            <a:spAutoFit/>
          </a:bodyPr>
          <a:lstStyle/>
          <a:p>
            <a:pPr algn="ctr" defTabSz="1828434" eaLnBrk="1" fontAlgn="auto" hangingPunct="1">
              <a:spcBef>
                <a:spcPts val="0"/>
              </a:spcBef>
              <a:spcAft>
                <a:spcPts val="0"/>
              </a:spcAft>
              <a:defRPr/>
            </a:pPr>
            <a:r>
              <a:rPr lang="en-US" sz="1800" spc="300">
                <a:latin typeface="Montserrat" charset="0"/>
                <a:ea typeface="Montserrat" charset="0"/>
                <a:cs typeface="Montserrat" charset="0"/>
              </a:rPr>
              <a:t>A company is an association or, </a:t>
            </a:r>
          </a:p>
        </p:txBody>
      </p:sp>
      <p:sp>
        <p:nvSpPr>
          <p:cNvPr id="63" name="Shape 2859">
            <a:extLst>
              <a:ext uri="{FF2B5EF4-FFF2-40B4-BE49-F238E27FC236}">
                <a16:creationId xmlns:a16="http://schemas.microsoft.com/office/drawing/2014/main" id="{BF4F4DFB-3AFE-6B4F-B193-E37A79776F08}"/>
              </a:ext>
            </a:extLst>
          </p:cNvPr>
          <p:cNvSpPr/>
          <p:nvPr/>
        </p:nvSpPr>
        <p:spPr>
          <a:xfrm>
            <a:off x="3095625" y="112331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4" name="Shape 2860">
            <a:extLst>
              <a:ext uri="{FF2B5EF4-FFF2-40B4-BE49-F238E27FC236}">
                <a16:creationId xmlns:a16="http://schemas.microsoft.com/office/drawing/2014/main" id="{ACD85EF5-2FE5-5445-8C03-EDBC7B66A4EF}"/>
              </a:ext>
            </a:extLst>
          </p:cNvPr>
          <p:cNvSpPr/>
          <p:nvPr/>
        </p:nvSpPr>
        <p:spPr>
          <a:xfrm>
            <a:off x="3814763" y="112331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5" name="Shape 2865">
            <a:extLst>
              <a:ext uri="{FF2B5EF4-FFF2-40B4-BE49-F238E27FC236}">
                <a16:creationId xmlns:a16="http://schemas.microsoft.com/office/drawing/2014/main" id="{25694ECF-F1EB-5B45-A68B-F1C62013A249}"/>
              </a:ext>
            </a:extLst>
          </p:cNvPr>
          <p:cNvSpPr/>
          <p:nvPr/>
        </p:nvSpPr>
        <p:spPr>
          <a:xfrm>
            <a:off x="4535488" y="112331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8" name="Shape 2859">
            <a:extLst>
              <a:ext uri="{FF2B5EF4-FFF2-40B4-BE49-F238E27FC236}">
                <a16:creationId xmlns:a16="http://schemas.microsoft.com/office/drawing/2014/main" id="{D4CD25BF-1DA6-3A4D-825C-CA0B9817F37E}"/>
              </a:ext>
            </a:extLst>
          </p:cNvPr>
          <p:cNvSpPr/>
          <p:nvPr/>
        </p:nvSpPr>
        <p:spPr>
          <a:xfrm>
            <a:off x="7015163" y="112331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9" name="Shape 2860">
            <a:extLst>
              <a:ext uri="{FF2B5EF4-FFF2-40B4-BE49-F238E27FC236}">
                <a16:creationId xmlns:a16="http://schemas.microsoft.com/office/drawing/2014/main" id="{5495FC5D-29EB-7D4E-AC4B-87CE03872510}"/>
              </a:ext>
            </a:extLst>
          </p:cNvPr>
          <p:cNvSpPr/>
          <p:nvPr/>
        </p:nvSpPr>
        <p:spPr>
          <a:xfrm>
            <a:off x="7734300" y="112331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0" name="Shape 2865">
            <a:extLst>
              <a:ext uri="{FF2B5EF4-FFF2-40B4-BE49-F238E27FC236}">
                <a16:creationId xmlns:a16="http://schemas.microsoft.com/office/drawing/2014/main" id="{68B1A754-2FDE-094A-A6FD-313687DFC5D3}"/>
              </a:ext>
            </a:extLst>
          </p:cNvPr>
          <p:cNvSpPr/>
          <p:nvPr/>
        </p:nvSpPr>
        <p:spPr>
          <a:xfrm>
            <a:off x="8455025" y="112331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2" name="Shape 2859">
            <a:extLst>
              <a:ext uri="{FF2B5EF4-FFF2-40B4-BE49-F238E27FC236}">
                <a16:creationId xmlns:a16="http://schemas.microsoft.com/office/drawing/2014/main" id="{74C7EE1F-B6A4-6C42-88CF-D61C29A38365}"/>
              </a:ext>
            </a:extLst>
          </p:cNvPr>
          <p:cNvSpPr/>
          <p:nvPr/>
        </p:nvSpPr>
        <p:spPr>
          <a:xfrm>
            <a:off x="11217275" y="112331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3" name="Shape 2860">
            <a:extLst>
              <a:ext uri="{FF2B5EF4-FFF2-40B4-BE49-F238E27FC236}">
                <a16:creationId xmlns:a16="http://schemas.microsoft.com/office/drawing/2014/main" id="{3BAC3027-35D3-EA43-9950-65410228B6AB}"/>
              </a:ext>
            </a:extLst>
          </p:cNvPr>
          <p:cNvSpPr/>
          <p:nvPr/>
        </p:nvSpPr>
        <p:spPr>
          <a:xfrm>
            <a:off x="11938000" y="112331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4" name="Shape 2865">
            <a:extLst>
              <a:ext uri="{FF2B5EF4-FFF2-40B4-BE49-F238E27FC236}">
                <a16:creationId xmlns:a16="http://schemas.microsoft.com/office/drawing/2014/main" id="{3D99DE76-E838-9442-9B83-AEE8A930F830}"/>
              </a:ext>
            </a:extLst>
          </p:cNvPr>
          <p:cNvSpPr/>
          <p:nvPr/>
        </p:nvSpPr>
        <p:spPr>
          <a:xfrm>
            <a:off x="12658725" y="112331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6" name="Shape 2859">
            <a:extLst>
              <a:ext uri="{FF2B5EF4-FFF2-40B4-BE49-F238E27FC236}">
                <a16:creationId xmlns:a16="http://schemas.microsoft.com/office/drawing/2014/main" id="{CB5A4B3B-1891-0A44-AA18-B29DAA89F03A}"/>
              </a:ext>
            </a:extLst>
          </p:cNvPr>
          <p:cNvSpPr/>
          <p:nvPr/>
        </p:nvSpPr>
        <p:spPr>
          <a:xfrm>
            <a:off x="15390813" y="112331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7" name="Shape 2860">
            <a:extLst>
              <a:ext uri="{FF2B5EF4-FFF2-40B4-BE49-F238E27FC236}">
                <a16:creationId xmlns:a16="http://schemas.microsoft.com/office/drawing/2014/main" id="{BC1A2E68-D6B6-C446-AB41-33CFE1EFDAD0}"/>
              </a:ext>
            </a:extLst>
          </p:cNvPr>
          <p:cNvSpPr/>
          <p:nvPr/>
        </p:nvSpPr>
        <p:spPr>
          <a:xfrm>
            <a:off x="16111538" y="112331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8" name="Shape 2865">
            <a:extLst>
              <a:ext uri="{FF2B5EF4-FFF2-40B4-BE49-F238E27FC236}">
                <a16:creationId xmlns:a16="http://schemas.microsoft.com/office/drawing/2014/main" id="{FC2C3B5A-487B-7F47-9218-0FF73CDBAA6A}"/>
              </a:ext>
            </a:extLst>
          </p:cNvPr>
          <p:cNvSpPr/>
          <p:nvPr/>
        </p:nvSpPr>
        <p:spPr>
          <a:xfrm>
            <a:off x="16832263" y="112331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0" name="Shape 2859">
            <a:extLst>
              <a:ext uri="{FF2B5EF4-FFF2-40B4-BE49-F238E27FC236}">
                <a16:creationId xmlns:a16="http://schemas.microsoft.com/office/drawing/2014/main" id="{6AFD0DB0-ABEA-FA4E-A78F-FD27FF3B77CF}"/>
              </a:ext>
            </a:extLst>
          </p:cNvPr>
          <p:cNvSpPr/>
          <p:nvPr/>
        </p:nvSpPr>
        <p:spPr>
          <a:xfrm>
            <a:off x="19580225" y="112331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1" name="Shape 2860">
            <a:extLst>
              <a:ext uri="{FF2B5EF4-FFF2-40B4-BE49-F238E27FC236}">
                <a16:creationId xmlns:a16="http://schemas.microsoft.com/office/drawing/2014/main" id="{E5514D85-8925-7D46-B25F-CA54185AF5C6}"/>
              </a:ext>
            </a:extLst>
          </p:cNvPr>
          <p:cNvSpPr/>
          <p:nvPr/>
        </p:nvSpPr>
        <p:spPr>
          <a:xfrm>
            <a:off x="20300950" y="112331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2" name="Shape 2865">
            <a:extLst>
              <a:ext uri="{FF2B5EF4-FFF2-40B4-BE49-F238E27FC236}">
                <a16:creationId xmlns:a16="http://schemas.microsoft.com/office/drawing/2014/main" id="{9B7F3136-099E-E740-BD50-F26F49494701}"/>
              </a:ext>
            </a:extLst>
          </p:cNvPr>
          <p:cNvSpPr/>
          <p:nvPr/>
        </p:nvSpPr>
        <p:spPr>
          <a:xfrm>
            <a:off x="21021675" y="112331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 name="Picture Placeholder 2">
            <a:extLst>
              <a:ext uri="{FF2B5EF4-FFF2-40B4-BE49-F238E27FC236}">
                <a16:creationId xmlns:a16="http://schemas.microsoft.com/office/drawing/2014/main" id="{D82910BA-6625-4B46-A524-0C815712F965}"/>
              </a:ext>
            </a:extLst>
          </p:cNvPr>
          <p:cNvSpPr>
            <a:spLocks noGrp="1"/>
          </p:cNvSpPr>
          <p:nvPr>
            <p:ph type="pic" sz="quarter" idx="28"/>
          </p:nvPr>
        </p:nvSpPr>
        <p:spPr>
          <a:xfrm>
            <a:off x="18648363" y="3295650"/>
            <a:ext cx="3879850" cy="6037263"/>
          </a:xfrm>
        </p:spPr>
      </p:sp>
      <p:sp>
        <p:nvSpPr>
          <p:cNvPr id="4" name="Picture Placeholder 3">
            <a:extLst>
              <a:ext uri="{FF2B5EF4-FFF2-40B4-BE49-F238E27FC236}">
                <a16:creationId xmlns:a16="http://schemas.microsoft.com/office/drawing/2014/main" id="{06126B18-4BE0-2841-B7A8-FC1AC5B93687}"/>
              </a:ext>
            </a:extLst>
          </p:cNvPr>
          <p:cNvSpPr>
            <a:spLocks noGrp="1"/>
          </p:cNvSpPr>
          <p:nvPr>
            <p:ph type="pic" sz="quarter" idx="24"/>
          </p:nvPr>
        </p:nvSpPr>
        <p:spPr>
          <a:xfrm>
            <a:off x="1911350" y="3295650"/>
            <a:ext cx="3879850" cy="6037263"/>
          </a:xfrm>
        </p:spPr>
      </p:sp>
      <p:sp>
        <p:nvSpPr>
          <p:cNvPr id="5" name="Picture Placeholder 4">
            <a:extLst>
              <a:ext uri="{FF2B5EF4-FFF2-40B4-BE49-F238E27FC236}">
                <a16:creationId xmlns:a16="http://schemas.microsoft.com/office/drawing/2014/main" id="{820E8EB8-BE12-4840-9EF6-2BB0EA96AFCD}"/>
              </a:ext>
            </a:extLst>
          </p:cNvPr>
          <p:cNvSpPr>
            <a:spLocks noGrp="1"/>
          </p:cNvSpPr>
          <p:nvPr>
            <p:ph type="pic" sz="quarter" idx="27"/>
          </p:nvPr>
        </p:nvSpPr>
        <p:spPr>
          <a:xfrm>
            <a:off x="14463713" y="3295650"/>
            <a:ext cx="3879850" cy="6037263"/>
          </a:xfrm>
        </p:spPr>
      </p:sp>
      <p:sp>
        <p:nvSpPr>
          <p:cNvPr id="6" name="Picture Placeholder 5">
            <a:extLst>
              <a:ext uri="{FF2B5EF4-FFF2-40B4-BE49-F238E27FC236}">
                <a16:creationId xmlns:a16="http://schemas.microsoft.com/office/drawing/2014/main" id="{D894472F-90E8-7741-B396-389196EFA81F}"/>
              </a:ext>
            </a:extLst>
          </p:cNvPr>
          <p:cNvSpPr>
            <a:spLocks noGrp="1"/>
          </p:cNvSpPr>
          <p:nvPr>
            <p:ph type="pic" sz="quarter" idx="26"/>
          </p:nvPr>
        </p:nvSpPr>
        <p:spPr>
          <a:xfrm>
            <a:off x="10280650" y="3295650"/>
            <a:ext cx="3878263" cy="6037263"/>
          </a:xfrm>
        </p:spPr>
      </p:sp>
      <p:sp>
        <p:nvSpPr>
          <p:cNvPr id="7" name="Picture Placeholder 6">
            <a:extLst>
              <a:ext uri="{FF2B5EF4-FFF2-40B4-BE49-F238E27FC236}">
                <a16:creationId xmlns:a16="http://schemas.microsoft.com/office/drawing/2014/main" id="{9077CB9F-A363-3046-8196-6B703F272185}"/>
              </a:ext>
            </a:extLst>
          </p:cNvPr>
          <p:cNvSpPr>
            <a:spLocks noGrp="1"/>
          </p:cNvSpPr>
          <p:nvPr>
            <p:ph type="pic" sz="quarter" idx="25"/>
          </p:nvPr>
        </p:nvSpPr>
        <p:spPr>
          <a:xfrm>
            <a:off x="6096000" y="3295650"/>
            <a:ext cx="3879850" cy="6037263"/>
          </a:xfrm>
        </p:spPr>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Box 8">
            <a:extLst>
              <a:ext uri="{FF2B5EF4-FFF2-40B4-BE49-F238E27FC236}">
                <a16:creationId xmlns:a16="http://schemas.microsoft.com/office/drawing/2014/main" id="{F93ADA31-A2EC-4E06-9D33-3C3AA5A41BB8}"/>
              </a:ext>
            </a:extLst>
          </p:cNvPr>
          <p:cNvSpPr txBox="1">
            <a:spLocks noChangeArrowheads="1"/>
          </p:cNvSpPr>
          <p:nvPr/>
        </p:nvSpPr>
        <p:spPr bwMode="auto">
          <a:xfrm>
            <a:off x="3416300" y="6230938"/>
            <a:ext cx="3548063"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a:t>
            </a:r>
          </a:p>
        </p:txBody>
      </p:sp>
      <p:sp>
        <p:nvSpPr>
          <p:cNvPr id="10" name="TextBox 9">
            <a:extLst>
              <a:ext uri="{FF2B5EF4-FFF2-40B4-BE49-F238E27FC236}">
                <a16:creationId xmlns:a16="http://schemas.microsoft.com/office/drawing/2014/main" id="{8362FE39-036B-4C4D-A9C9-0D87D79321B0}"/>
              </a:ext>
            </a:extLst>
          </p:cNvPr>
          <p:cNvSpPr txBox="1"/>
          <p:nvPr/>
        </p:nvSpPr>
        <p:spPr>
          <a:xfrm>
            <a:off x="3300413" y="5695950"/>
            <a:ext cx="3736975"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JAMES BOND</a:t>
            </a:r>
            <a:endParaRPr lang="en-US" sz="4800" spc="600">
              <a:solidFill>
                <a:schemeClr val="tx2"/>
              </a:solidFill>
              <a:latin typeface="Montserrat" charset="0"/>
              <a:ea typeface="Montserrat" charset="0"/>
              <a:cs typeface="Montserrat" charset="0"/>
            </a:endParaRPr>
          </a:p>
        </p:txBody>
      </p:sp>
      <p:sp>
        <p:nvSpPr>
          <p:cNvPr id="21507" name="TextBox 18">
            <a:extLst>
              <a:ext uri="{FF2B5EF4-FFF2-40B4-BE49-F238E27FC236}">
                <a16:creationId xmlns:a16="http://schemas.microsoft.com/office/drawing/2014/main" id="{5BDF7F24-2890-42FA-8C97-2E6E6501F72C}"/>
              </a:ext>
            </a:extLst>
          </p:cNvPr>
          <p:cNvSpPr txBox="1">
            <a:spLocks noChangeArrowheads="1"/>
          </p:cNvSpPr>
          <p:nvPr/>
        </p:nvSpPr>
        <p:spPr bwMode="auto">
          <a:xfrm>
            <a:off x="8318500" y="6230938"/>
            <a:ext cx="3548063"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a:t>
            </a:r>
          </a:p>
        </p:txBody>
      </p:sp>
      <p:sp>
        <p:nvSpPr>
          <p:cNvPr id="20" name="TextBox 19">
            <a:extLst>
              <a:ext uri="{FF2B5EF4-FFF2-40B4-BE49-F238E27FC236}">
                <a16:creationId xmlns:a16="http://schemas.microsoft.com/office/drawing/2014/main" id="{6376F343-A70F-3644-9210-BA76E0FE9939}"/>
              </a:ext>
            </a:extLst>
          </p:cNvPr>
          <p:cNvSpPr txBox="1"/>
          <p:nvPr/>
        </p:nvSpPr>
        <p:spPr>
          <a:xfrm>
            <a:off x="8342313" y="5695950"/>
            <a:ext cx="3455987"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STEVE JOBS</a:t>
            </a:r>
            <a:endParaRPr lang="en-US" sz="4800" spc="600">
              <a:solidFill>
                <a:schemeClr val="tx2"/>
              </a:solidFill>
              <a:latin typeface="Montserrat" charset="0"/>
              <a:ea typeface="Montserrat" charset="0"/>
              <a:cs typeface="Montserrat" charset="0"/>
            </a:endParaRPr>
          </a:p>
        </p:txBody>
      </p:sp>
      <p:sp>
        <p:nvSpPr>
          <p:cNvPr id="21509" name="TextBox 21">
            <a:extLst>
              <a:ext uri="{FF2B5EF4-FFF2-40B4-BE49-F238E27FC236}">
                <a16:creationId xmlns:a16="http://schemas.microsoft.com/office/drawing/2014/main" id="{264FDFC1-2074-4A07-913B-2CDCAAD124FB}"/>
              </a:ext>
            </a:extLst>
          </p:cNvPr>
          <p:cNvSpPr txBox="1">
            <a:spLocks noChangeArrowheads="1"/>
          </p:cNvSpPr>
          <p:nvPr/>
        </p:nvSpPr>
        <p:spPr bwMode="auto">
          <a:xfrm>
            <a:off x="13219113" y="6230938"/>
            <a:ext cx="354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a:t>
            </a:r>
          </a:p>
        </p:txBody>
      </p:sp>
      <p:sp>
        <p:nvSpPr>
          <p:cNvPr id="23" name="TextBox 22">
            <a:extLst>
              <a:ext uri="{FF2B5EF4-FFF2-40B4-BE49-F238E27FC236}">
                <a16:creationId xmlns:a16="http://schemas.microsoft.com/office/drawing/2014/main" id="{E04BC9FC-4C7B-F84C-900B-49CB8D6B89E5}"/>
              </a:ext>
            </a:extLst>
          </p:cNvPr>
          <p:cNvSpPr txBox="1"/>
          <p:nvPr/>
        </p:nvSpPr>
        <p:spPr>
          <a:xfrm>
            <a:off x="13533438" y="5695950"/>
            <a:ext cx="2876550"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BRUCE W.</a:t>
            </a:r>
            <a:endParaRPr lang="en-US" sz="4800" spc="600">
              <a:solidFill>
                <a:schemeClr val="tx2"/>
              </a:solidFill>
              <a:latin typeface="Montserrat" charset="0"/>
              <a:ea typeface="Montserrat" charset="0"/>
              <a:cs typeface="Montserrat" charset="0"/>
            </a:endParaRPr>
          </a:p>
        </p:txBody>
      </p:sp>
      <p:sp>
        <p:nvSpPr>
          <p:cNvPr id="21511" name="TextBox 24">
            <a:extLst>
              <a:ext uri="{FF2B5EF4-FFF2-40B4-BE49-F238E27FC236}">
                <a16:creationId xmlns:a16="http://schemas.microsoft.com/office/drawing/2014/main" id="{23CB1F09-31D3-4F03-B0A2-F19B87309A54}"/>
              </a:ext>
            </a:extLst>
          </p:cNvPr>
          <p:cNvSpPr txBox="1">
            <a:spLocks noChangeArrowheads="1"/>
          </p:cNvSpPr>
          <p:nvPr/>
        </p:nvSpPr>
        <p:spPr bwMode="auto">
          <a:xfrm>
            <a:off x="17549813" y="6230938"/>
            <a:ext cx="354965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a:t>
            </a:r>
          </a:p>
        </p:txBody>
      </p:sp>
      <p:sp>
        <p:nvSpPr>
          <p:cNvPr id="26" name="TextBox 25">
            <a:extLst>
              <a:ext uri="{FF2B5EF4-FFF2-40B4-BE49-F238E27FC236}">
                <a16:creationId xmlns:a16="http://schemas.microsoft.com/office/drawing/2014/main" id="{030B04A3-0318-7C4F-AA1D-3FA83D02C34E}"/>
              </a:ext>
            </a:extLst>
          </p:cNvPr>
          <p:cNvSpPr txBox="1"/>
          <p:nvPr/>
        </p:nvSpPr>
        <p:spPr>
          <a:xfrm>
            <a:off x="17916525" y="5695950"/>
            <a:ext cx="2770188"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KAREN C.</a:t>
            </a:r>
            <a:endParaRPr lang="en-US" sz="4800" spc="600">
              <a:solidFill>
                <a:schemeClr val="tx2"/>
              </a:solidFill>
              <a:latin typeface="Montserrat" charset="0"/>
              <a:ea typeface="Montserrat" charset="0"/>
              <a:cs typeface="Montserrat" charset="0"/>
            </a:endParaRPr>
          </a:p>
        </p:txBody>
      </p:sp>
      <p:sp>
        <p:nvSpPr>
          <p:cNvPr id="27" name="TextBox 26">
            <a:extLst>
              <a:ext uri="{FF2B5EF4-FFF2-40B4-BE49-F238E27FC236}">
                <a16:creationId xmlns:a16="http://schemas.microsoft.com/office/drawing/2014/main" id="{BA0001EB-D7C1-CD4F-9AC6-99BF3DD1EDD4}"/>
              </a:ext>
            </a:extLst>
          </p:cNvPr>
          <p:cNvSpPr txBox="1"/>
          <p:nvPr/>
        </p:nvSpPr>
        <p:spPr>
          <a:xfrm>
            <a:off x="6826250" y="1390650"/>
            <a:ext cx="10725150"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MEET OUR TEAM</a:t>
            </a:r>
            <a:endParaRPr lang="en-US" sz="9600" spc="600">
              <a:solidFill>
                <a:schemeClr val="tx2"/>
              </a:solidFill>
              <a:latin typeface="Montserrat" charset="0"/>
              <a:ea typeface="Montserrat" charset="0"/>
              <a:cs typeface="Montserrat" charset="0"/>
            </a:endParaRPr>
          </a:p>
        </p:txBody>
      </p:sp>
      <p:sp>
        <p:nvSpPr>
          <p:cNvPr id="28" name="TextBox 27">
            <a:extLst>
              <a:ext uri="{FF2B5EF4-FFF2-40B4-BE49-F238E27FC236}">
                <a16:creationId xmlns:a16="http://schemas.microsoft.com/office/drawing/2014/main" id="{B1B62E6E-FB10-5E4C-B6EB-61036CE38896}"/>
              </a:ext>
            </a:extLst>
          </p:cNvPr>
          <p:cNvSpPr txBox="1"/>
          <p:nvPr/>
        </p:nvSpPr>
        <p:spPr>
          <a:xfrm>
            <a:off x="905510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21515" name="TextBox 31">
            <a:extLst>
              <a:ext uri="{FF2B5EF4-FFF2-40B4-BE49-F238E27FC236}">
                <a16:creationId xmlns:a16="http://schemas.microsoft.com/office/drawing/2014/main" id="{D4F50203-F170-4D6E-A4FF-7B09021DB781}"/>
              </a:ext>
            </a:extLst>
          </p:cNvPr>
          <p:cNvSpPr txBox="1">
            <a:spLocks noChangeArrowheads="1"/>
          </p:cNvSpPr>
          <p:nvPr/>
        </p:nvSpPr>
        <p:spPr bwMode="auto">
          <a:xfrm>
            <a:off x="3416300" y="11336338"/>
            <a:ext cx="35480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a:t>
            </a:r>
          </a:p>
        </p:txBody>
      </p:sp>
      <p:sp>
        <p:nvSpPr>
          <p:cNvPr id="33" name="TextBox 32">
            <a:extLst>
              <a:ext uri="{FF2B5EF4-FFF2-40B4-BE49-F238E27FC236}">
                <a16:creationId xmlns:a16="http://schemas.microsoft.com/office/drawing/2014/main" id="{405C722D-DE8E-7145-AE25-C6962E496689}"/>
              </a:ext>
            </a:extLst>
          </p:cNvPr>
          <p:cNvSpPr txBox="1"/>
          <p:nvPr/>
        </p:nvSpPr>
        <p:spPr>
          <a:xfrm>
            <a:off x="3935413" y="10764838"/>
            <a:ext cx="2465387"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MARK Z.</a:t>
            </a:r>
            <a:endParaRPr lang="en-US" sz="4800" spc="600">
              <a:solidFill>
                <a:schemeClr val="tx2"/>
              </a:solidFill>
              <a:latin typeface="Montserrat" charset="0"/>
              <a:ea typeface="Montserrat" charset="0"/>
              <a:cs typeface="Montserrat" charset="0"/>
            </a:endParaRPr>
          </a:p>
        </p:txBody>
      </p:sp>
      <p:sp>
        <p:nvSpPr>
          <p:cNvPr id="21517" name="TextBox 34">
            <a:extLst>
              <a:ext uri="{FF2B5EF4-FFF2-40B4-BE49-F238E27FC236}">
                <a16:creationId xmlns:a16="http://schemas.microsoft.com/office/drawing/2014/main" id="{3EBF2A0B-9F7A-4E20-852C-2D8C37FB5E73}"/>
              </a:ext>
            </a:extLst>
          </p:cNvPr>
          <p:cNvSpPr txBox="1">
            <a:spLocks noChangeArrowheads="1"/>
          </p:cNvSpPr>
          <p:nvPr/>
        </p:nvSpPr>
        <p:spPr bwMode="auto">
          <a:xfrm>
            <a:off x="8318500" y="11336338"/>
            <a:ext cx="35480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a:t>
            </a:r>
          </a:p>
        </p:txBody>
      </p:sp>
      <p:sp>
        <p:nvSpPr>
          <p:cNvPr id="36" name="TextBox 35">
            <a:extLst>
              <a:ext uri="{FF2B5EF4-FFF2-40B4-BE49-F238E27FC236}">
                <a16:creationId xmlns:a16="http://schemas.microsoft.com/office/drawing/2014/main" id="{D026B72A-7DA4-AF49-930C-558017AD9A75}"/>
              </a:ext>
            </a:extLst>
          </p:cNvPr>
          <p:cNvSpPr txBox="1"/>
          <p:nvPr/>
        </p:nvSpPr>
        <p:spPr>
          <a:xfrm>
            <a:off x="8783638" y="10764838"/>
            <a:ext cx="2571750"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BRIAN T.</a:t>
            </a:r>
            <a:endParaRPr lang="en-US" sz="4800" spc="600">
              <a:solidFill>
                <a:schemeClr val="tx2"/>
              </a:solidFill>
              <a:latin typeface="Montserrat" charset="0"/>
              <a:ea typeface="Montserrat" charset="0"/>
              <a:cs typeface="Montserrat" charset="0"/>
            </a:endParaRPr>
          </a:p>
        </p:txBody>
      </p:sp>
      <p:sp>
        <p:nvSpPr>
          <p:cNvPr id="21519" name="TextBox 37">
            <a:extLst>
              <a:ext uri="{FF2B5EF4-FFF2-40B4-BE49-F238E27FC236}">
                <a16:creationId xmlns:a16="http://schemas.microsoft.com/office/drawing/2014/main" id="{F32936BC-0868-48BE-A5BD-3E9477B95C9C}"/>
              </a:ext>
            </a:extLst>
          </p:cNvPr>
          <p:cNvSpPr txBox="1">
            <a:spLocks noChangeArrowheads="1"/>
          </p:cNvSpPr>
          <p:nvPr/>
        </p:nvSpPr>
        <p:spPr bwMode="auto">
          <a:xfrm>
            <a:off x="13219113" y="11336338"/>
            <a:ext cx="35480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a:t>
            </a:r>
          </a:p>
        </p:txBody>
      </p:sp>
      <p:sp>
        <p:nvSpPr>
          <p:cNvPr id="39" name="TextBox 38">
            <a:extLst>
              <a:ext uri="{FF2B5EF4-FFF2-40B4-BE49-F238E27FC236}">
                <a16:creationId xmlns:a16="http://schemas.microsoft.com/office/drawing/2014/main" id="{B9C4F32E-CB49-204E-B92D-03A37A2EA667}"/>
              </a:ext>
            </a:extLst>
          </p:cNvPr>
          <p:cNvSpPr txBox="1"/>
          <p:nvPr/>
        </p:nvSpPr>
        <p:spPr>
          <a:xfrm>
            <a:off x="13449300" y="10764838"/>
            <a:ext cx="3043238"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THELMA T.</a:t>
            </a:r>
            <a:endParaRPr lang="en-US" sz="4800" spc="600">
              <a:solidFill>
                <a:schemeClr val="tx2"/>
              </a:solidFill>
              <a:latin typeface="Montserrat" charset="0"/>
              <a:ea typeface="Montserrat" charset="0"/>
              <a:cs typeface="Montserrat" charset="0"/>
            </a:endParaRPr>
          </a:p>
        </p:txBody>
      </p:sp>
      <p:sp>
        <p:nvSpPr>
          <p:cNvPr id="21521" name="TextBox 40">
            <a:extLst>
              <a:ext uri="{FF2B5EF4-FFF2-40B4-BE49-F238E27FC236}">
                <a16:creationId xmlns:a16="http://schemas.microsoft.com/office/drawing/2014/main" id="{6EA59A0E-627F-4250-AFB1-11F08910451D}"/>
              </a:ext>
            </a:extLst>
          </p:cNvPr>
          <p:cNvSpPr txBox="1">
            <a:spLocks noChangeArrowheads="1"/>
          </p:cNvSpPr>
          <p:nvPr/>
        </p:nvSpPr>
        <p:spPr bwMode="auto">
          <a:xfrm>
            <a:off x="17549813" y="11336338"/>
            <a:ext cx="35496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a:t>
            </a:r>
          </a:p>
        </p:txBody>
      </p:sp>
      <p:sp>
        <p:nvSpPr>
          <p:cNvPr id="42" name="TextBox 41">
            <a:extLst>
              <a:ext uri="{FF2B5EF4-FFF2-40B4-BE49-F238E27FC236}">
                <a16:creationId xmlns:a16="http://schemas.microsoft.com/office/drawing/2014/main" id="{DF25B603-00AD-0A49-ADC2-F0270783CAF5}"/>
              </a:ext>
            </a:extLst>
          </p:cNvPr>
          <p:cNvSpPr txBox="1"/>
          <p:nvPr/>
        </p:nvSpPr>
        <p:spPr>
          <a:xfrm>
            <a:off x="17638713" y="10764838"/>
            <a:ext cx="3327400"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MARY JANE</a:t>
            </a:r>
            <a:endParaRPr lang="en-US" sz="4800" spc="600">
              <a:solidFill>
                <a:schemeClr val="tx2"/>
              </a:solidFill>
              <a:latin typeface="Montserrat" charset="0"/>
              <a:ea typeface="Montserrat" charset="0"/>
              <a:cs typeface="Montserrat" charset="0"/>
            </a:endParaRPr>
          </a:p>
        </p:txBody>
      </p:sp>
      <p:pic>
        <p:nvPicPr>
          <p:cNvPr id="9" name="Picture Placeholder 8">
            <a:extLst>
              <a:ext uri="{FF2B5EF4-FFF2-40B4-BE49-F238E27FC236}">
                <a16:creationId xmlns:a16="http://schemas.microsoft.com/office/drawing/2014/main" id="{BB58275C-DA13-46AE-A754-2827FD6736B2}"/>
              </a:ext>
            </a:extLst>
          </p:cNvPr>
          <p:cNvPicPr>
            <a:picLocks noGrp="1" noChangeAspect="1" noChangeArrowheads="1"/>
          </p:cNvPicPr>
          <p:nvPr>
            <p:ph type="pic" sz="quarter" idx="18"/>
          </p:nvPr>
        </p:nvPicPr>
        <p:blipFill>
          <a:blip r:embed="rId2">
            <a:extLst>
              <a:ext uri="{28A0092B-C50C-407E-A947-70E740481C1C}">
                <a14:useLocalDpi xmlns:a14="http://schemas.microsoft.com/office/drawing/2010/main" val="0"/>
              </a:ext>
            </a:extLst>
          </a:blip>
          <a:srcRect/>
          <a:stretch>
            <a:fillRect/>
          </a:stretch>
        </p:blipFill>
        <p:spPr>
          <a:xfrm>
            <a:off x="9017000" y="3136900"/>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Placeholder 6">
            <a:extLst>
              <a:ext uri="{FF2B5EF4-FFF2-40B4-BE49-F238E27FC236}">
                <a16:creationId xmlns:a16="http://schemas.microsoft.com/office/drawing/2014/main" id="{3F718035-4C9C-4618-B355-AAADCD53E8D9}"/>
              </a:ext>
            </a:extLst>
          </p:cNvPr>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4114800" y="3136900"/>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4">
            <a:extLst>
              <a:ext uri="{FF2B5EF4-FFF2-40B4-BE49-F238E27FC236}">
                <a16:creationId xmlns:a16="http://schemas.microsoft.com/office/drawing/2014/main" id="{B42D3592-CDCE-E644-8EAD-98EB7F852DB0}"/>
              </a:ext>
            </a:extLst>
          </p:cNvPr>
          <p:cNvSpPr>
            <a:spLocks noGrp="1"/>
          </p:cNvSpPr>
          <p:nvPr>
            <p:ph type="pic" sz="quarter" idx="20"/>
          </p:nvPr>
        </p:nvSpPr>
        <p:spPr>
          <a:xfrm>
            <a:off x="18261013" y="3146425"/>
            <a:ext cx="2271712" cy="2271713"/>
          </a:xfrm>
        </p:spPr>
      </p:sp>
      <p:sp>
        <p:nvSpPr>
          <p:cNvPr id="6" name="Picture Placeholder 5">
            <a:extLst>
              <a:ext uri="{FF2B5EF4-FFF2-40B4-BE49-F238E27FC236}">
                <a16:creationId xmlns:a16="http://schemas.microsoft.com/office/drawing/2014/main" id="{EEAD83EC-ACC4-7C43-A8A4-58AC2B632B50}"/>
              </a:ext>
            </a:extLst>
          </p:cNvPr>
          <p:cNvSpPr>
            <a:spLocks noGrp="1"/>
          </p:cNvSpPr>
          <p:nvPr>
            <p:ph type="pic" sz="quarter" idx="19"/>
          </p:nvPr>
        </p:nvSpPr>
        <p:spPr>
          <a:xfrm>
            <a:off x="13928725" y="3146425"/>
            <a:ext cx="2273300" cy="2271713"/>
          </a:xfrm>
        </p:spPr>
      </p:sp>
      <p:sp>
        <p:nvSpPr>
          <p:cNvPr id="11" name="Picture Placeholder 10">
            <a:extLst>
              <a:ext uri="{FF2B5EF4-FFF2-40B4-BE49-F238E27FC236}">
                <a16:creationId xmlns:a16="http://schemas.microsoft.com/office/drawing/2014/main" id="{FA3037C4-7513-2A49-88B1-782DAC350A8F}"/>
              </a:ext>
            </a:extLst>
          </p:cNvPr>
          <p:cNvSpPr>
            <a:spLocks noGrp="1"/>
          </p:cNvSpPr>
          <p:nvPr>
            <p:ph type="pic" sz="quarter" idx="22"/>
          </p:nvPr>
        </p:nvSpPr>
        <p:spPr>
          <a:xfrm>
            <a:off x="9028113" y="8213725"/>
            <a:ext cx="2271712" cy="2273300"/>
          </a:xfrm>
        </p:spPr>
      </p:sp>
      <p:sp>
        <p:nvSpPr>
          <p:cNvPr id="12" name="Picture Placeholder 11">
            <a:extLst>
              <a:ext uri="{FF2B5EF4-FFF2-40B4-BE49-F238E27FC236}">
                <a16:creationId xmlns:a16="http://schemas.microsoft.com/office/drawing/2014/main" id="{CA8F88B2-BA92-8E4D-ADEB-3A4A46CF9E15}"/>
              </a:ext>
            </a:extLst>
          </p:cNvPr>
          <p:cNvSpPr>
            <a:spLocks noGrp="1"/>
          </p:cNvSpPr>
          <p:nvPr>
            <p:ph type="pic" sz="quarter" idx="23"/>
          </p:nvPr>
        </p:nvSpPr>
        <p:spPr>
          <a:xfrm>
            <a:off x="13928725" y="8213725"/>
            <a:ext cx="2273300" cy="2273300"/>
          </a:xfrm>
        </p:spPr>
      </p:sp>
      <p:sp>
        <p:nvSpPr>
          <p:cNvPr id="13" name="Picture Placeholder 12">
            <a:extLst>
              <a:ext uri="{FF2B5EF4-FFF2-40B4-BE49-F238E27FC236}">
                <a16:creationId xmlns:a16="http://schemas.microsoft.com/office/drawing/2014/main" id="{59E6498C-8139-1A41-9A8E-81EBC02E93DF}"/>
              </a:ext>
            </a:extLst>
          </p:cNvPr>
          <p:cNvSpPr>
            <a:spLocks noGrp="1"/>
          </p:cNvSpPr>
          <p:nvPr>
            <p:ph type="pic" sz="quarter" idx="24"/>
          </p:nvPr>
        </p:nvSpPr>
        <p:spPr>
          <a:xfrm>
            <a:off x="18261013" y="8213725"/>
            <a:ext cx="2271712" cy="2273300"/>
          </a:xfrm>
        </p:spPr>
      </p:sp>
      <p:sp>
        <p:nvSpPr>
          <p:cNvPr id="14" name="Picture Placeholder 13">
            <a:extLst>
              <a:ext uri="{FF2B5EF4-FFF2-40B4-BE49-F238E27FC236}">
                <a16:creationId xmlns:a16="http://schemas.microsoft.com/office/drawing/2014/main" id="{369281BD-99D2-B241-82CA-EB44F3967BCA}"/>
              </a:ext>
            </a:extLst>
          </p:cNvPr>
          <p:cNvSpPr>
            <a:spLocks noGrp="1"/>
          </p:cNvSpPr>
          <p:nvPr>
            <p:ph type="pic" sz="quarter" idx="21"/>
          </p:nvPr>
        </p:nvSpPr>
        <p:spPr>
          <a:xfrm>
            <a:off x="4125913" y="8213725"/>
            <a:ext cx="2273300" cy="2273300"/>
          </a:xfrm>
        </p:spPr>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B32ACAAA-FE10-5B4E-8D1B-ABD911698F6A}"/>
              </a:ext>
            </a:extLst>
          </p:cNvPr>
          <p:cNvSpPr txBox="1"/>
          <p:nvPr/>
        </p:nvSpPr>
        <p:spPr>
          <a:xfrm>
            <a:off x="5268913" y="1390650"/>
            <a:ext cx="1383982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MEET OUR AWESOME TEAM</a:t>
            </a:r>
            <a:endParaRPr lang="en-US" sz="9600" spc="600">
              <a:solidFill>
                <a:schemeClr val="tx2"/>
              </a:solidFill>
              <a:latin typeface="Montserrat" charset="0"/>
              <a:ea typeface="Montserrat" charset="0"/>
              <a:cs typeface="Montserrat" charset="0"/>
            </a:endParaRPr>
          </a:p>
        </p:txBody>
      </p:sp>
      <p:sp>
        <p:nvSpPr>
          <p:cNvPr id="45" name="TextBox 44">
            <a:extLst>
              <a:ext uri="{FF2B5EF4-FFF2-40B4-BE49-F238E27FC236}">
                <a16:creationId xmlns:a16="http://schemas.microsoft.com/office/drawing/2014/main" id="{A01551B8-3AC0-9049-8A4C-F30FF887590A}"/>
              </a:ext>
            </a:extLst>
          </p:cNvPr>
          <p:cNvSpPr txBox="1"/>
          <p:nvPr/>
        </p:nvSpPr>
        <p:spPr>
          <a:xfrm>
            <a:off x="905510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22531" name="TextBox 38">
            <a:extLst>
              <a:ext uri="{FF2B5EF4-FFF2-40B4-BE49-F238E27FC236}">
                <a16:creationId xmlns:a16="http://schemas.microsoft.com/office/drawing/2014/main" id="{78E94F90-A309-4DB6-9791-CFED89E14AF0}"/>
              </a:ext>
            </a:extLst>
          </p:cNvPr>
          <p:cNvSpPr txBox="1">
            <a:spLocks noChangeArrowheads="1"/>
          </p:cNvSpPr>
          <p:nvPr/>
        </p:nvSpPr>
        <p:spPr bwMode="auto">
          <a:xfrm>
            <a:off x="4481513" y="5200650"/>
            <a:ext cx="3228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1600">
                <a:latin typeface="Montserrat"/>
                <a:ea typeface="Montserrat"/>
                <a:cs typeface="Montserrat"/>
              </a:rPr>
              <a:t>A company is an association or collection of individuals, whether</a:t>
            </a:r>
          </a:p>
        </p:txBody>
      </p:sp>
      <p:sp>
        <p:nvSpPr>
          <p:cNvPr id="40" name="TextBox 39">
            <a:extLst>
              <a:ext uri="{FF2B5EF4-FFF2-40B4-BE49-F238E27FC236}">
                <a16:creationId xmlns:a16="http://schemas.microsoft.com/office/drawing/2014/main" id="{6A919C17-2463-064A-921A-A8597E6C0A15}"/>
              </a:ext>
            </a:extLst>
          </p:cNvPr>
          <p:cNvSpPr txBox="1"/>
          <p:nvPr/>
        </p:nvSpPr>
        <p:spPr>
          <a:xfrm>
            <a:off x="4481513" y="4240213"/>
            <a:ext cx="3011487" cy="893762"/>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JOHN DOE</a:t>
            </a:r>
          </a:p>
          <a:p>
            <a:pPr defTabSz="1828434" eaLnBrk="1" fontAlgn="auto" hangingPunct="1">
              <a:spcBef>
                <a:spcPts val="0"/>
              </a:spcBef>
              <a:spcAft>
                <a:spcPts val="0"/>
              </a:spcAft>
              <a:defRPr/>
            </a:pPr>
            <a:r>
              <a:rPr lang="en-US" sz="1800">
                <a:solidFill>
                  <a:schemeClr val="tx2"/>
                </a:solidFill>
                <a:latin typeface="Montserrat" charset="0"/>
                <a:ea typeface="Montserrat" charset="0"/>
                <a:cs typeface="Montserrat" charset="0"/>
              </a:rPr>
              <a:t>CEO &amp; FOUNDER</a:t>
            </a:r>
          </a:p>
        </p:txBody>
      </p:sp>
      <p:sp>
        <p:nvSpPr>
          <p:cNvPr id="22533" name="TextBox 36">
            <a:extLst>
              <a:ext uri="{FF2B5EF4-FFF2-40B4-BE49-F238E27FC236}">
                <a16:creationId xmlns:a16="http://schemas.microsoft.com/office/drawing/2014/main" id="{431C37D0-6220-40D2-8FDE-F61B7FB92A48}"/>
              </a:ext>
            </a:extLst>
          </p:cNvPr>
          <p:cNvSpPr txBox="1">
            <a:spLocks noChangeArrowheads="1"/>
          </p:cNvSpPr>
          <p:nvPr/>
        </p:nvSpPr>
        <p:spPr bwMode="auto">
          <a:xfrm>
            <a:off x="4481513" y="7588250"/>
            <a:ext cx="3228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1600">
                <a:latin typeface="Montserrat"/>
                <a:ea typeface="Montserrat"/>
                <a:cs typeface="Montserrat"/>
              </a:rPr>
              <a:t>A company is an association or collection of individuals, whether</a:t>
            </a:r>
          </a:p>
        </p:txBody>
      </p:sp>
      <p:sp>
        <p:nvSpPr>
          <p:cNvPr id="38" name="TextBox 37">
            <a:extLst>
              <a:ext uri="{FF2B5EF4-FFF2-40B4-BE49-F238E27FC236}">
                <a16:creationId xmlns:a16="http://schemas.microsoft.com/office/drawing/2014/main" id="{20B530DA-EE7D-0E4A-A28A-757E59AFFA2D}"/>
              </a:ext>
            </a:extLst>
          </p:cNvPr>
          <p:cNvSpPr txBox="1"/>
          <p:nvPr/>
        </p:nvSpPr>
        <p:spPr>
          <a:xfrm>
            <a:off x="4481513" y="6627813"/>
            <a:ext cx="3603625" cy="862012"/>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TONY STARK</a:t>
            </a:r>
          </a:p>
          <a:p>
            <a:pPr defTabSz="1828434" eaLnBrk="1" fontAlgn="auto" hangingPunct="1">
              <a:spcBef>
                <a:spcPts val="0"/>
              </a:spcBef>
              <a:spcAft>
                <a:spcPts val="0"/>
              </a:spcAft>
              <a:defRPr/>
            </a:pPr>
            <a:r>
              <a:rPr lang="en-US" sz="1800">
                <a:solidFill>
                  <a:schemeClr val="tx2"/>
                </a:solidFill>
                <a:latin typeface="Montserrat" charset="0"/>
                <a:ea typeface="Montserrat" charset="0"/>
                <a:cs typeface="Montserrat" charset="0"/>
              </a:rPr>
              <a:t>CEO &amp; FOUNDER</a:t>
            </a:r>
          </a:p>
        </p:txBody>
      </p:sp>
      <p:sp>
        <p:nvSpPr>
          <p:cNvPr id="22535" name="TextBox 47">
            <a:extLst>
              <a:ext uri="{FF2B5EF4-FFF2-40B4-BE49-F238E27FC236}">
                <a16:creationId xmlns:a16="http://schemas.microsoft.com/office/drawing/2014/main" id="{C671B9FD-5E0C-4304-8A54-BD2FE0E914DB}"/>
              </a:ext>
            </a:extLst>
          </p:cNvPr>
          <p:cNvSpPr txBox="1">
            <a:spLocks noChangeArrowheads="1"/>
          </p:cNvSpPr>
          <p:nvPr/>
        </p:nvSpPr>
        <p:spPr bwMode="auto">
          <a:xfrm>
            <a:off x="4481513" y="10171113"/>
            <a:ext cx="32289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1600">
                <a:latin typeface="Montserrat"/>
                <a:ea typeface="Montserrat"/>
                <a:cs typeface="Montserrat"/>
              </a:rPr>
              <a:t>A company is an association or collection of individuals, whether</a:t>
            </a:r>
          </a:p>
        </p:txBody>
      </p:sp>
      <p:sp>
        <p:nvSpPr>
          <p:cNvPr id="49" name="TextBox 48">
            <a:extLst>
              <a:ext uri="{FF2B5EF4-FFF2-40B4-BE49-F238E27FC236}">
                <a16:creationId xmlns:a16="http://schemas.microsoft.com/office/drawing/2014/main" id="{185D5DE2-8645-E945-986D-EA3BC8871331}"/>
              </a:ext>
            </a:extLst>
          </p:cNvPr>
          <p:cNvSpPr txBox="1"/>
          <p:nvPr/>
        </p:nvSpPr>
        <p:spPr>
          <a:xfrm>
            <a:off x="4481513" y="9212263"/>
            <a:ext cx="3327400" cy="860425"/>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MARY JANE</a:t>
            </a:r>
          </a:p>
          <a:p>
            <a:pPr defTabSz="1828434" eaLnBrk="1" fontAlgn="auto" hangingPunct="1">
              <a:spcBef>
                <a:spcPts val="0"/>
              </a:spcBef>
              <a:spcAft>
                <a:spcPts val="0"/>
              </a:spcAft>
              <a:defRPr/>
            </a:pPr>
            <a:r>
              <a:rPr lang="en-US" sz="1800">
                <a:solidFill>
                  <a:schemeClr val="tx2"/>
                </a:solidFill>
                <a:latin typeface="Montserrat" charset="0"/>
                <a:ea typeface="Montserrat" charset="0"/>
                <a:cs typeface="Montserrat" charset="0"/>
              </a:rPr>
              <a:t>CEO &amp; FOUNDER</a:t>
            </a:r>
          </a:p>
        </p:txBody>
      </p:sp>
      <p:sp>
        <p:nvSpPr>
          <p:cNvPr id="22537" name="TextBox 50">
            <a:extLst>
              <a:ext uri="{FF2B5EF4-FFF2-40B4-BE49-F238E27FC236}">
                <a16:creationId xmlns:a16="http://schemas.microsoft.com/office/drawing/2014/main" id="{CCCA3FA3-3ECB-4B79-B484-D72A4856BFE6}"/>
              </a:ext>
            </a:extLst>
          </p:cNvPr>
          <p:cNvSpPr txBox="1">
            <a:spLocks noChangeArrowheads="1"/>
          </p:cNvSpPr>
          <p:nvPr/>
        </p:nvSpPr>
        <p:spPr bwMode="auto">
          <a:xfrm>
            <a:off x="11742738" y="5200650"/>
            <a:ext cx="3228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1600">
                <a:latin typeface="Montserrat"/>
                <a:ea typeface="Montserrat"/>
                <a:cs typeface="Montserrat"/>
              </a:rPr>
              <a:t>A company is an association or collection of individuals, whether</a:t>
            </a:r>
          </a:p>
        </p:txBody>
      </p:sp>
      <p:sp>
        <p:nvSpPr>
          <p:cNvPr id="52" name="TextBox 51">
            <a:extLst>
              <a:ext uri="{FF2B5EF4-FFF2-40B4-BE49-F238E27FC236}">
                <a16:creationId xmlns:a16="http://schemas.microsoft.com/office/drawing/2014/main" id="{5C5DBCA0-EC9B-A447-AF1F-3B165EEA58BA}"/>
              </a:ext>
            </a:extLst>
          </p:cNvPr>
          <p:cNvSpPr txBox="1"/>
          <p:nvPr/>
        </p:nvSpPr>
        <p:spPr>
          <a:xfrm>
            <a:off x="11742738" y="4240213"/>
            <a:ext cx="2933700" cy="862012"/>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PETER PT.</a:t>
            </a:r>
          </a:p>
          <a:p>
            <a:pPr defTabSz="1828434" eaLnBrk="1" fontAlgn="auto" hangingPunct="1">
              <a:spcBef>
                <a:spcPts val="0"/>
              </a:spcBef>
              <a:spcAft>
                <a:spcPts val="0"/>
              </a:spcAft>
              <a:defRPr/>
            </a:pPr>
            <a:r>
              <a:rPr lang="en-US" sz="1800">
                <a:solidFill>
                  <a:schemeClr val="tx2"/>
                </a:solidFill>
                <a:latin typeface="Montserrat" charset="0"/>
                <a:ea typeface="Montserrat" charset="0"/>
                <a:cs typeface="Montserrat" charset="0"/>
              </a:rPr>
              <a:t>CEO &amp; FOUNDER</a:t>
            </a:r>
          </a:p>
        </p:txBody>
      </p:sp>
      <p:sp>
        <p:nvSpPr>
          <p:cNvPr id="22539" name="TextBox 77">
            <a:extLst>
              <a:ext uri="{FF2B5EF4-FFF2-40B4-BE49-F238E27FC236}">
                <a16:creationId xmlns:a16="http://schemas.microsoft.com/office/drawing/2014/main" id="{1078C84F-A012-4ABF-8086-361089B898FA}"/>
              </a:ext>
            </a:extLst>
          </p:cNvPr>
          <p:cNvSpPr txBox="1">
            <a:spLocks noChangeArrowheads="1"/>
          </p:cNvSpPr>
          <p:nvPr/>
        </p:nvSpPr>
        <p:spPr bwMode="auto">
          <a:xfrm>
            <a:off x="11742738" y="7588250"/>
            <a:ext cx="3228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1600">
                <a:latin typeface="Montserrat"/>
                <a:ea typeface="Montserrat"/>
                <a:cs typeface="Montserrat"/>
              </a:rPr>
              <a:t>A company is an association or collection of individuals, whether</a:t>
            </a:r>
          </a:p>
        </p:txBody>
      </p:sp>
      <p:sp>
        <p:nvSpPr>
          <p:cNvPr id="79" name="TextBox 78">
            <a:extLst>
              <a:ext uri="{FF2B5EF4-FFF2-40B4-BE49-F238E27FC236}">
                <a16:creationId xmlns:a16="http://schemas.microsoft.com/office/drawing/2014/main" id="{35FACB09-CE83-9649-A99A-2CFDD868B81B}"/>
              </a:ext>
            </a:extLst>
          </p:cNvPr>
          <p:cNvSpPr txBox="1"/>
          <p:nvPr/>
        </p:nvSpPr>
        <p:spPr>
          <a:xfrm>
            <a:off x="11742738" y="6627813"/>
            <a:ext cx="2874962" cy="862012"/>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BRUCE W.</a:t>
            </a:r>
          </a:p>
          <a:p>
            <a:pPr defTabSz="1828434" eaLnBrk="1" fontAlgn="auto" hangingPunct="1">
              <a:spcBef>
                <a:spcPts val="0"/>
              </a:spcBef>
              <a:spcAft>
                <a:spcPts val="0"/>
              </a:spcAft>
              <a:defRPr/>
            </a:pPr>
            <a:r>
              <a:rPr lang="en-US" sz="1800">
                <a:solidFill>
                  <a:schemeClr val="tx2"/>
                </a:solidFill>
                <a:latin typeface="Montserrat" charset="0"/>
                <a:ea typeface="Montserrat" charset="0"/>
                <a:cs typeface="Montserrat" charset="0"/>
              </a:rPr>
              <a:t>CEO &amp; FOUNDER</a:t>
            </a:r>
          </a:p>
        </p:txBody>
      </p:sp>
      <p:sp>
        <p:nvSpPr>
          <p:cNvPr id="22541" name="TextBox 81">
            <a:extLst>
              <a:ext uri="{FF2B5EF4-FFF2-40B4-BE49-F238E27FC236}">
                <a16:creationId xmlns:a16="http://schemas.microsoft.com/office/drawing/2014/main" id="{5D66A5E2-3DE0-43BC-91F8-7C57DD8E01AC}"/>
              </a:ext>
            </a:extLst>
          </p:cNvPr>
          <p:cNvSpPr txBox="1">
            <a:spLocks noChangeArrowheads="1"/>
          </p:cNvSpPr>
          <p:nvPr/>
        </p:nvSpPr>
        <p:spPr bwMode="auto">
          <a:xfrm>
            <a:off x="11742738" y="10171113"/>
            <a:ext cx="32289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1600">
                <a:latin typeface="Montserrat"/>
                <a:ea typeface="Montserrat"/>
                <a:cs typeface="Montserrat"/>
              </a:rPr>
              <a:t>A company is an association or collection of individuals, whether</a:t>
            </a:r>
          </a:p>
        </p:txBody>
      </p:sp>
      <p:sp>
        <p:nvSpPr>
          <p:cNvPr id="83" name="TextBox 82">
            <a:extLst>
              <a:ext uri="{FF2B5EF4-FFF2-40B4-BE49-F238E27FC236}">
                <a16:creationId xmlns:a16="http://schemas.microsoft.com/office/drawing/2014/main" id="{8A5A809B-2E1E-6A41-8982-3227FA355BF8}"/>
              </a:ext>
            </a:extLst>
          </p:cNvPr>
          <p:cNvSpPr txBox="1"/>
          <p:nvPr/>
        </p:nvSpPr>
        <p:spPr>
          <a:xfrm>
            <a:off x="11742738" y="9212263"/>
            <a:ext cx="3735387" cy="860425"/>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JAMES BOND</a:t>
            </a:r>
          </a:p>
          <a:p>
            <a:pPr defTabSz="1828434" eaLnBrk="1" fontAlgn="auto" hangingPunct="1">
              <a:spcBef>
                <a:spcPts val="0"/>
              </a:spcBef>
              <a:spcAft>
                <a:spcPts val="0"/>
              </a:spcAft>
              <a:defRPr/>
            </a:pPr>
            <a:r>
              <a:rPr lang="en-US" sz="1800">
                <a:solidFill>
                  <a:schemeClr val="tx2"/>
                </a:solidFill>
                <a:latin typeface="Montserrat" charset="0"/>
                <a:ea typeface="Montserrat" charset="0"/>
                <a:cs typeface="Montserrat" charset="0"/>
              </a:rPr>
              <a:t>CEO &amp; FOUNDER</a:t>
            </a:r>
          </a:p>
        </p:txBody>
      </p:sp>
      <p:sp>
        <p:nvSpPr>
          <p:cNvPr id="22543" name="TextBox 84">
            <a:extLst>
              <a:ext uri="{FF2B5EF4-FFF2-40B4-BE49-F238E27FC236}">
                <a16:creationId xmlns:a16="http://schemas.microsoft.com/office/drawing/2014/main" id="{9EEDE7F0-3A49-48E0-9338-39B376500CC6}"/>
              </a:ext>
            </a:extLst>
          </p:cNvPr>
          <p:cNvSpPr txBox="1">
            <a:spLocks noChangeArrowheads="1"/>
          </p:cNvSpPr>
          <p:nvPr/>
        </p:nvSpPr>
        <p:spPr bwMode="auto">
          <a:xfrm>
            <a:off x="19002375" y="5200650"/>
            <a:ext cx="3228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1600">
                <a:latin typeface="Montserrat"/>
                <a:ea typeface="Montserrat"/>
                <a:cs typeface="Montserrat"/>
              </a:rPr>
              <a:t>A company is an association or collection of individuals, whether</a:t>
            </a:r>
          </a:p>
        </p:txBody>
      </p:sp>
      <p:sp>
        <p:nvSpPr>
          <p:cNvPr id="86" name="TextBox 85">
            <a:extLst>
              <a:ext uri="{FF2B5EF4-FFF2-40B4-BE49-F238E27FC236}">
                <a16:creationId xmlns:a16="http://schemas.microsoft.com/office/drawing/2014/main" id="{8753C45B-D339-1248-A7D3-5CB001F0E79F}"/>
              </a:ext>
            </a:extLst>
          </p:cNvPr>
          <p:cNvSpPr txBox="1"/>
          <p:nvPr/>
        </p:nvSpPr>
        <p:spPr>
          <a:xfrm>
            <a:off x="19002375" y="4240213"/>
            <a:ext cx="3644900" cy="862012"/>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JOHNY DEPP</a:t>
            </a:r>
          </a:p>
          <a:p>
            <a:pPr defTabSz="1828434" eaLnBrk="1" fontAlgn="auto" hangingPunct="1">
              <a:spcBef>
                <a:spcPts val="0"/>
              </a:spcBef>
              <a:spcAft>
                <a:spcPts val="0"/>
              </a:spcAft>
              <a:defRPr/>
            </a:pPr>
            <a:r>
              <a:rPr lang="en-US" sz="1800">
                <a:solidFill>
                  <a:schemeClr val="tx2"/>
                </a:solidFill>
                <a:latin typeface="Montserrat" charset="0"/>
                <a:ea typeface="Montserrat" charset="0"/>
                <a:cs typeface="Montserrat" charset="0"/>
              </a:rPr>
              <a:t>CEO &amp; FOUNDER</a:t>
            </a:r>
          </a:p>
        </p:txBody>
      </p:sp>
      <p:sp>
        <p:nvSpPr>
          <p:cNvPr id="22545" name="TextBox 87">
            <a:extLst>
              <a:ext uri="{FF2B5EF4-FFF2-40B4-BE49-F238E27FC236}">
                <a16:creationId xmlns:a16="http://schemas.microsoft.com/office/drawing/2014/main" id="{A593238E-88AD-4F53-98F4-545AAC1FF2D1}"/>
              </a:ext>
            </a:extLst>
          </p:cNvPr>
          <p:cNvSpPr txBox="1">
            <a:spLocks noChangeArrowheads="1"/>
          </p:cNvSpPr>
          <p:nvPr/>
        </p:nvSpPr>
        <p:spPr bwMode="auto">
          <a:xfrm>
            <a:off x="19002375" y="7588250"/>
            <a:ext cx="3228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1600">
                <a:latin typeface="Montserrat"/>
                <a:ea typeface="Montserrat"/>
                <a:cs typeface="Montserrat"/>
              </a:rPr>
              <a:t>A company is an association or collection of individuals, whether</a:t>
            </a:r>
          </a:p>
        </p:txBody>
      </p:sp>
      <p:sp>
        <p:nvSpPr>
          <p:cNvPr id="89" name="TextBox 88">
            <a:extLst>
              <a:ext uri="{FF2B5EF4-FFF2-40B4-BE49-F238E27FC236}">
                <a16:creationId xmlns:a16="http://schemas.microsoft.com/office/drawing/2014/main" id="{2A508889-567A-8E4D-B4E7-186061DD1FF6}"/>
              </a:ext>
            </a:extLst>
          </p:cNvPr>
          <p:cNvSpPr txBox="1"/>
          <p:nvPr/>
        </p:nvSpPr>
        <p:spPr>
          <a:xfrm>
            <a:off x="19002375" y="6627813"/>
            <a:ext cx="2465388" cy="862012"/>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MARK Z.</a:t>
            </a:r>
          </a:p>
          <a:p>
            <a:pPr defTabSz="1828434" eaLnBrk="1" fontAlgn="auto" hangingPunct="1">
              <a:spcBef>
                <a:spcPts val="0"/>
              </a:spcBef>
              <a:spcAft>
                <a:spcPts val="0"/>
              </a:spcAft>
              <a:defRPr/>
            </a:pPr>
            <a:r>
              <a:rPr lang="en-US" sz="1800">
                <a:solidFill>
                  <a:schemeClr val="tx2"/>
                </a:solidFill>
                <a:latin typeface="Montserrat" charset="0"/>
                <a:ea typeface="Montserrat" charset="0"/>
                <a:cs typeface="Montserrat" charset="0"/>
              </a:rPr>
              <a:t>CEO &amp; FOUNDER</a:t>
            </a:r>
          </a:p>
        </p:txBody>
      </p:sp>
      <p:sp>
        <p:nvSpPr>
          <p:cNvPr id="22547" name="TextBox 90">
            <a:extLst>
              <a:ext uri="{FF2B5EF4-FFF2-40B4-BE49-F238E27FC236}">
                <a16:creationId xmlns:a16="http://schemas.microsoft.com/office/drawing/2014/main" id="{B3B50F48-E845-4520-81CB-C7020241C254}"/>
              </a:ext>
            </a:extLst>
          </p:cNvPr>
          <p:cNvSpPr txBox="1">
            <a:spLocks noChangeArrowheads="1"/>
          </p:cNvSpPr>
          <p:nvPr/>
        </p:nvSpPr>
        <p:spPr bwMode="auto">
          <a:xfrm>
            <a:off x="19002375" y="10171113"/>
            <a:ext cx="32289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1600">
                <a:latin typeface="Montserrat"/>
                <a:ea typeface="Montserrat"/>
                <a:cs typeface="Montserrat"/>
              </a:rPr>
              <a:t>A company is an association or collection of individuals, whether</a:t>
            </a:r>
          </a:p>
        </p:txBody>
      </p:sp>
      <p:sp>
        <p:nvSpPr>
          <p:cNvPr id="92" name="TextBox 91">
            <a:extLst>
              <a:ext uri="{FF2B5EF4-FFF2-40B4-BE49-F238E27FC236}">
                <a16:creationId xmlns:a16="http://schemas.microsoft.com/office/drawing/2014/main" id="{E3143A8E-C67C-A24F-9159-7745EEE1C724}"/>
              </a:ext>
            </a:extLst>
          </p:cNvPr>
          <p:cNvSpPr txBox="1"/>
          <p:nvPr/>
        </p:nvSpPr>
        <p:spPr>
          <a:xfrm>
            <a:off x="19002375" y="9212263"/>
            <a:ext cx="2571750" cy="860425"/>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BRIAN T.</a:t>
            </a:r>
          </a:p>
          <a:p>
            <a:pPr defTabSz="1828434" eaLnBrk="1" fontAlgn="auto" hangingPunct="1">
              <a:spcBef>
                <a:spcPts val="0"/>
              </a:spcBef>
              <a:spcAft>
                <a:spcPts val="0"/>
              </a:spcAft>
              <a:defRPr/>
            </a:pPr>
            <a:r>
              <a:rPr lang="en-US" sz="1800">
                <a:solidFill>
                  <a:schemeClr val="tx2"/>
                </a:solidFill>
                <a:latin typeface="Montserrat" charset="0"/>
                <a:ea typeface="Montserrat" charset="0"/>
                <a:cs typeface="Montserrat" charset="0"/>
              </a:rPr>
              <a:t>CEO &amp; FOUNDER</a:t>
            </a:r>
          </a:p>
        </p:txBody>
      </p:sp>
      <p:sp>
        <p:nvSpPr>
          <p:cNvPr id="42" name="TextBox 41">
            <a:extLst>
              <a:ext uri="{FF2B5EF4-FFF2-40B4-BE49-F238E27FC236}">
                <a16:creationId xmlns:a16="http://schemas.microsoft.com/office/drawing/2014/main" id="{05580706-D510-6E4D-9B76-94B2D08FF3F4}"/>
              </a:ext>
            </a:extLst>
          </p:cNvPr>
          <p:cNvSpPr txBox="1"/>
          <p:nvPr/>
        </p:nvSpPr>
        <p:spPr>
          <a:xfrm>
            <a:off x="4897438" y="2619375"/>
            <a:ext cx="14658975" cy="923925"/>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11" name="Picture Placeholder 10">
            <a:extLst>
              <a:ext uri="{FF2B5EF4-FFF2-40B4-BE49-F238E27FC236}">
                <a16:creationId xmlns:a16="http://schemas.microsoft.com/office/drawing/2014/main" id="{93DA1B3A-E4AC-CF46-9606-3911F662815B}"/>
              </a:ext>
            </a:extLst>
          </p:cNvPr>
          <p:cNvSpPr>
            <a:spLocks noGrp="1"/>
          </p:cNvSpPr>
          <p:nvPr>
            <p:ph type="pic" sz="quarter" idx="14"/>
          </p:nvPr>
        </p:nvSpPr>
        <p:spPr>
          <a:xfrm>
            <a:off x="2249488" y="4138613"/>
            <a:ext cx="1739900" cy="1714500"/>
          </a:xfrm>
        </p:spPr>
      </p:sp>
      <p:sp>
        <p:nvSpPr>
          <p:cNvPr id="12" name="Picture Placeholder 11">
            <a:extLst>
              <a:ext uri="{FF2B5EF4-FFF2-40B4-BE49-F238E27FC236}">
                <a16:creationId xmlns:a16="http://schemas.microsoft.com/office/drawing/2014/main" id="{5B4C026A-E6B0-3347-9D05-DF61EBCE32E7}"/>
              </a:ext>
            </a:extLst>
          </p:cNvPr>
          <p:cNvSpPr>
            <a:spLocks noGrp="1"/>
          </p:cNvSpPr>
          <p:nvPr>
            <p:ph type="pic" sz="quarter" idx="15"/>
          </p:nvPr>
        </p:nvSpPr>
        <p:spPr>
          <a:xfrm>
            <a:off x="2249488" y="6500813"/>
            <a:ext cx="1739900" cy="1714500"/>
          </a:xfrm>
        </p:spPr>
      </p:sp>
      <p:sp>
        <p:nvSpPr>
          <p:cNvPr id="13" name="Picture Placeholder 12">
            <a:extLst>
              <a:ext uri="{FF2B5EF4-FFF2-40B4-BE49-F238E27FC236}">
                <a16:creationId xmlns:a16="http://schemas.microsoft.com/office/drawing/2014/main" id="{2862B9CF-1064-7649-8E05-088B364AA2F4}"/>
              </a:ext>
            </a:extLst>
          </p:cNvPr>
          <p:cNvSpPr>
            <a:spLocks noGrp="1"/>
          </p:cNvSpPr>
          <p:nvPr>
            <p:ph type="pic" sz="quarter" idx="16"/>
          </p:nvPr>
        </p:nvSpPr>
        <p:spPr>
          <a:xfrm>
            <a:off x="2249488" y="9058275"/>
            <a:ext cx="1739900" cy="1714500"/>
          </a:xfrm>
        </p:spPr>
      </p:sp>
      <p:sp>
        <p:nvSpPr>
          <p:cNvPr id="14" name="Picture Placeholder 13">
            <a:extLst>
              <a:ext uri="{FF2B5EF4-FFF2-40B4-BE49-F238E27FC236}">
                <a16:creationId xmlns:a16="http://schemas.microsoft.com/office/drawing/2014/main" id="{C472248D-E3DA-4D4D-AF5A-769265E1FC32}"/>
              </a:ext>
            </a:extLst>
          </p:cNvPr>
          <p:cNvSpPr>
            <a:spLocks noGrp="1"/>
          </p:cNvSpPr>
          <p:nvPr>
            <p:ph type="pic" sz="quarter" idx="17"/>
          </p:nvPr>
        </p:nvSpPr>
        <p:spPr>
          <a:xfrm>
            <a:off x="9509125" y="4138613"/>
            <a:ext cx="1739900" cy="1714500"/>
          </a:xfrm>
        </p:spPr>
      </p:sp>
      <p:sp>
        <p:nvSpPr>
          <p:cNvPr id="15" name="Picture Placeholder 14">
            <a:extLst>
              <a:ext uri="{FF2B5EF4-FFF2-40B4-BE49-F238E27FC236}">
                <a16:creationId xmlns:a16="http://schemas.microsoft.com/office/drawing/2014/main" id="{6D4A8B50-BC71-9E4C-911E-85E534694CB7}"/>
              </a:ext>
            </a:extLst>
          </p:cNvPr>
          <p:cNvSpPr>
            <a:spLocks noGrp="1"/>
          </p:cNvSpPr>
          <p:nvPr>
            <p:ph type="pic" sz="quarter" idx="18"/>
          </p:nvPr>
        </p:nvSpPr>
        <p:spPr>
          <a:xfrm>
            <a:off x="9509125" y="6500813"/>
            <a:ext cx="1739900" cy="1714500"/>
          </a:xfrm>
        </p:spPr>
      </p:sp>
      <p:sp>
        <p:nvSpPr>
          <p:cNvPr id="16" name="Picture Placeholder 15">
            <a:extLst>
              <a:ext uri="{FF2B5EF4-FFF2-40B4-BE49-F238E27FC236}">
                <a16:creationId xmlns:a16="http://schemas.microsoft.com/office/drawing/2014/main" id="{267DFBC1-E5CA-8840-B26D-921B4D6E140E}"/>
              </a:ext>
            </a:extLst>
          </p:cNvPr>
          <p:cNvSpPr>
            <a:spLocks noGrp="1"/>
          </p:cNvSpPr>
          <p:nvPr>
            <p:ph type="pic" sz="quarter" idx="19"/>
          </p:nvPr>
        </p:nvSpPr>
        <p:spPr>
          <a:xfrm>
            <a:off x="9509125" y="9058275"/>
            <a:ext cx="1739900" cy="1714500"/>
          </a:xfrm>
        </p:spPr>
      </p:sp>
      <p:sp>
        <p:nvSpPr>
          <p:cNvPr id="17" name="Picture Placeholder 16">
            <a:extLst>
              <a:ext uri="{FF2B5EF4-FFF2-40B4-BE49-F238E27FC236}">
                <a16:creationId xmlns:a16="http://schemas.microsoft.com/office/drawing/2014/main" id="{9D802A98-FCD5-4F41-B3E8-385BF95F2CB0}"/>
              </a:ext>
            </a:extLst>
          </p:cNvPr>
          <p:cNvSpPr>
            <a:spLocks noGrp="1"/>
          </p:cNvSpPr>
          <p:nvPr>
            <p:ph type="pic" sz="quarter" idx="20"/>
          </p:nvPr>
        </p:nvSpPr>
        <p:spPr>
          <a:xfrm>
            <a:off x="16768763" y="4138613"/>
            <a:ext cx="1739900" cy="1714500"/>
          </a:xfrm>
        </p:spPr>
      </p:sp>
      <p:sp>
        <p:nvSpPr>
          <p:cNvPr id="18" name="Picture Placeholder 17">
            <a:extLst>
              <a:ext uri="{FF2B5EF4-FFF2-40B4-BE49-F238E27FC236}">
                <a16:creationId xmlns:a16="http://schemas.microsoft.com/office/drawing/2014/main" id="{F3538674-64F3-714C-ACF8-884D7735E187}"/>
              </a:ext>
            </a:extLst>
          </p:cNvPr>
          <p:cNvSpPr>
            <a:spLocks noGrp="1"/>
          </p:cNvSpPr>
          <p:nvPr>
            <p:ph type="pic" sz="quarter" idx="21"/>
          </p:nvPr>
        </p:nvSpPr>
        <p:spPr>
          <a:xfrm>
            <a:off x="16768763" y="6500813"/>
            <a:ext cx="1739900" cy="1714500"/>
          </a:xfrm>
        </p:spPr>
      </p:sp>
      <p:sp>
        <p:nvSpPr>
          <p:cNvPr id="19" name="Picture Placeholder 18">
            <a:extLst>
              <a:ext uri="{FF2B5EF4-FFF2-40B4-BE49-F238E27FC236}">
                <a16:creationId xmlns:a16="http://schemas.microsoft.com/office/drawing/2014/main" id="{65C48DA1-C0CE-3E48-9E49-908FAB738303}"/>
              </a:ext>
            </a:extLst>
          </p:cNvPr>
          <p:cNvSpPr>
            <a:spLocks noGrp="1"/>
          </p:cNvSpPr>
          <p:nvPr>
            <p:ph type="pic" sz="quarter" idx="22"/>
          </p:nvPr>
        </p:nvSpPr>
        <p:spPr>
          <a:xfrm>
            <a:off x="16768763" y="9058275"/>
            <a:ext cx="1739900" cy="1714500"/>
          </a:xfrm>
        </p:spPr>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0008CA8-C8D9-CF49-B23D-9DD663482321}"/>
              </a:ext>
            </a:extLst>
          </p:cNvPr>
          <p:cNvSpPr txBox="1"/>
          <p:nvPr/>
        </p:nvSpPr>
        <p:spPr>
          <a:xfrm>
            <a:off x="0" y="9066213"/>
            <a:ext cx="7917366" cy="2123658"/>
          </a:xfrm>
          <a:prstGeom prst="rect">
            <a:avLst/>
          </a:prstGeom>
          <a:noFill/>
        </p:spPr>
        <p:txBody>
          <a:bodyPr wrap="square">
            <a:spAutoFit/>
          </a:bodyPr>
          <a:lstStyle/>
          <a:p>
            <a:pPr algn="ctr" defTabSz="1828434" eaLnBrk="1" fontAlgn="auto" hangingPunct="1">
              <a:spcBef>
                <a:spcPts val="0"/>
              </a:spcBef>
              <a:spcAft>
                <a:spcPts val="0"/>
              </a:spcAft>
              <a:defRPr/>
            </a:pPr>
            <a:r>
              <a:rPr lang="en-US" sz="6600" dirty="0">
                <a:solidFill>
                  <a:schemeClr val="tx2"/>
                </a:solidFill>
                <a:latin typeface="Montserrat" charset="0"/>
                <a:ea typeface="Montserrat" charset="0"/>
                <a:cs typeface="Montserrat" charset="0"/>
              </a:rPr>
              <a:t>PROJECT BACKGROUND</a:t>
            </a:r>
            <a:endParaRPr lang="en-US" sz="9600" dirty="0">
              <a:solidFill>
                <a:schemeClr val="tx2"/>
              </a:solidFill>
              <a:latin typeface="Montserrat" charset="0"/>
              <a:ea typeface="Montserrat" charset="0"/>
              <a:cs typeface="Montserrat" charset="0"/>
            </a:endParaRPr>
          </a:p>
        </p:txBody>
      </p:sp>
      <p:sp>
        <p:nvSpPr>
          <p:cNvPr id="21" name="TextBox 20">
            <a:extLst>
              <a:ext uri="{FF2B5EF4-FFF2-40B4-BE49-F238E27FC236}">
                <a16:creationId xmlns:a16="http://schemas.microsoft.com/office/drawing/2014/main" id="{597A32F4-CD5F-754B-8E4A-2673844FE715}"/>
              </a:ext>
            </a:extLst>
          </p:cNvPr>
          <p:cNvSpPr txBox="1"/>
          <p:nvPr/>
        </p:nvSpPr>
        <p:spPr>
          <a:xfrm>
            <a:off x="1282700" y="11034713"/>
            <a:ext cx="5561013" cy="461024"/>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dirty="0">
                <a:latin typeface="Montserrat Light" charset="0"/>
                <a:ea typeface="Montserrat Light" charset="0"/>
                <a:cs typeface="Montserrat Light" charset="0"/>
              </a:rPr>
              <a:t>Green Jobs Green New York</a:t>
            </a:r>
          </a:p>
        </p:txBody>
      </p:sp>
      <p:sp>
        <p:nvSpPr>
          <p:cNvPr id="22" name="TextBox 21">
            <a:extLst>
              <a:ext uri="{FF2B5EF4-FFF2-40B4-BE49-F238E27FC236}">
                <a16:creationId xmlns:a16="http://schemas.microsoft.com/office/drawing/2014/main" id="{438356CB-13E4-3C42-9A20-C635C4B5D600}"/>
              </a:ext>
            </a:extLst>
          </p:cNvPr>
          <p:cNvSpPr txBox="1"/>
          <p:nvPr/>
        </p:nvSpPr>
        <p:spPr>
          <a:xfrm>
            <a:off x="9375775" y="2845685"/>
            <a:ext cx="5702300" cy="1107996"/>
          </a:xfrm>
          <a:prstGeom prst="rect">
            <a:avLst/>
          </a:prstGeom>
          <a:noFill/>
        </p:spPr>
        <p:txBody>
          <a:bodyPr>
            <a:spAutoFit/>
          </a:bodyPr>
          <a:lstStyle/>
          <a:p>
            <a:pPr algn="ctr" defTabSz="1828434" eaLnBrk="1" fontAlgn="auto" hangingPunct="1">
              <a:spcBef>
                <a:spcPts val="0"/>
              </a:spcBef>
              <a:spcAft>
                <a:spcPts val="0"/>
              </a:spcAft>
              <a:defRPr/>
            </a:pPr>
            <a:r>
              <a:rPr lang="en-US" sz="6600" dirty="0">
                <a:solidFill>
                  <a:schemeClr val="tx2"/>
                </a:solidFill>
                <a:latin typeface="Montserrat" charset="0"/>
                <a:ea typeface="Montserrat" charset="0"/>
                <a:cs typeface="Montserrat" charset="0"/>
              </a:rPr>
              <a:t>MODEL</a:t>
            </a:r>
            <a:endParaRPr lang="en-US" sz="9600" dirty="0">
              <a:solidFill>
                <a:schemeClr val="tx2"/>
              </a:solidFill>
              <a:latin typeface="Montserrat" charset="0"/>
              <a:ea typeface="Montserrat" charset="0"/>
              <a:cs typeface="Montserrat" charset="0"/>
            </a:endParaRPr>
          </a:p>
        </p:txBody>
      </p:sp>
      <p:sp>
        <p:nvSpPr>
          <p:cNvPr id="24" name="TextBox 23">
            <a:extLst>
              <a:ext uri="{FF2B5EF4-FFF2-40B4-BE49-F238E27FC236}">
                <a16:creationId xmlns:a16="http://schemas.microsoft.com/office/drawing/2014/main" id="{E560A75A-9DC8-A84E-B952-641F68EC9C75}"/>
              </a:ext>
            </a:extLst>
          </p:cNvPr>
          <p:cNvSpPr txBox="1"/>
          <p:nvPr/>
        </p:nvSpPr>
        <p:spPr>
          <a:xfrm>
            <a:off x="9445625" y="3734381"/>
            <a:ext cx="5562600" cy="461024"/>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dirty="0">
                <a:latin typeface="Montserrat Light" charset="0"/>
                <a:ea typeface="Montserrat Light" charset="0"/>
                <a:cs typeface="Montserrat Light" charset="0"/>
              </a:rPr>
              <a:t>How it the project working?</a:t>
            </a:r>
          </a:p>
        </p:txBody>
      </p:sp>
      <p:sp>
        <p:nvSpPr>
          <p:cNvPr id="25" name="TextBox 24">
            <a:extLst>
              <a:ext uri="{FF2B5EF4-FFF2-40B4-BE49-F238E27FC236}">
                <a16:creationId xmlns:a16="http://schemas.microsoft.com/office/drawing/2014/main" id="{68CF99FF-0931-F84D-9208-42F4C47E8E60}"/>
              </a:ext>
            </a:extLst>
          </p:cNvPr>
          <p:cNvSpPr txBox="1"/>
          <p:nvPr/>
        </p:nvSpPr>
        <p:spPr>
          <a:xfrm>
            <a:off x="17228977" y="10089642"/>
            <a:ext cx="6074099" cy="1107996"/>
          </a:xfrm>
          <a:prstGeom prst="rect">
            <a:avLst/>
          </a:prstGeom>
          <a:noFill/>
        </p:spPr>
        <p:txBody>
          <a:bodyPr wrap="none">
            <a:spAutoFit/>
          </a:bodyPr>
          <a:lstStyle/>
          <a:p>
            <a:pPr algn="ctr" defTabSz="1828434" eaLnBrk="1" fontAlgn="auto" hangingPunct="1">
              <a:spcBef>
                <a:spcPts val="0"/>
              </a:spcBef>
              <a:spcAft>
                <a:spcPts val="0"/>
              </a:spcAft>
              <a:defRPr/>
            </a:pPr>
            <a:r>
              <a:rPr lang="en-US" sz="6600" dirty="0">
                <a:solidFill>
                  <a:schemeClr val="tx2"/>
                </a:solidFill>
                <a:latin typeface="Montserrat" charset="0"/>
                <a:ea typeface="Montserrat" charset="0"/>
                <a:cs typeface="Montserrat" charset="0"/>
              </a:rPr>
              <a:t>HYPOTHESES</a:t>
            </a:r>
            <a:endParaRPr lang="en-US" sz="9600" dirty="0">
              <a:solidFill>
                <a:schemeClr val="tx2"/>
              </a:solidFill>
              <a:latin typeface="Montserrat" charset="0"/>
              <a:ea typeface="Montserrat" charset="0"/>
              <a:cs typeface="Montserrat" charset="0"/>
            </a:endParaRPr>
          </a:p>
        </p:txBody>
      </p:sp>
      <p:sp>
        <p:nvSpPr>
          <p:cNvPr id="27" name="TextBox 26">
            <a:extLst>
              <a:ext uri="{FF2B5EF4-FFF2-40B4-BE49-F238E27FC236}">
                <a16:creationId xmlns:a16="http://schemas.microsoft.com/office/drawing/2014/main" id="{210E84A4-4CBB-2E4B-8AA4-C5B6A0D6D84C}"/>
              </a:ext>
            </a:extLst>
          </p:cNvPr>
          <p:cNvSpPr txBox="1"/>
          <p:nvPr/>
        </p:nvSpPr>
        <p:spPr>
          <a:xfrm>
            <a:off x="17484725" y="11034713"/>
            <a:ext cx="5562600" cy="461024"/>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dirty="0">
                <a:latin typeface="Montserrat Light" charset="0"/>
                <a:ea typeface="Montserrat Light" charset="0"/>
                <a:cs typeface="Montserrat Light" charset="0"/>
              </a:rPr>
              <a:t>3 Main Questions to Answer </a:t>
            </a:r>
          </a:p>
        </p:txBody>
      </p:sp>
      <p:sp>
        <p:nvSpPr>
          <p:cNvPr id="3" name="Rechteck 2">
            <a:extLst>
              <a:ext uri="{FF2B5EF4-FFF2-40B4-BE49-F238E27FC236}">
                <a16:creationId xmlns:a16="http://schemas.microsoft.com/office/drawing/2014/main" id="{CCC1A004-90AA-1799-D350-B76B0B137C98}"/>
              </a:ext>
            </a:extLst>
          </p:cNvPr>
          <p:cNvSpPr>
            <a:spLocks noChangeAspect="1"/>
          </p:cNvSpPr>
          <p:nvPr/>
        </p:nvSpPr>
        <p:spPr>
          <a:xfrm>
            <a:off x="1" y="0"/>
            <a:ext cx="8124826" cy="6858000"/>
          </a:xfrm>
          <a:prstGeom prst="rect">
            <a:avLst/>
          </a:prstGeom>
          <a:solidFill>
            <a:schemeClr val="accent6">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2" name="Gruppieren 91">
            <a:extLst>
              <a:ext uri="{FF2B5EF4-FFF2-40B4-BE49-F238E27FC236}">
                <a16:creationId xmlns:a16="http://schemas.microsoft.com/office/drawing/2014/main" id="{B47D7B1F-E328-A633-58D2-89C3399BC125}"/>
              </a:ext>
            </a:extLst>
          </p:cNvPr>
          <p:cNvGrpSpPr/>
          <p:nvPr/>
        </p:nvGrpSpPr>
        <p:grpSpPr>
          <a:xfrm>
            <a:off x="332399" y="1157012"/>
            <a:ext cx="7584967" cy="4184370"/>
            <a:chOff x="332399" y="1026384"/>
            <a:chExt cx="7584967" cy="4184370"/>
          </a:xfrm>
        </p:grpSpPr>
        <p:sp>
          <p:nvSpPr>
            <p:cNvPr id="7" name="TextBox 17">
              <a:extLst>
                <a:ext uri="{FF2B5EF4-FFF2-40B4-BE49-F238E27FC236}">
                  <a16:creationId xmlns:a16="http://schemas.microsoft.com/office/drawing/2014/main" id="{23C2C861-89B4-5333-A2DD-881B8F8DCD36}"/>
                </a:ext>
              </a:extLst>
            </p:cNvPr>
            <p:cNvSpPr txBox="1"/>
            <p:nvPr/>
          </p:nvSpPr>
          <p:spPr>
            <a:xfrm>
              <a:off x="1675351" y="1026384"/>
              <a:ext cx="6242015" cy="1804661"/>
            </a:xfrm>
            <a:prstGeom prst="rect">
              <a:avLst/>
            </a:prstGeom>
            <a:noFill/>
          </p:spPr>
          <p:txBody>
            <a:bodyPr wrap="square">
              <a:spAutoFit/>
            </a:bodyPr>
            <a:lstStyle/>
            <a:p>
              <a:pPr defTabSz="1828434" eaLnBrk="1" fontAlgn="auto" hangingPunct="1">
                <a:lnSpc>
                  <a:spcPct val="150000"/>
                </a:lnSpc>
                <a:spcBef>
                  <a:spcPts val="0"/>
                </a:spcBef>
                <a:spcAft>
                  <a:spcPts val="0"/>
                </a:spcAft>
                <a:defRPr/>
              </a:pPr>
              <a:r>
                <a:rPr lang="en-US" sz="2500" b="1" dirty="0">
                  <a:solidFill>
                    <a:schemeClr val="accent3"/>
                  </a:solidFill>
                  <a:latin typeface="Montserrat Light" charset="0"/>
                </a:rPr>
                <a:t>Goal: </a:t>
              </a:r>
              <a:r>
                <a:rPr lang="en-US" sz="2500" dirty="0">
                  <a:solidFill>
                    <a:schemeClr val="accent3"/>
                  </a:solidFill>
                  <a:latin typeface="Montserrat Light" charset="0"/>
                </a:rPr>
                <a:t>Governmental Initiative starting in 2010 - 2021 to reduce energy use in the State’s residential buildings </a:t>
              </a:r>
            </a:p>
          </p:txBody>
        </p:sp>
        <p:grpSp>
          <p:nvGrpSpPr>
            <p:cNvPr id="8" name="Gruppieren 7">
              <a:extLst>
                <a:ext uri="{FF2B5EF4-FFF2-40B4-BE49-F238E27FC236}">
                  <a16:creationId xmlns:a16="http://schemas.microsoft.com/office/drawing/2014/main" id="{3977142A-9021-7C5D-25CD-178D563239F6}"/>
                </a:ext>
              </a:extLst>
            </p:cNvPr>
            <p:cNvGrpSpPr/>
            <p:nvPr/>
          </p:nvGrpSpPr>
          <p:grpSpPr>
            <a:xfrm>
              <a:off x="397551" y="1522171"/>
              <a:ext cx="899160" cy="813086"/>
              <a:chOff x="599772" y="884843"/>
              <a:chExt cx="899160" cy="813086"/>
            </a:xfrm>
          </p:grpSpPr>
          <p:sp>
            <p:nvSpPr>
              <p:cNvPr id="9" name="Shape 2748">
                <a:extLst>
                  <a:ext uri="{FF2B5EF4-FFF2-40B4-BE49-F238E27FC236}">
                    <a16:creationId xmlns:a16="http://schemas.microsoft.com/office/drawing/2014/main" id="{2AF015E0-39B2-4453-FA63-B9C3BF4B1A7F}"/>
                  </a:ext>
                </a:extLst>
              </p:cNvPr>
              <p:cNvSpPr>
                <a:spLocks noChangeAspect="1"/>
              </p:cNvSpPr>
              <p:nvPr/>
            </p:nvSpPr>
            <p:spPr>
              <a:xfrm>
                <a:off x="772442" y="1014791"/>
                <a:ext cx="553820" cy="55319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 name="Rectangle 11">
                <a:extLst>
                  <a:ext uri="{FF2B5EF4-FFF2-40B4-BE49-F238E27FC236}">
                    <a16:creationId xmlns:a16="http://schemas.microsoft.com/office/drawing/2014/main" id="{8E0E0A7B-5F08-709F-E1AF-1CE691FC228B}"/>
                  </a:ext>
                </a:extLst>
              </p:cNvPr>
              <p:cNvSpPr>
                <a:spLocks noChangeAspect="1"/>
              </p:cNvSpPr>
              <p:nvPr/>
            </p:nvSpPr>
            <p:spPr>
              <a:xfrm>
                <a:off x="599772" y="884843"/>
                <a:ext cx="899160" cy="81308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3200">
                  <a:solidFill>
                    <a:sysClr val="windowText" lastClr="000000"/>
                  </a:solidFill>
                  <a:latin typeface="Montserrat" charset="0"/>
                </a:endParaRPr>
              </a:p>
            </p:txBody>
          </p:sp>
        </p:grpSp>
        <p:sp>
          <p:nvSpPr>
            <p:cNvPr id="12" name="TextBox 17">
              <a:extLst>
                <a:ext uri="{FF2B5EF4-FFF2-40B4-BE49-F238E27FC236}">
                  <a16:creationId xmlns:a16="http://schemas.microsoft.com/office/drawing/2014/main" id="{C08BFF99-3E50-B937-D4A2-110A4E83F7B1}"/>
                </a:ext>
              </a:extLst>
            </p:cNvPr>
            <p:cNvSpPr txBox="1"/>
            <p:nvPr/>
          </p:nvSpPr>
          <p:spPr>
            <a:xfrm>
              <a:off x="1675351" y="3406093"/>
              <a:ext cx="6122062" cy="1804661"/>
            </a:xfrm>
            <a:prstGeom prst="rect">
              <a:avLst/>
            </a:prstGeom>
            <a:noFill/>
          </p:spPr>
          <p:txBody>
            <a:bodyPr wrap="square">
              <a:spAutoFit/>
            </a:bodyPr>
            <a:lstStyle/>
            <a:p>
              <a:pPr defTabSz="1828434" eaLnBrk="1" fontAlgn="auto" hangingPunct="1">
                <a:lnSpc>
                  <a:spcPct val="150000"/>
                </a:lnSpc>
                <a:spcBef>
                  <a:spcPts val="0"/>
                </a:spcBef>
                <a:spcAft>
                  <a:spcPts val="0"/>
                </a:spcAft>
                <a:defRPr/>
              </a:pPr>
              <a:r>
                <a:rPr lang="en-US" sz="2500" b="1" dirty="0">
                  <a:solidFill>
                    <a:schemeClr val="accent3"/>
                  </a:solidFill>
                  <a:latin typeface="Montserrat Light" charset="0"/>
                </a:rPr>
                <a:t>Target Group: </a:t>
              </a:r>
              <a:r>
                <a:rPr lang="en-US" sz="2500" dirty="0">
                  <a:solidFill>
                    <a:schemeClr val="accent3"/>
                  </a:solidFill>
                  <a:latin typeface="Montserrat Light" charset="0"/>
                </a:rPr>
                <a:t>Households with income up to 80% of the State or Median County Income</a:t>
              </a:r>
            </a:p>
          </p:txBody>
        </p:sp>
        <p:grpSp>
          <p:nvGrpSpPr>
            <p:cNvPr id="13" name="Gruppieren 12">
              <a:extLst>
                <a:ext uri="{FF2B5EF4-FFF2-40B4-BE49-F238E27FC236}">
                  <a16:creationId xmlns:a16="http://schemas.microsoft.com/office/drawing/2014/main" id="{CD949016-EE3D-22A5-4AC1-6FCC3D3D5860}"/>
                </a:ext>
              </a:extLst>
            </p:cNvPr>
            <p:cNvGrpSpPr/>
            <p:nvPr/>
          </p:nvGrpSpPr>
          <p:grpSpPr>
            <a:xfrm>
              <a:off x="332399" y="3833273"/>
              <a:ext cx="950301" cy="950301"/>
              <a:chOff x="580072" y="2080825"/>
              <a:chExt cx="950301" cy="950301"/>
            </a:xfrm>
          </p:grpSpPr>
          <p:pic>
            <p:nvPicPr>
              <p:cNvPr id="14" name="Grafik 13">
                <a:extLst>
                  <a:ext uri="{FF2B5EF4-FFF2-40B4-BE49-F238E27FC236}">
                    <a16:creationId xmlns:a16="http://schemas.microsoft.com/office/drawing/2014/main" id="{69904443-FD9C-6013-31D4-0E0E20BCF7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0072" y="2080825"/>
                <a:ext cx="950301" cy="950301"/>
              </a:xfrm>
              <a:prstGeom prst="rect">
                <a:avLst/>
              </a:prstGeom>
            </p:spPr>
          </p:pic>
          <p:sp>
            <p:nvSpPr>
              <p:cNvPr id="15" name="Rectangle 11">
                <a:extLst>
                  <a:ext uri="{FF2B5EF4-FFF2-40B4-BE49-F238E27FC236}">
                    <a16:creationId xmlns:a16="http://schemas.microsoft.com/office/drawing/2014/main" id="{9DB97878-7625-1FCD-EF7F-A126B467B2B7}"/>
                  </a:ext>
                </a:extLst>
              </p:cNvPr>
              <p:cNvSpPr>
                <a:spLocks noChangeAspect="1"/>
              </p:cNvSpPr>
              <p:nvPr/>
            </p:nvSpPr>
            <p:spPr>
              <a:xfrm>
                <a:off x="610994" y="2136695"/>
                <a:ext cx="899160" cy="81308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3200">
                  <a:solidFill>
                    <a:sysClr val="windowText" lastClr="000000"/>
                  </a:solidFill>
                  <a:latin typeface="Montserrat" charset="0"/>
                </a:endParaRPr>
              </a:p>
            </p:txBody>
          </p:sp>
        </p:grpSp>
      </p:grpSp>
      <p:sp>
        <p:nvSpPr>
          <p:cNvPr id="45" name="Rechteck 44">
            <a:extLst>
              <a:ext uri="{FF2B5EF4-FFF2-40B4-BE49-F238E27FC236}">
                <a16:creationId xmlns:a16="http://schemas.microsoft.com/office/drawing/2014/main" id="{B33563A8-6C11-C0D1-22ED-68BB69E37562}"/>
              </a:ext>
            </a:extLst>
          </p:cNvPr>
          <p:cNvSpPr>
            <a:spLocks noChangeAspect="1"/>
          </p:cNvSpPr>
          <p:nvPr/>
        </p:nvSpPr>
        <p:spPr>
          <a:xfrm>
            <a:off x="8126412" y="6860085"/>
            <a:ext cx="8124826" cy="6858000"/>
          </a:xfrm>
          <a:prstGeom prst="rect">
            <a:avLst/>
          </a:prstGeom>
          <a:solidFill>
            <a:schemeClr val="accent6">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21B288B9-9CC3-F5B4-3A13-5C47AD17DDB1}"/>
              </a:ext>
            </a:extLst>
          </p:cNvPr>
          <p:cNvSpPr>
            <a:spLocks noChangeAspect="1"/>
          </p:cNvSpPr>
          <p:nvPr/>
        </p:nvSpPr>
        <p:spPr>
          <a:xfrm>
            <a:off x="16251238" y="0"/>
            <a:ext cx="8124826" cy="6858000"/>
          </a:xfrm>
          <a:prstGeom prst="rect">
            <a:avLst/>
          </a:prstGeom>
          <a:solidFill>
            <a:schemeClr val="accent6">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0" name="Gruppieren 59">
            <a:extLst>
              <a:ext uri="{FF2B5EF4-FFF2-40B4-BE49-F238E27FC236}">
                <a16:creationId xmlns:a16="http://schemas.microsoft.com/office/drawing/2014/main" id="{5E8327D8-98AA-D3AB-206D-002F803A0C10}"/>
              </a:ext>
            </a:extLst>
          </p:cNvPr>
          <p:cNvGrpSpPr/>
          <p:nvPr/>
        </p:nvGrpSpPr>
        <p:grpSpPr>
          <a:xfrm>
            <a:off x="16844256" y="2729845"/>
            <a:ext cx="7153168" cy="1181414"/>
            <a:chOff x="16844256" y="2272644"/>
            <a:chExt cx="7153168" cy="1181414"/>
          </a:xfrm>
        </p:grpSpPr>
        <p:sp>
          <p:nvSpPr>
            <p:cNvPr id="48" name="TextBox 17">
              <a:extLst>
                <a:ext uri="{FF2B5EF4-FFF2-40B4-BE49-F238E27FC236}">
                  <a16:creationId xmlns:a16="http://schemas.microsoft.com/office/drawing/2014/main" id="{37FD65AD-F9C1-20D3-72A5-AC5C281E3C48}"/>
                </a:ext>
              </a:extLst>
            </p:cNvPr>
            <p:cNvSpPr txBox="1"/>
            <p:nvPr/>
          </p:nvSpPr>
          <p:spPr>
            <a:xfrm>
              <a:off x="17642884" y="2272644"/>
              <a:ext cx="6354540" cy="1181414"/>
            </a:xfrm>
            <a:prstGeom prst="rect">
              <a:avLst/>
            </a:prstGeom>
            <a:noFill/>
          </p:spPr>
          <p:txBody>
            <a:bodyPr wrap="square">
              <a:spAutoFit/>
            </a:bodyPr>
            <a:lstStyle/>
            <a:p>
              <a:pPr defTabSz="1828434" eaLnBrk="1" fontAlgn="auto" hangingPunct="1">
                <a:lnSpc>
                  <a:spcPct val="150000"/>
                </a:lnSpc>
                <a:spcBef>
                  <a:spcPts val="0"/>
                </a:spcBef>
                <a:spcAft>
                  <a:spcPts val="0"/>
                </a:spcAft>
                <a:defRPr/>
              </a:pPr>
              <a:r>
                <a:rPr lang="en-US" sz="2500" dirty="0">
                  <a:solidFill>
                    <a:schemeClr val="accent3"/>
                  </a:solidFill>
                  <a:latin typeface="Montserrat Light" charset="0"/>
                </a:rPr>
                <a:t>What are areas to improve in future projects?</a:t>
              </a:r>
            </a:p>
          </p:txBody>
        </p:sp>
        <p:sp>
          <p:nvSpPr>
            <p:cNvPr id="49" name="Shape 2906">
              <a:extLst>
                <a:ext uri="{FF2B5EF4-FFF2-40B4-BE49-F238E27FC236}">
                  <a16:creationId xmlns:a16="http://schemas.microsoft.com/office/drawing/2014/main" id="{B2DE9780-006D-69C8-D3D7-CA36B7617D3B}"/>
                </a:ext>
              </a:extLst>
            </p:cNvPr>
            <p:cNvSpPr/>
            <p:nvPr/>
          </p:nvSpPr>
          <p:spPr>
            <a:xfrm>
              <a:off x="16844256" y="2518612"/>
              <a:ext cx="557213"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59" name="Gruppieren 58">
            <a:extLst>
              <a:ext uri="{FF2B5EF4-FFF2-40B4-BE49-F238E27FC236}">
                <a16:creationId xmlns:a16="http://schemas.microsoft.com/office/drawing/2014/main" id="{13CBE570-29CF-A102-6DCF-B080B7598C8A}"/>
              </a:ext>
            </a:extLst>
          </p:cNvPr>
          <p:cNvGrpSpPr/>
          <p:nvPr/>
        </p:nvGrpSpPr>
        <p:grpSpPr>
          <a:xfrm>
            <a:off x="16844256" y="738505"/>
            <a:ext cx="7153168" cy="1181414"/>
            <a:chOff x="16844256" y="738505"/>
            <a:chExt cx="7153168" cy="1181414"/>
          </a:xfrm>
        </p:grpSpPr>
        <p:sp>
          <p:nvSpPr>
            <p:cNvPr id="51" name="TextBox 17">
              <a:extLst>
                <a:ext uri="{FF2B5EF4-FFF2-40B4-BE49-F238E27FC236}">
                  <a16:creationId xmlns:a16="http://schemas.microsoft.com/office/drawing/2014/main" id="{920AACCB-5E67-1871-B5F7-8BB517B1982A}"/>
                </a:ext>
              </a:extLst>
            </p:cNvPr>
            <p:cNvSpPr txBox="1"/>
            <p:nvPr/>
          </p:nvSpPr>
          <p:spPr>
            <a:xfrm>
              <a:off x="17642884" y="738505"/>
              <a:ext cx="6354540" cy="1181414"/>
            </a:xfrm>
            <a:prstGeom prst="rect">
              <a:avLst/>
            </a:prstGeom>
            <a:noFill/>
          </p:spPr>
          <p:txBody>
            <a:bodyPr wrap="square">
              <a:spAutoFit/>
            </a:bodyPr>
            <a:lstStyle/>
            <a:p>
              <a:pPr defTabSz="1828434" eaLnBrk="1" fontAlgn="auto" hangingPunct="1">
                <a:lnSpc>
                  <a:spcPct val="150000"/>
                </a:lnSpc>
                <a:spcBef>
                  <a:spcPts val="0"/>
                </a:spcBef>
                <a:spcAft>
                  <a:spcPts val="0"/>
                </a:spcAft>
                <a:defRPr/>
              </a:pPr>
              <a:r>
                <a:rPr lang="en-US" sz="2500" dirty="0">
                  <a:solidFill>
                    <a:schemeClr val="accent3"/>
                  </a:solidFill>
                  <a:latin typeface="Montserrat Light" charset="0"/>
                </a:rPr>
                <a:t>Was the project successful up until now?</a:t>
              </a:r>
            </a:p>
          </p:txBody>
        </p:sp>
        <p:sp>
          <p:nvSpPr>
            <p:cNvPr id="52" name="Shape 2906">
              <a:extLst>
                <a:ext uri="{FF2B5EF4-FFF2-40B4-BE49-F238E27FC236}">
                  <a16:creationId xmlns:a16="http://schemas.microsoft.com/office/drawing/2014/main" id="{57510494-97AF-3055-9688-1C41AA5D4DF8}"/>
                </a:ext>
              </a:extLst>
            </p:cNvPr>
            <p:cNvSpPr/>
            <p:nvPr/>
          </p:nvSpPr>
          <p:spPr>
            <a:xfrm>
              <a:off x="16844256" y="984473"/>
              <a:ext cx="557213"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61" name="Gruppieren 60">
            <a:extLst>
              <a:ext uri="{FF2B5EF4-FFF2-40B4-BE49-F238E27FC236}">
                <a16:creationId xmlns:a16="http://schemas.microsoft.com/office/drawing/2014/main" id="{C2956FC1-D2FC-A2E7-C34B-079C50E115E4}"/>
              </a:ext>
            </a:extLst>
          </p:cNvPr>
          <p:cNvGrpSpPr/>
          <p:nvPr/>
        </p:nvGrpSpPr>
        <p:grpSpPr>
          <a:xfrm>
            <a:off x="16844256" y="4721184"/>
            <a:ext cx="7153168" cy="1181414"/>
            <a:chOff x="16844256" y="3806783"/>
            <a:chExt cx="7153168" cy="1181414"/>
          </a:xfrm>
        </p:grpSpPr>
        <p:sp>
          <p:nvSpPr>
            <p:cNvPr id="54" name="TextBox 17">
              <a:extLst>
                <a:ext uri="{FF2B5EF4-FFF2-40B4-BE49-F238E27FC236}">
                  <a16:creationId xmlns:a16="http://schemas.microsoft.com/office/drawing/2014/main" id="{ADCE9322-9ED3-ADF0-F1E8-510D5C18D404}"/>
                </a:ext>
              </a:extLst>
            </p:cNvPr>
            <p:cNvSpPr txBox="1"/>
            <p:nvPr/>
          </p:nvSpPr>
          <p:spPr>
            <a:xfrm>
              <a:off x="17642884" y="3806783"/>
              <a:ext cx="6354540" cy="1181414"/>
            </a:xfrm>
            <a:prstGeom prst="rect">
              <a:avLst/>
            </a:prstGeom>
            <a:noFill/>
          </p:spPr>
          <p:txBody>
            <a:bodyPr wrap="square">
              <a:spAutoFit/>
            </a:bodyPr>
            <a:lstStyle/>
            <a:p>
              <a:pPr defTabSz="1828434" eaLnBrk="1" fontAlgn="auto" hangingPunct="1">
                <a:lnSpc>
                  <a:spcPct val="150000"/>
                </a:lnSpc>
                <a:spcBef>
                  <a:spcPts val="0"/>
                </a:spcBef>
                <a:spcAft>
                  <a:spcPts val="0"/>
                </a:spcAft>
                <a:defRPr/>
              </a:pPr>
              <a:r>
                <a:rPr lang="en-US" sz="2500" dirty="0">
                  <a:solidFill>
                    <a:schemeClr val="accent3"/>
                  </a:solidFill>
                  <a:latin typeface="Montserrat Light" charset="0"/>
                </a:rPr>
                <a:t>What are areas to improve in future projects?</a:t>
              </a:r>
            </a:p>
          </p:txBody>
        </p:sp>
        <p:sp>
          <p:nvSpPr>
            <p:cNvPr id="55" name="Shape 2906">
              <a:extLst>
                <a:ext uri="{FF2B5EF4-FFF2-40B4-BE49-F238E27FC236}">
                  <a16:creationId xmlns:a16="http://schemas.microsoft.com/office/drawing/2014/main" id="{527D156D-7066-B444-FBF9-D3154409EC5C}"/>
                </a:ext>
              </a:extLst>
            </p:cNvPr>
            <p:cNvSpPr/>
            <p:nvPr/>
          </p:nvSpPr>
          <p:spPr>
            <a:xfrm>
              <a:off x="16844256" y="4052751"/>
              <a:ext cx="557213"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84" name="Gruppieren 83">
            <a:extLst>
              <a:ext uri="{FF2B5EF4-FFF2-40B4-BE49-F238E27FC236}">
                <a16:creationId xmlns:a16="http://schemas.microsoft.com/office/drawing/2014/main" id="{80A06F06-FE89-8581-1A20-04F192A37F74}"/>
              </a:ext>
            </a:extLst>
          </p:cNvPr>
          <p:cNvGrpSpPr/>
          <p:nvPr/>
        </p:nvGrpSpPr>
        <p:grpSpPr>
          <a:xfrm>
            <a:off x="10782653" y="8268262"/>
            <a:ext cx="2812344" cy="1291717"/>
            <a:chOff x="10785988" y="8022455"/>
            <a:chExt cx="2812344" cy="1291717"/>
          </a:xfrm>
        </p:grpSpPr>
        <p:sp>
          <p:nvSpPr>
            <p:cNvPr id="66" name="TextBox 17">
              <a:extLst>
                <a:ext uri="{FF2B5EF4-FFF2-40B4-BE49-F238E27FC236}">
                  <a16:creationId xmlns:a16="http://schemas.microsoft.com/office/drawing/2014/main" id="{525B877B-816C-36D2-5D88-B417DF91EA6D}"/>
                </a:ext>
              </a:extLst>
            </p:cNvPr>
            <p:cNvSpPr txBox="1"/>
            <p:nvPr/>
          </p:nvSpPr>
          <p:spPr>
            <a:xfrm>
              <a:off x="10785988" y="8709839"/>
              <a:ext cx="2812344" cy="604333"/>
            </a:xfrm>
            <a:prstGeom prst="rect">
              <a:avLst/>
            </a:prstGeom>
            <a:noFill/>
          </p:spPr>
          <p:txBody>
            <a:bodyPr wrap="square">
              <a:spAutoFit/>
            </a:bodyPr>
            <a:lstStyle/>
            <a:p>
              <a:pPr algn="ctr" defTabSz="1828434" eaLnBrk="1" fontAlgn="auto" hangingPunct="1">
                <a:lnSpc>
                  <a:spcPct val="150000"/>
                </a:lnSpc>
                <a:spcBef>
                  <a:spcPts val="0"/>
                </a:spcBef>
                <a:spcAft>
                  <a:spcPts val="0"/>
                </a:spcAft>
                <a:defRPr/>
              </a:pPr>
              <a:r>
                <a:rPr lang="en-US" sz="2500" b="1" dirty="0">
                  <a:solidFill>
                    <a:schemeClr val="accent3"/>
                  </a:solidFill>
                  <a:latin typeface="Montserrat Light" charset="0"/>
                </a:rPr>
                <a:t>Government</a:t>
              </a:r>
              <a:endParaRPr lang="en-US" sz="2500" dirty="0">
                <a:solidFill>
                  <a:schemeClr val="accent3"/>
                </a:solidFill>
                <a:latin typeface="Montserrat Light" charset="0"/>
              </a:endParaRPr>
            </a:p>
          </p:txBody>
        </p:sp>
        <p:pic>
          <p:nvPicPr>
            <p:cNvPr id="70" name="Grafik 69">
              <a:extLst>
                <a:ext uri="{FF2B5EF4-FFF2-40B4-BE49-F238E27FC236}">
                  <a16:creationId xmlns:a16="http://schemas.microsoft.com/office/drawing/2014/main" id="{2AEE9858-7F28-28AE-1AB7-8F625F4D62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14225" y="8022455"/>
              <a:ext cx="755870" cy="755870"/>
            </a:xfrm>
            <a:prstGeom prst="rect">
              <a:avLst/>
            </a:prstGeom>
          </p:spPr>
        </p:pic>
      </p:grpSp>
      <p:grpSp>
        <p:nvGrpSpPr>
          <p:cNvPr id="83" name="Gruppieren 82">
            <a:extLst>
              <a:ext uri="{FF2B5EF4-FFF2-40B4-BE49-F238E27FC236}">
                <a16:creationId xmlns:a16="http://schemas.microsoft.com/office/drawing/2014/main" id="{7963AB09-6BBB-98EF-4BA2-6B56A114836B}"/>
              </a:ext>
            </a:extLst>
          </p:cNvPr>
          <p:cNvGrpSpPr/>
          <p:nvPr/>
        </p:nvGrpSpPr>
        <p:grpSpPr>
          <a:xfrm>
            <a:off x="8505982" y="10874698"/>
            <a:ext cx="2810418" cy="1227231"/>
            <a:chOff x="8505982" y="10832663"/>
            <a:chExt cx="2810418" cy="1227231"/>
          </a:xfrm>
        </p:grpSpPr>
        <p:sp>
          <p:nvSpPr>
            <p:cNvPr id="68" name="TextBox 17">
              <a:extLst>
                <a:ext uri="{FF2B5EF4-FFF2-40B4-BE49-F238E27FC236}">
                  <a16:creationId xmlns:a16="http://schemas.microsoft.com/office/drawing/2014/main" id="{16E40918-6E8C-0C56-DCA4-8D447F0C4B0D}"/>
                </a:ext>
              </a:extLst>
            </p:cNvPr>
            <p:cNvSpPr txBox="1"/>
            <p:nvPr/>
          </p:nvSpPr>
          <p:spPr>
            <a:xfrm>
              <a:off x="8505982" y="11455561"/>
              <a:ext cx="2810418" cy="604333"/>
            </a:xfrm>
            <a:prstGeom prst="rect">
              <a:avLst/>
            </a:prstGeom>
            <a:noFill/>
          </p:spPr>
          <p:txBody>
            <a:bodyPr wrap="square">
              <a:spAutoFit/>
            </a:bodyPr>
            <a:lstStyle/>
            <a:p>
              <a:pPr algn="ctr" defTabSz="1828434" eaLnBrk="1" fontAlgn="auto" hangingPunct="1">
                <a:lnSpc>
                  <a:spcPct val="150000"/>
                </a:lnSpc>
                <a:spcBef>
                  <a:spcPts val="0"/>
                </a:spcBef>
                <a:spcAft>
                  <a:spcPts val="0"/>
                </a:spcAft>
                <a:defRPr/>
              </a:pPr>
              <a:r>
                <a:rPr lang="en-US" sz="2500" b="1" dirty="0">
                  <a:solidFill>
                    <a:schemeClr val="accent3"/>
                  </a:solidFill>
                  <a:latin typeface="Montserrat Light" charset="0"/>
                </a:rPr>
                <a:t>Contractors</a:t>
              </a:r>
              <a:endParaRPr lang="en-US" sz="2500" dirty="0">
                <a:solidFill>
                  <a:schemeClr val="accent3"/>
                </a:solidFill>
                <a:latin typeface="Montserrat Light" charset="0"/>
              </a:endParaRPr>
            </a:p>
          </p:txBody>
        </p:sp>
        <p:pic>
          <p:nvPicPr>
            <p:cNvPr id="71" name="Grafik 70">
              <a:extLst>
                <a:ext uri="{FF2B5EF4-FFF2-40B4-BE49-F238E27FC236}">
                  <a16:creationId xmlns:a16="http://schemas.microsoft.com/office/drawing/2014/main" id="{7A37C75D-7B8D-2B62-A2AD-30DE96BB04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79654" y="10832663"/>
              <a:ext cx="663074" cy="663074"/>
            </a:xfrm>
            <a:prstGeom prst="rect">
              <a:avLst/>
            </a:prstGeom>
          </p:spPr>
        </p:pic>
      </p:grpSp>
      <p:grpSp>
        <p:nvGrpSpPr>
          <p:cNvPr id="82" name="Gruppieren 81">
            <a:extLst>
              <a:ext uri="{FF2B5EF4-FFF2-40B4-BE49-F238E27FC236}">
                <a16:creationId xmlns:a16="http://schemas.microsoft.com/office/drawing/2014/main" id="{BC900378-6487-123E-5F10-D730DB943736}"/>
              </a:ext>
            </a:extLst>
          </p:cNvPr>
          <p:cNvGrpSpPr/>
          <p:nvPr/>
        </p:nvGrpSpPr>
        <p:grpSpPr>
          <a:xfrm>
            <a:off x="12962928" y="10828244"/>
            <a:ext cx="2810418" cy="1320140"/>
            <a:chOff x="12962928" y="9609368"/>
            <a:chExt cx="2810418" cy="1320140"/>
          </a:xfrm>
        </p:grpSpPr>
        <p:sp>
          <p:nvSpPr>
            <p:cNvPr id="69" name="TextBox 17">
              <a:extLst>
                <a:ext uri="{FF2B5EF4-FFF2-40B4-BE49-F238E27FC236}">
                  <a16:creationId xmlns:a16="http://schemas.microsoft.com/office/drawing/2014/main" id="{B88F5BE3-AA7F-BEA7-F266-8951B4B721DE}"/>
                </a:ext>
              </a:extLst>
            </p:cNvPr>
            <p:cNvSpPr txBox="1"/>
            <p:nvPr/>
          </p:nvSpPr>
          <p:spPr>
            <a:xfrm>
              <a:off x="12962928" y="10325175"/>
              <a:ext cx="2810418" cy="604333"/>
            </a:xfrm>
            <a:prstGeom prst="rect">
              <a:avLst/>
            </a:prstGeom>
            <a:noFill/>
          </p:spPr>
          <p:txBody>
            <a:bodyPr wrap="square">
              <a:spAutoFit/>
            </a:bodyPr>
            <a:lstStyle/>
            <a:p>
              <a:pPr algn="ctr" defTabSz="1828434" eaLnBrk="1" fontAlgn="auto" hangingPunct="1">
                <a:lnSpc>
                  <a:spcPct val="150000"/>
                </a:lnSpc>
                <a:spcBef>
                  <a:spcPts val="0"/>
                </a:spcBef>
                <a:spcAft>
                  <a:spcPts val="0"/>
                </a:spcAft>
                <a:defRPr/>
              </a:pPr>
              <a:r>
                <a:rPr lang="en-US" sz="2500" b="1" dirty="0">
                  <a:solidFill>
                    <a:schemeClr val="accent3"/>
                  </a:solidFill>
                  <a:latin typeface="Montserrat Light" charset="0"/>
                </a:rPr>
                <a:t>Households</a:t>
              </a:r>
              <a:endParaRPr lang="en-US" sz="2500" dirty="0">
                <a:solidFill>
                  <a:schemeClr val="accent3"/>
                </a:solidFill>
                <a:latin typeface="Montserrat Light" charset="0"/>
              </a:endParaRPr>
            </a:p>
          </p:txBody>
        </p:sp>
        <p:pic>
          <p:nvPicPr>
            <p:cNvPr id="72" name="Grafik 71">
              <a:extLst>
                <a:ext uri="{FF2B5EF4-FFF2-40B4-BE49-F238E27FC236}">
                  <a16:creationId xmlns:a16="http://schemas.microsoft.com/office/drawing/2014/main" id="{C7AA9D6D-E087-E7DF-4263-2DCA0220003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969908" y="9609368"/>
              <a:ext cx="796459" cy="796459"/>
            </a:xfrm>
            <a:prstGeom prst="rect">
              <a:avLst/>
            </a:prstGeom>
          </p:spPr>
        </p:pic>
      </p:grpSp>
      <p:sp>
        <p:nvSpPr>
          <p:cNvPr id="73" name="TextBox 17">
            <a:extLst>
              <a:ext uri="{FF2B5EF4-FFF2-40B4-BE49-F238E27FC236}">
                <a16:creationId xmlns:a16="http://schemas.microsoft.com/office/drawing/2014/main" id="{B44B5957-D6E9-5714-7991-9D2B2FBF05DA}"/>
              </a:ext>
            </a:extLst>
          </p:cNvPr>
          <p:cNvSpPr txBox="1"/>
          <p:nvPr/>
        </p:nvSpPr>
        <p:spPr>
          <a:xfrm>
            <a:off x="13726098" y="9614583"/>
            <a:ext cx="1993477" cy="501932"/>
          </a:xfrm>
          <a:prstGeom prst="rect">
            <a:avLst/>
          </a:prstGeom>
          <a:noFill/>
        </p:spPr>
        <p:txBody>
          <a:bodyPr wrap="square">
            <a:spAutoFit/>
          </a:bodyPr>
          <a:lstStyle/>
          <a:p>
            <a:pPr algn="ctr" defTabSz="1828434" eaLnBrk="1" fontAlgn="auto" hangingPunct="1">
              <a:lnSpc>
                <a:spcPct val="150000"/>
              </a:lnSpc>
              <a:spcBef>
                <a:spcPts val="0"/>
              </a:spcBef>
              <a:spcAft>
                <a:spcPts val="0"/>
              </a:spcAft>
              <a:defRPr/>
            </a:pPr>
            <a:r>
              <a:rPr lang="en-US" sz="2000" dirty="0">
                <a:solidFill>
                  <a:schemeClr val="accent3"/>
                </a:solidFill>
                <a:latin typeface="Montserrat Light" charset="0"/>
              </a:rPr>
              <a:t>1. Application</a:t>
            </a:r>
          </a:p>
        </p:txBody>
      </p:sp>
      <p:sp>
        <p:nvSpPr>
          <p:cNvPr id="77" name="TextBox 17">
            <a:extLst>
              <a:ext uri="{FF2B5EF4-FFF2-40B4-BE49-F238E27FC236}">
                <a16:creationId xmlns:a16="http://schemas.microsoft.com/office/drawing/2014/main" id="{CA23508F-4D6F-30B1-6495-E6818A7CA1CF}"/>
              </a:ext>
            </a:extLst>
          </p:cNvPr>
          <p:cNvSpPr txBox="1"/>
          <p:nvPr/>
        </p:nvSpPr>
        <p:spPr>
          <a:xfrm>
            <a:off x="8961203" y="9614583"/>
            <a:ext cx="1993477" cy="501932"/>
          </a:xfrm>
          <a:prstGeom prst="rect">
            <a:avLst/>
          </a:prstGeom>
          <a:noFill/>
        </p:spPr>
        <p:txBody>
          <a:bodyPr wrap="square">
            <a:spAutoFit/>
          </a:bodyPr>
          <a:lstStyle/>
          <a:p>
            <a:pPr algn="ctr" defTabSz="1828434" eaLnBrk="1" fontAlgn="auto" hangingPunct="1">
              <a:lnSpc>
                <a:spcPct val="150000"/>
              </a:lnSpc>
              <a:spcBef>
                <a:spcPts val="0"/>
              </a:spcBef>
              <a:spcAft>
                <a:spcPts val="0"/>
              </a:spcAft>
              <a:defRPr/>
            </a:pPr>
            <a:r>
              <a:rPr lang="en-US" sz="2000" dirty="0">
                <a:solidFill>
                  <a:schemeClr val="accent3"/>
                </a:solidFill>
                <a:latin typeface="Montserrat Light" charset="0"/>
              </a:rPr>
              <a:t>2. Contract</a:t>
            </a:r>
          </a:p>
        </p:txBody>
      </p:sp>
      <p:sp>
        <p:nvSpPr>
          <p:cNvPr id="81" name="Rechteck 80">
            <a:extLst>
              <a:ext uri="{FF2B5EF4-FFF2-40B4-BE49-F238E27FC236}">
                <a16:creationId xmlns:a16="http://schemas.microsoft.com/office/drawing/2014/main" id="{B37A9203-FDA1-F36A-AA8E-F4C4DD6A73AA}"/>
              </a:ext>
            </a:extLst>
          </p:cNvPr>
          <p:cNvSpPr>
            <a:spLocks noChangeAspect="1"/>
          </p:cNvSpPr>
          <p:nvPr/>
        </p:nvSpPr>
        <p:spPr>
          <a:xfrm>
            <a:off x="7917366" y="15001102"/>
            <a:ext cx="8124826"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6" name="Gerade Verbindung mit Pfeil 85">
            <a:extLst>
              <a:ext uri="{FF2B5EF4-FFF2-40B4-BE49-F238E27FC236}">
                <a16:creationId xmlns:a16="http://schemas.microsoft.com/office/drawing/2014/main" id="{F079AC0A-BE40-A6A9-4777-FB34171507C6}"/>
              </a:ext>
            </a:extLst>
          </p:cNvPr>
          <p:cNvCxnSpPr/>
          <p:nvPr/>
        </p:nvCxnSpPr>
        <p:spPr>
          <a:xfrm flipH="1" flipV="1">
            <a:off x="13192342" y="9630709"/>
            <a:ext cx="988353" cy="1032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Gerade Verbindung mit Pfeil 86">
            <a:extLst>
              <a:ext uri="{FF2B5EF4-FFF2-40B4-BE49-F238E27FC236}">
                <a16:creationId xmlns:a16="http://schemas.microsoft.com/office/drawing/2014/main" id="{A746D122-67BD-3FEB-2C45-14879B7EEF50}"/>
              </a:ext>
            </a:extLst>
          </p:cNvPr>
          <p:cNvCxnSpPr>
            <a:cxnSpLocks/>
          </p:cNvCxnSpPr>
          <p:nvPr/>
        </p:nvCxnSpPr>
        <p:spPr>
          <a:xfrm rot="10800000" flipV="1">
            <a:off x="10133446" y="9637454"/>
            <a:ext cx="988353" cy="1032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Gerade Verbindung mit Pfeil 87">
            <a:extLst>
              <a:ext uri="{FF2B5EF4-FFF2-40B4-BE49-F238E27FC236}">
                <a16:creationId xmlns:a16="http://schemas.microsoft.com/office/drawing/2014/main" id="{FD6A3651-A882-34EC-A177-3C019018518E}"/>
              </a:ext>
            </a:extLst>
          </p:cNvPr>
          <p:cNvCxnSpPr>
            <a:cxnSpLocks/>
          </p:cNvCxnSpPr>
          <p:nvPr/>
        </p:nvCxnSpPr>
        <p:spPr>
          <a:xfrm>
            <a:off x="10976716" y="11297212"/>
            <a:ext cx="24377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TextBox 17">
            <a:extLst>
              <a:ext uri="{FF2B5EF4-FFF2-40B4-BE49-F238E27FC236}">
                <a16:creationId xmlns:a16="http://schemas.microsoft.com/office/drawing/2014/main" id="{A0835F78-F74B-75D0-3299-4C58B8C43DB9}"/>
              </a:ext>
            </a:extLst>
          </p:cNvPr>
          <p:cNvSpPr txBox="1"/>
          <p:nvPr/>
        </p:nvSpPr>
        <p:spPr>
          <a:xfrm>
            <a:off x="11204153" y="10697856"/>
            <a:ext cx="1993477" cy="501932"/>
          </a:xfrm>
          <a:prstGeom prst="rect">
            <a:avLst/>
          </a:prstGeom>
          <a:noFill/>
        </p:spPr>
        <p:txBody>
          <a:bodyPr wrap="square">
            <a:spAutoFit/>
          </a:bodyPr>
          <a:lstStyle/>
          <a:p>
            <a:pPr algn="ctr" defTabSz="1828434" eaLnBrk="1" fontAlgn="auto" hangingPunct="1">
              <a:lnSpc>
                <a:spcPct val="150000"/>
              </a:lnSpc>
              <a:spcBef>
                <a:spcPts val="0"/>
              </a:spcBef>
              <a:spcAft>
                <a:spcPts val="0"/>
              </a:spcAft>
              <a:defRPr/>
            </a:pPr>
            <a:r>
              <a:rPr lang="en-US" sz="2000" dirty="0">
                <a:solidFill>
                  <a:schemeClr val="accent3"/>
                </a:solidFill>
                <a:latin typeface="Montserrat Light" charset="0"/>
              </a:rPr>
              <a:t>3. Delivery</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B46D0333-E1F9-C045-9B4D-72F4ABA52CFD}"/>
              </a:ext>
            </a:extLst>
          </p:cNvPr>
          <p:cNvSpPr txBox="1"/>
          <p:nvPr/>
        </p:nvSpPr>
        <p:spPr>
          <a:xfrm>
            <a:off x="6826250" y="1390650"/>
            <a:ext cx="10725150"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MEET OUR TEAM</a:t>
            </a:r>
            <a:endParaRPr lang="en-US" sz="9600" spc="600">
              <a:solidFill>
                <a:schemeClr val="tx2"/>
              </a:solidFill>
              <a:latin typeface="Montserrat" charset="0"/>
              <a:ea typeface="Montserrat" charset="0"/>
              <a:cs typeface="Montserrat" charset="0"/>
            </a:endParaRPr>
          </a:p>
        </p:txBody>
      </p:sp>
      <p:sp>
        <p:nvSpPr>
          <p:cNvPr id="45" name="TextBox 44">
            <a:extLst>
              <a:ext uri="{FF2B5EF4-FFF2-40B4-BE49-F238E27FC236}">
                <a16:creationId xmlns:a16="http://schemas.microsoft.com/office/drawing/2014/main" id="{60F02200-1885-5644-B46B-9CBE4C1BF4D3}"/>
              </a:ext>
            </a:extLst>
          </p:cNvPr>
          <p:cNvSpPr txBox="1"/>
          <p:nvPr/>
        </p:nvSpPr>
        <p:spPr>
          <a:xfrm>
            <a:off x="905510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39" name="TextBox 38">
            <a:extLst>
              <a:ext uri="{FF2B5EF4-FFF2-40B4-BE49-F238E27FC236}">
                <a16:creationId xmlns:a16="http://schemas.microsoft.com/office/drawing/2014/main" id="{C304004E-4B86-034E-B77D-A5BEDBBFE212}"/>
              </a:ext>
            </a:extLst>
          </p:cNvPr>
          <p:cNvSpPr txBox="1"/>
          <p:nvPr/>
        </p:nvSpPr>
        <p:spPr>
          <a:xfrm>
            <a:off x="5788025" y="5073650"/>
            <a:ext cx="5200650" cy="584200"/>
          </a:xfrm>
          <a:prstGeom prst="rect">
            <a:avLst/>
          </a:prstGeom>
          <a:noFill/>
        </p:spPr>
        <p:txBody>
          <a:bodyPr>
            <a:spAutoFit/>
          </a:bodyPr>
          <a:lstStyle/>
          <a:p>
            <a:pPr defTabSz="1828434" eaLnBrk="1" fontAlgn="auto" hangingPunct="1">
              <a:spcBef>
                <a:spcPts val="0"/>
              </a:spcBef>
              <a:spcAft>
                <a:spcPts val="0"/>
              </a:spcAft>
              <a:defRPr/>
            </a:pPr>
            <a:r>
              <a:rPr lang="en-US" sz="1600" spc="300">
                <a:latin typeface="Montserrat" charset="0"/>
                <a:ea typeface="Montserrat" charset="0"/>
                <a:cs typeface="Montserrat" charset="0"/>
              </a:rPr>
              <a:t>A company is an association or collection of individuals, whether</a:t>
            </a:r>
          </a:p>
        </p:txBody>
      </p:sp>
      <p:sp>
        <p:nvSpPr>
          <p:cNvPr id="40" name="TextBox 39">
            <a:extLst>
              <a:ext uri="{FF2B5EF4-FFF2-40B4-BE49-F238E27FC236}">
                <a16:creationId xmlns:a16="http://schemas.microsoft.com/office/drawing/2014/main" id="{DDEE4219-D1A9-DC45-907E-00F29FFEB34C}"/>
              </a:ext>
            </a:extLst>
          </p:cNvPr>
          <p:cNvSpPr txBox="1"/>
          <p:nvPr/>
        </p:nvSpPr>
        <p:spPr>
          <a:xfrm>
            <a:off x="5791200" y="4113213"/>
            <a:ext cx="3009900" cy="892175"/>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JOHN DOE</a:t>
            </a:r>
          </a:p>
          <a:p>
            <a:pPr defTabSz="1828434" eaLnBrk="1" fontAlgn="auto" hangingPunct="1">
              <a:spcBef>
                <a:spcPts val="0"/>
              </a:spcBef>
              <a:spcAft>
                <a:spcPts val="0"/>
              </a:spcAft>
              <a:defRPr/>
            </a:pPr>
            <a:r>
              <a:rPr lang="en-US" sz="1800">
                <a:solidFill>
                  <a:schemeClr val="tx2"/>
                </a:solidFill>
                <a:latin typeface="Montserrat" charset="0"/>
                <a:ea typeface="Montserrat" charset="0"/>
                <a:cs typeface="Montserrat" charset="0"/>
              </a:rPr>
              <a:t>CEO &amp; FOUNDER</a:t>
            </a:r>
          </a:p>
        </p:txBody>
      </p:sp>
      <p:grpSp>
        <p:nvGrpSpPr>
          <p:cNvPr id="4" name="Group 3">
            <a:extLst>
              <a:ext uri="{FF2B5EF4-FFF2-40B4-BE49-F238E27FC236}">
                <a16:creationId xmlns:a16="http://schemas.microsoft.com/office/drawing/2014/main" id="{A5D3118C-D457-414F-9A76-2E409BCD4691}"/>
              </a:ext>
            </a:extLst>
          </p:cNvPr>
          <p:cNvGrpSpPr/>
          <p:nvPr/>
        </p:nvGrpSpPr>
        <p:grpSpPr>
          <a:xfrm>
            <a:off x="5787789" y="5873306"/>
            <a:ext cx="2177651" cy="461726"/>
            <a:chOff x="3599699" y="9482257"/>
            <a:chExt cx="2719843" cy="576686"/>
          </a:xfrm>
          <a:solidFill>
            <a:schemeClr val="tx2"/>
          </a:solidFill>
        </p:grpSpPr>
        <p:sp>
          <p:nvSpPr>
            <p:cNvPr id="12" name="Shape 2859">
              <a:extLst>
                <a:ext uri="{FF2B5EF4-FFF2-40B4-BE49-F238E27FC236}">
                  <a16:creationId xmlns:a16="http://schemas.microsoft.com/office/drawing/2014/main" id="{2F9BB7F0-EA1D-F847-B9DA-1FA0E2AD4C25}"/>
                </a:ext>
              </a:extLst>
            </p:cNvPr>
            <p:cNvSpPr/>
            <p:nvPr/>
          </p:nvSpPr>
          <p:spPr>
            <a:xfrm>
              <a:off x="3599699"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 name="Shape 2860">
              <a:extLst>
                <a:ext uri="{FF2B5EF4-FFF2-40B4-BE49-F238E27FC236}">
                  <a16:creationId xmlns:a16="http://schemas.microsoft.com/office/drawing/2014/main" id="{D1A29DF5-B89B-1544-961D-09BFB6328DA5}"/>
                </a:ext>
              </a:extLst>
            </p:cNvPr>
            <p:cNvSpPr/>
            <p:nvPr/>
          </p:nvSpPr>
          <p:spPr>
            <a:xfrm>
              <a:off x="4320095"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 name="Shape 2865">
              <a:extLst>
                <a:ext uri="{FF2B5EF4-FFF2-40B4-BE49-F238E27FC236}">
                  <a16:creationId xmlns:a16="http://schemas.microsoft.com/office/drawing/2014/main" id="{15C64681-606D-2B42-8EFC-7667853721E6}"/>
                </a:ext>
              </a:extLst>
            </p:cNvPr>
            <p:cNvSpPr/>
            <p:nvPr/>
          </p:nvSpPr>
          <p:spPr>
            <a:xfrm>
              <a:off x="5040491" y="94822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 name="Shape 2869">
              <a:extLst>
                <a:ext uri="{FF2B5EF4-FFF2-40B4-BE49-F238E27FC236}">
                  <a16:creationId xmlns:a16="http://schemas.microsoft.com/office/drawing/2014/main" id="{C0161F66-BF5D-B449-BB7E-3319E323E3F8}"/>
                </a:ext>
              </a:extLst>
            </p:cNvPr>
            <p:cNvSpPr/>
            <p:nvPr/>
          </p:nvSpPr>
          <p:spPr>
            <a:xfrm>
              <a:off x="5760887" y="950028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53" name="TextBox 52">
            <a:extLst>
              <a:ext uri="{FF2B5EF4-FFF2-40B4-BE49-F238E27FC236}">
                <a16:creationId xmlns:a16="http://schemas.microsoft.com/office/drawing/2014/main" id="{FCEF2DC4-DC34-7648-B04E-9D2D3FB02498}"/>
              </a:ext>
            </a:extLst>
          </p:cNvPr>
          <p:cNvSpPr txBox="1"/>
          <p:nvPr/>
        </p:nvSpPr>
        <p:spPr>
          <a:xfrm>
            <a:off x="5788025" y="9426575"/>
            <a:ext cx="5200650" cy="585788"/>
          </a:xfrm>
          <a:prstGeom prst="rect">
            <a:avLst/>
          </a:prstGeom>
          <a:noFill/>
        </p:spPr>
        <p:txBody>
          <a:bodyPr>
            <a:spAutoFit/>
          </a:bodyPr>
          <a:lstStyle/>
          <a:p>
            <a:pPr defTabSz="1828434" eaLnBrk="1" fontAlgn="auto" hangingPunct="1">
              <a:spcBef>
                <a:spcPts val="0"/>
              </a:spcBef>
              <a:spcAft>
                <a:spcPts val="0"/>
              </a:spcAft>
              <a:defRPr/>
            </a:pPr>
            <a:r>
              <a:rPr lang="en-US" sz="1600" spc="300">
                <a:latin typeface="Montserrat" charset="0"/>
                <a:ea typeface="Montserrat" charset="0"/>
                <a:cs typeface="Montserrat" charset="0"/>
              </a:rPr>
              <a:t>A company is an association or collection of individuals, whether</a:t>
            </a:r>
          </a:p>
        </p:txBody>
      </p:sp>
      <p:sp>
        <p:nvSpPr>
          <p:cNvPr id="54" name="TextBox 53">
            <a:extLst>
              <a:ext uri="{FF2B5EF4-FFF2-40B4-BE49-F238E27FC236}">
                <a16:creationId xmlns:a16="http://schemas.microsoft.com/office/drawing/2014/main" id="{09F5BE81-5C5B-ED42-A259-9A782981B86A}"/>
              </a:ext>
            </a:extLst>
          </p:cNvPr>
          <p:cNvSpPr txBox="1"/>
          <p:nvPr/>
        </p:nvSpPr>
        <p:spPr>
          <a:xfrm>
            <a:off x="5791200" y="8467725"/>
            <a:ext cx="3009900" cy="892175"/>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JOHN DOE</a:t>
            </a:r>
          </a:p>
          <a:p>
            <a:pPr defTabSz="1828434" eaLnBrk="1" fontAlgn="auto" hangingPunct="1">
              <a:spcBef>
                <a:spcPts val="0"/>
              </a:spcBef>
              <a:spcAft>
                <a:spcPts val="0"/>
              </a:spcAft>
              <a:defRPr/>
            </a:pPr>
            <a:r>
              <a:rPr lang="en-US" sz="1800">
                <a:solidFill>
                  <a:schemeClr val="tx2"/>
                </a:solidFill>
                <a:latin typeface="Montserrat" charset="0"/>
                <a:ea typeface="Montserrat" charset="0"/>
                <a:cs typeface="Montserrat" charset="0"/>
              </a:rPr>
              <a:t>CEO &amp; FOUNDER</a:t>
            </a:r>
          </a:p>
        </p:txBody>
      </p:sp>
      <p:grpSp>
        <p:nvGrpSpPr>
          <p:cNvPr id="55" name="Group 54">
            <a:extLst>
              <a:ext uri="{FF2B5EF4-FFF2-40B4-BE49-F238E27FC236}">
                <a16:creationId xmlns:a16="http://schemas.microsoft.com/office/drawing/2014/main" id="{0F225FCD-EE60-EC4F-BC21-8D71AD1BAB32}"/>
              </a:ext>
            </a:extLst>
          </p:cNvPr>
          <p:cNvGrpSpPr/>
          <p:nvPr/>
        </p:nvGrpSpPr>
        <p:grpSpPr>
          <a:xfrm>
            <a:off x="5787789" y="10227302"/>
            <a:ext cx="2177651" cy="461726"/>
            <a:chOff x="3599699" y="9482257"/>
            <a:chExt cx="2719843" cy="576686"/>
          </a:xfrm>
          <a:solidFill>
            <a:schemeClr val="tx2"/>
          </a:solidFill>
        </p:grpSpPr>
        <p:sp>
          <p:nvSpPr>
            <p:cNvPr id="56" name="Shape 2859">
              <a:extLst>
                <a:ext uri="{FF2B5EF4-FFF2-40B4-BE49-F238E27FC236}">
                  <a16:creationId xmlns:a16="http://schemas.microsoft.com/office/drawing/2014/main" id="{4A4BCA86-0DDD-EF47-946E-1CC04995A3FC}"/>
                </a:ext>
              </a:extLst>
            </p:cNvPr>
            <p:cNvSpPr/>
            <p:nvPr/>
          </p:nvSpPr>
          <p:spPr>
            <a:xfrm>
              <a:off x="3599699"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7" name="Shape 2860">
              <a:extLst>
                <a:ext uri="{FF2B5EF4-FFF2-40B4-BE49-F238E27FC236}">
                  <a16:creationId xmlns:a16="http://schemas.microsoft.com/office/drawing/2014/main" id="{7D70EA24-FD2F-2042-B058-3EDAF61A2166}"/>
                </a:ext>
              </a:extLst>
            </p:cNvPr>
            <p:cNvSpPr/>
            <p:nvPr/>
          </p:nvSpPr>
          <p:spPr>
            <a:xfrm>
              <a:off x="4320095"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8" name="Shape 2865">
              <a:extLst>
                <a:ext uri="{FF2B5EF4-FFF2-40B4-BE49-F238E27FC236}">
                  <a16:creationId xmlns:a16="http://schemas.microsoft.com/office/drawing/2014/main" id="{069FB872-35B9-E34E-87BF-06409A57D659}"/>
                </a:ext>
              </a:extLst>
            </p:cNvPr>
            <p:cNvSpPr/>
            <p:nvPr/>
          </p:nvSpPr>
          <p:spPr>
            <a:xfrm>
              <a:off x="5040491" y="94822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9" name="Shape 2869">
              <a:extLst>
                <a:ext uri="{FF2B5EF4-FFF2-40B4-BE49-F238E27FC236}">
                  <a16:creationId xmlns:a16="http://schemas.microsoft.com/office/drawing/2014/main" id="{FFA7D571-18B8-DF43-BD58-88DCE99F3B52}"/>
                </a:ext>
              </a:extLst>
            </p:cNvPr>
            <p:cNvSpPr/>
            <p:nvPr/>
          </p:nvSpPr>
          <p:spPr>
            <a:xfrm>
              <a:off x="5760887" y="950028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60" name="TextBox 59">
            <a:extLst>
              <a:ext uri="{FF2B5EF4-FFF2-40B4-BE49-F238E27FC236}">
                <a16:creationId xmlns:a16="http://schemas.microsoft.com/office/drawing/2014/main" id="{5B26BEBA-8098-E048-AE71-B3C227646F73}"/>
              </a:ext>
            </a:extLst>
          </p:cNvPr>
          <p:cNvSpPr txBox="1"/>
          <p:nvPr/>
        </p:nvSpPr>
        <p:spPr>
          <a:xfrm>
            <a:off x="16295688" y="5073650"/>
            <a:ext cx="5200650" cy="584200"/>
          </a:xfrm>
          <a:prstGeom prst="rect">
            <a:avLst/>
          </a:prstGeom>
          <a:noFill/>
        </p:spPr>
        <p:txBody>
          <a:bodyPr>
            <a:spAutoFit/>
          </a:bodyPr>
          <a:lstStyle/>
          <a:p>
            <a:pPr defTabSz="1828434" eaLnBrk="1" fontAlgn="auto" hangingPunct="1">
              <a:spcBef>
                <a:spcPts val="0"/>
              </a:spcBef>
              <a:spcAft>
                <a:spcPts val="0"/>
              </a:spcAft>
              <a:defRPr/>
            </a:pPr>
            <a:r>
              <a:rPr lang="en-US" sz="1600" spc="300">
                <a:latin typeface="Montserrat" charset="0"/>
                <a:ea typeface="Montserrat" charset="0"/>
                <a:cs typeface="Montserrat" charset="0"/>
              </a:rPr>
              <a:t>A company is an association or collection of individuals, whether</a:t>
            </a:r>
          </a:p>
        </p:txBody>
      </p:sp>
      <p:sp>
        <p:nvSpPr>
          <p:cNvPr id="61" name="TextBox 60">
            <a:extLst>
              <a:ext uri="{FF2B5EF4-FFF2-40B4-BE49-F238E27FC236}">
                <a16:creationId xmlns:a16="http://schemas.microsoft.com/office/drawing/2014/main" id="{8E969EFF-1DA6-704B-9B94-8FCAE5215424}"/>
              </a:ext>
            </a:extLst>
          </p:cNvPr>
          <p:cNvSpPr txBox="1"/>
          <p:nvPr/>
        </p:nvSpPr>
        <p:spPr>
          <a:xfrm>
            <a:off x="16298863" y="4113213"/>
            <a:ext cx="3011487" cy="892175"/>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JOHN DOE</a:t>
            </a:r>
          </a:p>
          <a:p>
            <a:pPr defTabSz="1828434" eaLnBrk="1" fontAlgn="auto" hangingPunct="1">
              <a:spcBef>
                <a:spcPts val="0"/>
              </a:spcBef>
              <a:spcAft>
                <a:spcPts val="0"/>
              </a:spcAft>
              <a:defRPr/>
            </a:pPr>
            <a:r>
              <a:rPr lang="en-US" sz="1800">
                <a:solidFill>
                  <a:schemeClr val="tx2"/>
                </a:solidFill>
                <a:latin typeface="Montserrat" charset="0"/>
                <a:ea typeface="Montserrat" charset="0"/>
                <a:cs typeface="Montserrat" charset="0"/>
              </a:rPr>
              <a:t>CEO &amp; FOUNDER</a:t>
            </a:r>
          </a:p>
        </p:txBody>
      </p:sp>
      <p:grpSp>
        <p:nvGrpSpPr>
          <p:cNvPr id="62" name="Group 61">
            <a:extLst>
              <a:ext uri="{FF2B5EF4-FFF2-40B4-BE49-F238E27FC236}">
                <a16:creationId xmlns:a16="http://schemas.microsoft.com/office/drawing/2014/main" id="{2E2E32D7-8EE5-4041-9CEC-F08DE782A067}"/>
              </a:ext>
            </a:extLst>
          </p:cNvPr>
          <p:cNvGrpSpPr/>
          <p:nvPr/>
        </p:nvGrpSpPr>
        <p:grpSpPr>
          <a:xfrm>
            <a:off x="16296146" y="5873306"/>
            <a:ext cx="2177651" cy="461726"/>
            <a:chOff x="3599699" y="9482257"/>
            <a:chExt cx="2719843" cy="576686"/>
          </a:xfrm>
          <a:solidFill>
            <a:schemeClr val="tx2"/>
          </a:solidFill>
        </p:grpSpPr>
        <p:sp>
          <p:nvSpPr>
            <p:cNvPr id="63" name="Shape 2859">
              <a:extLst>
                <a:ext uri="{FF2B5EF4-FFF2-40B4-BE49-F238E27FC236}">
                  <a16:creationId xmlns:a16="http://schemas.microsoft.com/office/drawing/2014/main" id="{BF3E9CD9-3C0E-C542-A6EC-59628CFBB4B8}"/>
                </a:ext>
              </a:extLst>
            </p:cNvPr>
            <p:cNvSpPr/>
            <p:nvPr/>
          </p:nvSpPr>
          <p:spPr>
            <a:xfrm>
              <a:off x="3599699"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4" name="Shape 2860">
              <a:extLst>
                <a:ext uri="{FF2B5EF4-FFF2-40B4-BE49-F238E27FC236}">
                  <a16:creationId xmlns:a16="http://schemas.microsoft.com/office/drawing/2014/main" id="{1A8DC4D1-9D88-E545-B6FA-9CE340FD0DA7}"/>
                </a:ext>
              </a:extLst>
            </p:cNvPr>
            <p:cNvSpPr/>
            <p:nvPr/>
          </p:nvSpPr>
          <p:spPr>
            <a:xfrm>
              <a:off x="4320095"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5" name="Shape 2865">
              <a:extLst>
                <a:ext uri="{FF2B5EF4-FFF2-40B4-BE49-F238E27FC236}">
                  <a16:creationId xmlns:a16="http://schemas.microsoft.com/office/drawing/2014/main" id="{CBA8CF5F-8A13-6E4D-9951-BE1C228BABF7}"/>
                </a:ext>
              </a:extLst>
            </p:cNvPr>
            <p:cNvSpPr/>
            <p:nvPr/>
          </p:nvSpPr>
          <p:spPr>
            <a:xfrm>
              <a:off x="5040491" y="94822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6" name="Shape 2869">
              <a:extLst>
                <a:ext uri="{FF2B5EF4-FFF2-40B4-BE49-F238E27FC236}">
                  <a16:creationId xmlns:a16="http://schemas.microsoft.com/office/drawing/2014/main" id="{FD5EF8CA-4B3A-044F-96DE-3FB1905ECFBD}"/>
                </a:ext>
              </a:extLst>
            </p:cNvPr>
            <p:cNvSpPr/>
            <p:nvPr/>
          </p:nvSpPr>
          <p:spPr>
            <a:xfrm>
              <a:off x="5760887" y="950028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69" name="TextBox 68">
            <a:extLst>
              <a:ext uri="{FF2B5EF4-FFF2-40B4-BE49-F238E27FC236}">
                <a16:creationId xmlns:a16="http://schemas.microsoft.com/office/drawing/2014/main" id="{CCC9BA79-DAD5-F142-98C4-02192682D0D6}"/>
              </a:ext>
            </a:extLst>
          </p:cNvPr>
          <p:cNvSpPr txBox="1"/>
          <p:nvPr/>
        </p:nvSpPr>
        <p:spPr>
          <a:xfrm>
            <a:off x="16295688" y="9426575"/>
            <a:ext cx="5200650" cy="585788"/>
          </a:xfrm>
          <a:prstGeom prst="rect">
            <a:avLst/>
          </a:prstGeom>
          <a:noFill/>
        </p:spPr>
        <p:txBody>
          <a:bodyPr>
            <a:spAutoFit/>
          </a:bodyPr>
          <a:lstStyle/>
          <a:p>
            <a:pPr defTabSz="1828434" eaLnBrk="1" fontAlgn="auto" hangingPunct="1">
              <a:spcBef>
                <a:spcPts val="0"/>
              </a:spcBef>
              <a:spcAft>
                <a:spcPts val="0"/>
              </a:spcAft>
              <a:defRPr/>
            </a:pPr>
            <a:r>
              <a:rPr lang="en-US" sz="1600" spc="300">
                <a:latin typeface="Montserrat" charset="0"/>
                <a:ea typeface="Montserrat" charset="0"/>
                <a:cs typeface="Montserrat" charset="0"/>
              </a:rPr>
              <a:t>A company is an association or collection of individuals, whether</a:t>
            </a:r>
          </a:p>
        </p:txBody>
      </p:sp>
      <p:sp>
        <p:nvSpPr>
          <p:cNvPr id="70" name="TextBox 69">
            <a:extLst>
              <a:ext uri="{FF2B5EF4-FFF2-40B4-BE49-F238E27FC236}">
                <a16:creationId xmlns:a16="http://schemas.microsoft.com/office/drawing/2014/main" id="{60C0A931-062E-CF44-A7BA-341A8CC9245D}"/>
              </a:ext>
            </a:extLst>
          </p:cNvPr>
          <p:cNvSpPr txBox="1"/>
          <p:nvPr/>
        </p:nvSpPr>
        <p:spPr>
          <a:xfrm>
            <a:off x="16298863" y="8467725"/>
            <a:ext cx="3011487" cy="892175"/>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JOHN DOE</a:t>
            </a:r>
          </a:p>
          <a:p>
            <a:pPr defTabSz="1828434" eaLnBrk="1" fontAlgn="auto" hangingPunct="1">
              <a:spcBef>
                <a:spcPts val="0"/>
              </a:spcBef>
              <a:spcAft>
                <a:spcPts val="0"/>
              </a:spcAft>
              <a:defRPr/>
            </a:pPr>
            <a:r>
              <a:rPr lang="en-US" sz="1800">
                <a:solidFill>
                  <a:schemeClr val="tx2"/>
                </a:solidFill>
                <a:latin typeface="Montserrat" charset="0"/>
                <a:ea typeface="Montserrat" charset="0"/>
                <a:cs typeface="Montserrat" charset="0"/>
              </a:rPr>
              <a:t>CEO &amp; FOUNDER</a:t>
            </a:r>
          </a:p>
        </p:txBody>
      </p:sp>
      <p:grpSp>
        <p:nvGrpSpPr>
          <p:cNvPr id="71" name="Group 70">
            <a:extLst>
              <a:ext uri="{FF2B5EF4-FFF2-40B4-BE49-F238E27FC236}">
                <a16:creationId xmlns:a16="http://schemas.microsoft.com/office/drawing/2014/main" id="{84ED0AB9-4793-974B-9211-3350FABAAAEF}"/>
              </a:ext>
            </a:extLst>
          </p:cNvPr>
          <p:cNvGrpSpPr/>
          <p:nvPr/>
        </p:nvGrpSpPr>
        <p:grpSpPr>
          <a:xfrm>
            <a:off x="16296146" y="10227302"/>
            <a:ext cx="2177651" cy="461726"/>
            <a:chOff x="3599699" y="9482257"/>
            <a:chExt cx="2719843" cy="576686"/>
          </a:xfrm>
          <a:solidFill>
            <a:schemeClr val="tx2"/>
          </a:solidFill>
        </p:grpSpPr>
        <p:sp>
          <p:nvSpPr>
            <p:cNvPr id="72" name="Shape 2859">
              <a:extLst>
                <a:ext uri="{FF2B5EF4-FFF2-40B4-BE49-F238E27FC236}">
                  <a16:creationId xmlns:a16="http://schemas.microsoft.com/office/drawing/2014/main" id="{60A5563E-BBFA-7843-91AC-F7C2DD639706}"/>
                </a:ext>
              </a:extLst>
            </p:cNvPr>
            <p:cNvSpPr/>
            <p:nvPr/>
          </p:nvSpPr>
          <p:spPr>
            <a:xfrm>
              <a:off x="3599699"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3" name="Shape 2860">
              <a:extLst>
                <a:ext uri="{FF2B5EF4-FFF2-40B4-BE49-F238E27FC236}">
                  <a16:creationId xmlns:a16="http://schemas.microsoft.com/office/drawing/2014/main" id="{AE53EA4D-0DB5-9142-BFCE-B70304CCF777}"/>
                </a:ext>
              </a:extLst>
            </p:cNvPr>
            <p:cNvSpPr/>
            <p:nvPr/>
          </p:nvSpPr>
          <p:spPr>
            <a:xfrm>
              <a:off x="4320095"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4" name="Shape 2865">
              <a:extLst>
                <a:ext uri="{FF2B5EF4-FFF2-40B4-BE49-F238E27FC236}">
                  <a16:creationId xmlns:a16="http://schemas.microsoft.com/office/drawing/2014/main" id="{64931AEB-95A4-6446-B716-DE7CECE4B667}"/>
                </a:ext>
              </a:extLst>
            </p:cNvPr>
            <p:cNvSpPr/>
            <p:nvPr/>
          </p:nvSpPr>
          <p:spPr>
            <a:xfrm>
              <a:off x="5040491" y="94822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5" name="Shape 2869">
              <a:extLst>
                <a:ext uri="{FF2B5EF4-FFF2-40B4-BE49-F238E27FC236}">
                  <a16:creationId xmlns:a16="http://schemas.microsoft.com/office/drawing/2014/main" id="{9788DA27-070E-4647-A31B-69FCADF6C7A5}"/>
                </a:ext>
              </a:extLst>
            </p:cNvPr>
            <p:cNvSpPr/>
            <p:nvPr/>
          </p:nvSpPr>
          <p:spPr>
            <a:xfrm>
              <a:off x="5760887" y="950028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7" name="Picture Placeholder 6">
            <a:extLst>
              <a:ext uri="{FF2B5EF4-FFF2-40B4-BE49-F238E27FC236}">
                <a16:creationId xmlns:a16="http://schemas.microsoft.com/office/drawing/2014/main" id="{E2D699CF-AC02-3244-AF4A-8BC0C3D4BE50}"/>
              </a:ext>
            </a:extLst>
          </p:cNvPr>
          <p:cNvSpPr>
            <a:spLocks noGrp="1"/>
          </p:cNvSpPr>
          <p:nvPr>
            <p:ph type="pic" sz="quarter" idx="14"/>
          </p:nvPr>
        </p:nvSpPr>
        <p:spPr>
          <a:xfrm>
            <a:off x="2933700" y="4235450"/>
            <a:ext cx="2362200" cy="2362200"/>
          </a:xfrm>
        </p:spPr>
      </p:sp>
      <p:sp>
        <p:nvSpPr>
          <p:cNvPr id="8" name="Picture Placeholder 7">
            <a:extLst>
              <a:ext uri="{FF2B5EF4-FFF2-40B4-BE49-F238E27FC236}">
                <a16:creationId xmlns:a16="http://schemas.microsoft.com/office/drawing/2014/main" id="{7C18582A-89EB-A54A-BF71-BFC436C67578}"/>
              </a:ext>
            </a:extLst>
          </p:cNvPr>
          <p:cNvSpPr>
            <a:spLocks noGrp="1"/>
          </p:cNvSpPr>
          <p:nvPr>
            <p:ph type="pic" sz="quarter" idx="15"/>
          </p:nvPr>
        </p:nvSpPr>
        <p:spPr>
          <a:xfrm>
            <a:off x="2933700" y="8578850"/>
            <a:ext cx="2362200" cy="2362200"/>
          </a:xfrm>
        </p:spPr>
      </p:sp>
      <p:sp>
        <p:nvSpPr>
          <p:cNvPr id="9" name="Picture Placeholder 8">
            <a:extLst>
              <a:ext uri="{FF2B5EF4-FFF2-40B4-BE49-F238E27FC236}">
                <a16:creationId xmlns:a16="http://schemas.microsoft.com/office/drawing/2014/main" id="{1E1F5E92-58DA-D74F-87C6-0993AFD963AF}"/>
              </a:ext>
            </a:extLst>
          </p:cNvPr>
          <p:cNvSpPr>
            <a:spLocks noGrp="1"/>
          </p:cNvSpPr>
          <p:nvPr>
            <p:ph type="pic" sz="quarter" idx="16"/>
          </p:nvPr>
        </p:nvSpPr>
        <p:spPr>
          <a:xfrm>
            <a:off x="13441363" y="4235450"/>
            <a:ext cx="2362200" cy="2362200"/>
          </a:xfrm>
        </p:spPr>
      </p:sp>
      <p:sp>
        <p:nvSpPr>
          <p:cNvPr id="10" name="Picture Placeholder 9">
            <a:extLst>
              <a:ext uri="{FF2B5EF4-FFF2-40B4-BE49-F238E27FC236}">
                <a16:creationId xmlns:a16="http://schemas.microsoft.com/office/drawing/2014/main" id="{D3B50DFF-BC76-A84E-BD19-771D6B2EB19A}"/>
              </a:ext>
            </a:extLst>
          </p:cNvPr>
          <p:cNvSpPr>
            <a:spLocks noGrp="1"/>
          </p:cNvSpPr>
          <p:nvPr>
            <p:ph type="pic" sz="quarter" idx="17"/>
          </p:nvPr>
        </p:nvSpPr>
        <p:spPr>
          <a:xfrm>
            <a:off x="13441363" y="8578850"/>
            <a:ext cx="2362200" cy="2362200"/>
          </a:xfrm>
        </p:spPr>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FF1D9B5-8366-9849-A3CE-6B6D937FCFDE}"/>
              </a:ext>
            </a:extLst>
          </p:cNvPr>
          <p:cNvSpPr>
            <a:spLocks noGrp="1"/>
          </p:cNvSpPr>
          <p:nvPr>
            <p:ph type="pic" sz="quarter" idx="10"/>
          </p:nvPr>
        </p:nvSpPr>
        <p:spPr>
          <a:xfrm>
            <a:off x="0" y="0"/>
            <a:ext cx="3560763" cy="13716000"/>
          </a:xfrm>
        </p:spPr>
      </p:sp>
      <p:sp>
        <p:nvSpPr>
          <p:cNvPr id="7" name="Picture Placeholder 6">
            <a:extLst>
              <a:ext uri="{FF2B5EF4-FFF2-40B4-BE49-F238E27FC236}">
                <a16:creationId xmlns:a16="http://schemas.microsoft.com/office/drawing/2014/main" id="{4FFB29BF-3966-C04F-853D-7C6A5C4355FC}"/>
              </a:ext>
            </a:extLst>
          </p:cNvPr>
          <p:cNvSpPr>
            <a:spLocks noGrp="1"/>
          </p:cNvSpPr>
          <p:nvPr>
            <p:ph type="pic" sz="quarter" idx="11"/>
          </p:nvPr>
        </p:nvSpPr>
        <p:spPr>
          <a:xfrm>
            <a:off x="13677900" y="0"/>
            <a:ext cx="3560763" cy="13716000"/>
          </a:xfrm>
        </p:spPr>
      </p:sp>
      <p:sp>
        <p:nvSpPr>
          <p:cNvPr id="9" name="Picture Placeholder 8">
            <a:extLst>
              <a:ext uri="{FF2B5EF4-FFF2-40B4-BE49-F238E27FC236}">
                <a16:creationId xmlns:a16="http://schemas.microsoft.com/office/drawing/2014/main" id="{79CBBF94-392A-F54F-A889-C46332D0026B}"/>
              </a:ext>
            </a:extLst>
          </p:cNvPr>
          <p:cNvSpPr>
            <a:spLocks noGrp="1"/>
          </p:cNvSpPr>
          <p:nvPr>
            <p:ph type="pic" sz="quarter" idx="12"/>
          </p:nvPr>
        </p:nvSpPr>
        <p:spPr>
          <a:xfrm>
            <a:off x="17243425" y="0"/>
            <a:ext cx="3560763" cy="13716000"/>
          </a:xfrm>
        </p:spPr>
      </p:sp>
      <p:sp>
        <p:nvSpPr>
          <p:cNvPr id="10" name="Picture Placeholder 9">
            <a:extLst>
              <a:ext uri="{FF2B5EF4-FFF2-40B4-BE49-F238E27FC236}">
                <a16:creationId xmlns:a16="http://schemas.microsoft.com/office/drawing/2014/main" id="{8E45BDB0-138C-4343-A89B-66E1CABCAA2A}"/>
              </a:ext>
            </a:extLst>
          </p:cNvPr>
          <p:cNvSpPr>
            <a:spLocks noGrp="1"/>
          </p:cNvSpPr>
          <p:nvPr>
            <p:ph type="pic" sz="quarter" idx="13"/>
          </p:nvPr>
        </p:nvSpPr>
        <p:spPr>
          <a:xfrm>
            <a:off x="20805775" y="0"/>
            <a:ext cx="3560763" cy="13716000"/>
          </a:xfrm>
        </p:spPr>
      </p:sp>
      <p:sp>
        <p:nvSpPr>
          <p:cNvPr id="18" name="Rectangle 17">
            <a:extLst>
              <a:ext uri="{FF2B5EF4-FFF2-40B4-BE49-F238E27FC236}">
                <a16:creationId xmlns:a16="http://schemas.microsoft.com/office/drawing/2014/main" id="{B7ACC84F-C633-2547-9BD2-8CCE7352979B}"/>
              </a:ext>
            </a:extLst>
          </p:cNvPr>
          <p:cNvSpPr/>
          <p:nvPr/>
        </p:nvSpPr>
        <p:spPr>
          <a:xfrm>
            <a:off x="13685838" y="0"/>
            <a:ext cx="3556000" cy="13716000"/>
          </a:xfrm>
          <a:prstGeom prst="rect">
            <a:avLst/>
          </a:prstGeom>
          <a:solidFill>
            <a:srgbClr val="0000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8" name="Rectangle 7">
            <a:extLst>
              <a:ext uri="{FF2B5EF4-FFF2-40B4-BE49-F238E27FC236}">
                <a16:creationId xmlns:a16="http://schemas.microsoft.com/office/drawing/2014/main" id="{CEF9EA2F-7CD3-9243-85FB-A3071241E364}"/>
              </a:ext>
            </a:extLst>
          </p:cNvPr>
          <p:cNvSpPr/>
          <p:nvPr/>
        </p:nvSpPr>
        <p:spPr>
          <a:xfrm>
            <a:off x="-23813" y="0"/>
            <a:ext cx="3584576" cy="13716000"/>
          </a:xfrm>
          <a:prstGeom prst="rect">
            <a:avLst/>
          </a:prstGeom>
          <a:solidFill>
            <a:srgbClr val="0000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17" name="Rectangle 16">
            <a:extLst>
              <a:ext uri="{FF2B5EF4-FFF2-40B4-BE49-F238E27FC236}">
                <a16:creationId xmlns:a16="http://schemas.microsoft.com/office/drawing/2014/main" id="{84E3B637-CCF0-6242-90A7-D0E9E781EFCB}"/>
              </a:ext>
            </a:extLst>
          </p:cNvPr>
          <p:cNvSpPr/>
          <p:nvPr/>
        </p:nvSpPr>
        <p:spPr>
          <a:xfrm>
            <a:off x="17245013" y="0"/>
            <a:ext cx="3584575" cy="13716000"/>
          </a:xfrm>
          <a:prstGeom prst="rect">
            <a:avLst/>
          </a:prstGeom>
          <a:solidFill>
            <a:srgbClr val="0000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19" name="Rectangle 18">
            <a:extLst>
              <a:ext uri="{FF2B5EF4-FFF2-40B4-BE49-F238E27FC236}">
                <a16:creationId xmlns:a16="http://schemas.microsoft.com/office/drawing/2014/main" id="{36FAE7AA-80A8-A64F-A017-0A399E20D61C}"/>
              </a:ext>
            </a:extLst>
          </p:cNvPr>
          <p:cNvSpPr/>
          <p:nvPr/>
        </p:nvSpPr>
        <p:spPr>
          <a:xfrm>
            <a:off x="20815300" y="0"/>
            <a:ext cx="3584575" cy="13716000"/>
          </a:xfrm>
          <a:prstGeom prst="rect">
            <a:avLst/>
          </a:prstGeom>
          <a:solidFill>
            <a:srgbClr val="0000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39" name="TextBox 38">
            <a:extLst>
              <a:ext uri="{FF2B5EF4-FFF2-40B4-BE49-F238E27FC236}">
                <a16:creationId xmlns:a16="http://schemas.microsoft.com/office/drawing/2014/main" id="{04E75A76-F83D-E64E-A056-A7A5ACC9A7DF}"/>
              </a:ext>
            </a:extLst>
          </p:cNvPr>
          <p:cNvSpPr txBox="1"/>
          <p:nvPr/>
        </p:nvSpPr>
        <p:spPr>
          <a:xfrm>
            <a:off x="5762625" y="7994650"/>
            <a:ext cx="5721350" cy="1476375"/>
          </a:xfrm>
          <a:prstGeom prst="rect">
            <a:avLst/>
          </a:prstGeom>
          <a:noFill/>
        </p:spPr>
        <p:txBody>
          <a:bodyPr>
            <a:spAutoFit/>
          </a:bodyPr>
          <a:lstStyle/>
          <a:p>
            <a:pPr algn="ctr" defTabSz="1828434" eaLnBrk="1" fontAlgn="auto" hangingPunct="1">
              <a:lnSpc>
                <a:spcPts val="3600"/>
              </a:lnSpc>
              <a:spcBef>
                <a:spcPts val="0"/>
              </a:spcBef>
              <a:spcAft>
                <a:spcPts val="0"/>
              </a:spcAft>
              <a:defRPr/>
            </a:pPr>
            <a:r>
              <a:rPr lang="en-US" sz="3200" spc="300">
                <a:latin typeface="Montserrat Light" charset="0"/>
                <a:ea typeface="Montserrat Light" charset="0"/>
                <a:cs typeface="Montserrat Light" charset="0"/>
              </a:rPr>
              <a:t>A company is an association or collection of</a:t>
            </a:r>
          </a:p>
        </p:txBody>
      </p:sp>
      <p:sp>
        <p:nvSpPr>
          <p:cNvPr id="40" name="TextBox 39">
            <a:extLst>
              <a:ext uri="{FF2B5EF4-FFF2-40B4-BE49-F238E27FC236}">
                <a16:creationId xmlns:a16="http://schemas.microsoft.com/office/drawing/2014/main" id="{DB4E8F68-21A0-E641-B68C-D368A2042275}"/>
              </a:ext>
            </a:extLst>
          </p:cNvPr>
          <p:cNvSpPr txBox="1"/>
          <p:nvPr/>
        </p:nvSpPr>
        <p:spPr>
          <a:xfrm>
            <a:off x="6562725" y="6362700"/>
            <a:ext cx="4121150" cy="1323975"/>
          </a:xfrm>
          <a:prstGeom prst="rect">
            <a:avLst/>
          </a:prstGeom>
          <a:noFill/>
        </p:spPr>
        <p:txBody>
          <a:bodyPr wrap="none">
            <a:spAutoFit/>
          </a:bodyPr>
          <a:lstStyle/>
          <a:p>
            <a:pPr algn="ctr" defTabSz="1828434" eaLnBrk="1" fontAlgn="auto" hangingPunct="1">
              <a:spcBef>
                <a:spcPts val="0"/>
              </a:spcBef>
              <a:spcAft>
                <a:spcPts val="0"/>
              </a:spcAft>
              <a:defRPr/>
            </a:pPr>
            <a:r>
              <a:rPr lang="en-US" sz="4800" spc="600">
                <a:solidFill>
                  <a:schemeClr val="tx2"/>
                </a:solidFill>
                <a:latin typeface="Montserrat" charset="0"/>
                <a:ea typeface="Montserrat" charset="0"/>
                <a:cs typeface="Montserrat" charset="0"/>
              </a:rPr>
              <a:t>JOHN DOE</a:t>
            </a:r>
          </a:p>
          <a:p>
            <a:pPr algn="ctr" defTabSz="1828434" eaLnBrk="1" fontAlgn="auto" hangingPunct="1">
              <a:spcBef>
                <a:spcPts val="0"/>
              </a:spcBef>
              <a:spcAft>
                <a:spcPts val="0"/>
              </a:spcAft>
              <a:defRPr/>
            </a:pPr>
            <a:r>
              <a:rPr lang="en-US" sz="3200">
                <a:solidFill>
                  <a:schemeClr val="tx2"/>
                </a:solidFill>
                <a:latin typeface="Montserrat" charset="0"/>
                <a:ea typeface="Montserrat" charset="0"/>
                <a:cs typeface="Montserrat" charset="0"/>
              </a:rPr>
              <a:t>CEO &amp; FOUNDER</a:t>
            </a:r>
          </a:p>
        </p:txBody>
      </p:sp>
      <p:grpSp>
        <p:nvGrpSpPr>
          <p:cNvPr id="4" name="Group 3">
            <a:extLst>
              <a:ext uri="{FF2B5EF4-FFF2-40B4-BE49-F238E27FC236}">
                <a16:creationId xmlns:a16="http://schemas.microsoft.com/office/drawing/2014/main" id="{0BCD6A3B-566B-2945-A2B0-E4D97426B415}"/>
              </a:ext>
            </a:extLst>
          </p:cNvPr>
          <p:cNvGrpSpPr/>
          <p:nvPr/>
        </p:nvGrpSpPr>
        <p:grpSpPr>
          <a:xfrm>
            <a:off x="6781966" y="9920704"/>
            <a:ext cx="3713418" cy="787353"/>
            <a:chOff x="3599699" y="9482257"/>
            <a:chExt cx="2719843" cy="576686"/>
          </a:xfrm>
          <a:solidFill>
            <a:schemeClr val="tx2"/>
          </a:solidFill>
        </p:grpSpPr>
        <p:sp>
          <p:nvSpPr>
            <p:cNvPr id="12" name="Shape 2859">
              <a:extLst>
                <a:ext uri="{FF2B5EF4-FFF2-40B4-BE49-F238E27FC236}">
                  <a16:creationId xmlns:a16="http://schemas.microsoft.com/office/drawing/2014/main" id="{069DA540-373C-DE4D-8EA4-7E211303D4C0}"/>
                </a:ext>
              </a:extLst>
            </p:cNvPr>
            <p:cNvSpPr/>
            <p:nvPr/>
          </p:nvSpPr>
          <p:spPr>
            <a:xfrm>
              <a:off x="3599699"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 name="Shape 2860">
              <a:extLst>
                <a:ext uri="{FF2B5EF4-FFF2-40B4-BE49-F238E27FC236}">
                  <a16:creationId xmlns:a16="http://schemas.microsoft.com/office/drawing/2014/main" id="{ED709EA9-FE11-9E47-B70E-F6A5730D4EA4}"/>
                </a:ext>
              </a:extLst>
            </p:cNvPr>
            <p:cNvSpPr/>
            <p:nvPr/>
          </p:nvSpPr>
          <p:spPr>
            <a:xfrm>
              <a:off x="4320095"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 name="Shape 2865">
              <a:extLst>
                <a:ext uri="{FF2B5EF4-FFF2-40B4-BE49-F238E27FC236}">
                  <a16:creationId xmlns:a16="http://schemas.microsoft.com/office/drawing/2014/main" id="{DFC4E075-70EC-3741-9F09-36928E5DDC42}"/>
                </a:ext>
              </a:extLst>
            </p:cNvPr>
            <p:cNvSpPr/>
            <p:nvPr/>
          </p:nvSpPr>
          <p:spPr>
            <a:xfrm>
              <a:off x="5040491" y="94822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 name="Shape 2869">
              <a:extLst>
                <a:ext uri="{FF2B5EF4-FFF2-40B4-BE49-F238E27FC236}">
                  <a16:creationId xmlns:a16="http://schemas.microsoft.com/office/drawing/2014/main" id="{322308ED-19FB-0C49-B028-456DB2CD13F7}"/>
                </a:ext>
              </a:extLst>
            </p:cNvPr>
            <p:cNvSpPr/>
            <p:nvPr/>
          </p:nvSpPr>
          <p:spPr>
            <a:xfrm>
              <a:off x="5760887" y="950028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2" name="Picture Placeholder 1">
            <a:extLst>
              <a:ext uri="{FF2B5EF4-FFF2-40B4-BE49-F238E27FC236}">
                <a16:creationId xmlns:a16="http://schemas.microsoft.com/office/drawing/2014/main" id="{9CE077F5-D720-CC4A-ACF4-A8759CC59E15}"/>
              </a:ext>
            </a:extLst>
          </p:cNvPr>
          <p:cNvSpPr>
            <a:spLocks noGrp="1"/>
          </p:cNvSpPr>
          <p:nvPr>
            <p:ph type="pic" sz="quarter" idx="14"/>
          </p:nvPr>
        </p:nvSpPr>
        <p:spPr>
          <a:xfrm>
            <a:off x="7143750" y="2995613"/>
            <a:ext cx="3008313" cy="3008312"/>
          </a:xfrm>
        </p:spPr>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D1344CD-920C-1C43-864D-25A27CCEB061}"/>
              </a:ext>
            </a:extLst>
          </p:cNvPr>
          <p:cNvSpPr/>
          <p:nvPr/>
        </p:nvSpPr>
        <p:spPr>
          <a:xfrm>
            <a:off x="7137400" y="0"/>
            <a:ext cx="3584575" cy="13716000"/>
          </a:xfrm>
          <a:prstGeom prst="rect">
            <a:avLst/>
          </a:prstGeom>
          <a:solidFill>
            <a:srgbClr val="0000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33" name="Rectangle 32">
            <a:extLst>
              <a:ext uri="{FF2B5EF4-FFF2-40B4-BE49-F238E27FC236}">
                <a16:creationId xmlns:a16="http://schemas.microsoft.com/office/drawing/2014/main" id="{02187D36-4172-824C-B136-87518ECE84E3}"/>
              </a:ext>
            </a:extLst>
          </p:cNvPr>
          <p:cNvSpPr/>
          <p:nvPr/>
        </p:nvSpPr>
        <p:spPr>
          <a:xfrm>
            <a:off x="3554413" y="0"/>
            <a:ext cx="3584575" cy="13716000"/>
          </a:xfrm>
          <a:prstGeom prst="rect">
            <a:avLst/>
          </a:prstGeom>
          <a:solidFill>
            <a:srgbClr val="0000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34" name="Rectangle 33">
            <a:extLst>
              <a:ext uri="{FF2B5EF4-FFF2-40B4-BE49-F238E27FC236}">
                <a16:creationId xmlns:a16="http://schemas.microsoft.com/office/drawing/2014/main" id="{CBBB973C-4E42-0640-BE10-1F3F48B0AA3A}"/>
              </a:ext>
            </a:extLst>
          </p:cNvPr>
          <p:cNvSpPr/>
          <p:nvPr/>
        </p:nvSpPr>
        <p:spPr>
          <a:xfrm>
            <a:off x="-23813" y="0"/>
            <a:ext cx="3584576" cy="13716000"/>
          </a:xfrm>
          <a:prstGeom prst="rect">
            <a:avLst/>
          </a:prstGeom>
          <a:solidFill>
            <a:srgbClr val="0000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35" name="Rectangle 34">
            <a:extLst>
              <a:ext uri="{FF2B5EF4-FFF2-40B4-BE49-F238E27FC236}">
                <a16:creationId xmlns:a16="http://schemas.microsoft.com/office/drawing/2014/main" id="{6283E0F2-AAB8-6D4B-A1B7-EFEAF845A4BE}"/>
              </a:ext>
            </a:extLst>
          </p:cNvPr>
          <p:cNvSpPr/>
          <p:nvPr/>
        </p:nvSpPr>
        <p:spPr>
          <a:xfrm>
            <a:off x="20815300" y="0"/>
            <a:ext cx="3584575" cy="13716000"/>
          </a:xfrm>
          <a:prstGeom prst="rect">
            <a:avLst/>
          </a:prstGeom>
          <a:solidFill>
            <a:srgbClr val="0000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20" name="TextBox 19">
            <a:extLst>
              <a:ext uri="{FF2B5EF4-FFF2-40B4-BE49-F238E27FC236}">
                <a16:creationId xmlns:a16="http://schemas.microsoft.com/office/drawing/2014/main" id="{6A29739A-F733-1943-A2B2-EE0D7C40E51F}"/>
              </a:ext>
            </a:extLst>
          </p:cNvPr>
          <p:cNvSpPr txBox="1"/>
          <p:nvPr/>
        </p:nvSpPr>
        <p:spPr>
          <a:xfrm>
            <a:off x="12890500" y="7994650"/>
            <a:ext cx="5719763" cy="1476375"/>
          </a:xfrm>
          <a:prstGeom prst="rect">
            <a:avLst/>
          </a:prstGeom>
          <a:noFill/>
        </p:spPr>
        <p:txBody>
          <a:bodyPr>
            <a:spAutoFit/>
          </a:bodyPr>
          <a:lstStyle/>
          <a:p>
            <a:pPr algn="ctr" defTabSz="1828434" eaLnBrk="1" fontAlgn="auto" hangingPunct="1">
              <a:lnSpc>
                <a:spcPts val="3600"/>
              </a:lnSpc>
              <a:spcBef>
                <a:spcPts val="0"/>
              </a:spcBef>
              <a:spcAft>
                <a:spcPts val="0"/>
              </a:spcAft>
              <a:defRPr/>
            </a:pPr>
            <a:r>
              <a:rPr lang="en-US" sz="3200" spc="300">
                <a:latin typeface="Montserrat Light" charset="0"/>
                <a:ea typeface="Montserrat Light" charset="0"/>
                <a:cs typeface="Montserrat Light" charset="0"/>
              </a:rPr>
              <a:t>A company is an association or collection of</a:t>
            </a:r>
          </a:p>
        </p:txBody>
      </p:sp>
      <p:sp>
        <p:nvSpPr>
          <p:cNvPr id="21" name="TextBox 20">
            <a:extLst>
              <a:ext uri="{FF2B5EF4-FFF2-40B4-BE49-F238E27FC236}">
                <a16:creationId xmlns:a16="http://schemas.microsoft.com/office/drawing/2014/main" id="{D2EB0CBE-5A32-674B-9EE0-542585A0B23C}"/>
              </a:ext>
            </a:extLst>
          </p:cNvPr>
          <p:cNvSpPr txBox="1"/>
          <p:nvPr/>
        </p:nvSpPr>
        <p:spPr>
          <a:xfrm>
            <a:off x="13690600" y="6362700"/>
            <a:ext cx="4119563" cy="1323975"/>
          </a:xfrm>
          <a:prstGeom prst="rect">
            <a:avLst/>
          </a:prstGeom>
          <a:noFill/>
        </p:spPr>
        <p:txBody>
          <a:bodyPr wrap="none">
            <a:spAutoFit/>
          </a:bodyPr>
          <a:lstStyle/>
          <a:p>
            <a:pPr algn="ctr" defTabSz="1828434" eaLnBrk="1" fontAlgn="auto" hangingPunct="1">
              <a:spcBef>
                <a:spcPts val="0"/>
              </a:spcBef>
              <a:spcAft>
                <a:spcPts val="0"/>
              </a:spcAft>
              <a:defRPr/>
            </a:pPr>
            <a:r>
              <a:rPr lang="en-US" sz="4800" spc="600">
                <a:solidFill>
                  <a:schemeClr val="tx2"/>
                </a:solidFill>
                <a:latin typeface="Montserrat" charset="0"/>
                <a:ea typeface="Montserrat" charset="0"/>
                <a:cs typeface="Montserrat" charset="0"/>
              </a:rPr>
              <a:t>JOHN DOE</a:t>
            </a:r>
          </a:p>
          <a:p>
            <a:pPr algn="ctr" defTabSz="1828434" eaLnBrk="1" fontAlgn="auto" hangingPunct="1">
              <a:spcBef>
                <a:spcPts val="0"/>
              </a:spcBef>
              <a:spcAft>
                <a:spcPts val="0"/>
              </a:spcAft>
              <a:defRPr/>
            </a:pPr>
            <a:r>
              <a:rPr lang="en-US" sz="3200">
                <a:solidFill>
                  <a:schemeClr val="tx2"/>
                </a:solidFill>
                <a:latin typeface="Montserrat" charset="0"/>
                <a:ea typeface="Montserrat" charset="0"/>
                <a:cs typeface="Montserrat" charset="0"/>
              </a:rPr>
              <a:t>CEO &amp; FOUNDER</a:t>
            </a:r>
          </a:p>
        </p:txBody>
      </p:sp>
      <p:grpSp>
        <p:nvGrpSpPr>
          <p:cNvPr id="22" name="Group 21">
            <a:extLst>
              <a:ext uri="{FF2B5EF4-FFF2-40B4-BE49-F238E27FC236}">
                <a16:creationId xmlns:a16="http://schemas.microsoft.com/office/drawing/2014/main" id="{D9017452-9043-3E48-A972-071F9853C305}"/>
              </a:ext>
            </a:extLst>
          </p:cNvPr>
          <p:cNvGrpSpPr/>
          <p:nvPr/>
        </p:nvGrpSpPr>
        <p:grpSpPr>
          <a:xfrm>
            <a:off x="13909289" y="9920704"/>
            <a:ext cx="3713418" cy="787353"/>
            <a:chOff x="3599699" y="9482257"/>
            <a:chExt cx="2719843" cy="576686"/>
          </a:xfrm>
          <a:solidFill>
            <a:schemeClr val="tx2"/>
          </a:solidFill>
        </p:grpSpPr>
        <p:sp>
          <p:nvSpPr>
            <p:cNvPr id="23" name="Shape 2859">
              <a:extLst>
                <a:ext uri="{FF2B5EF4-FFF2-40B4-BE49-F238E27FC236}">
                  <a16:creationId xmlns:a16="http://schemas.microsoft.com/office/drawing/2014/main" id="{5CDEFE3F-8655-9E4E-A670-CBAB3C219BD4}"/>
                </a:ext>
              </a:extLst>
            </p:cNvPr>
            <p:cNvSpPr/>
            <p:nvPr/>
          </p:nvSpPr>
          <p:spPr>
            <a:xfrm>
              <a:off x="3599699"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4" name="Shape 2860">
              <a:extLst>
                <a:ext uri="{FF2B5EF4-FFF2-40B4-BE49-F238E27FC236}">
                  <a16:creationId xmlns:a16="http://schemas.microsoft.com/office/drawing/2014/main" id="{EC36031E-0AD3-9249-B05E-A07FC8A24D25}"/>
                </a:ext>
              </a:extLst>
            </p:cNvPr>
            <p:cNvSpPr/>
            <p:nvPr/>
          </p:nvSpPr>
          <p:spPr>
            <a:xfrm>
              <a:off x="4320095"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 name="Shape 2865">
              <a:extLst>
                <a:ext uri="{FF2B5EF4-FFF2-40B4-BE49-F238E27FC236}">
                  <a16:creationId xmlns:a16="http://schemas.microsoft.com/office/drawing/2014/main" id="{EEE794AA-C82D-E14B-BA50-561D0EFDA72D}"/>
                </a:ext>
              </a:extLst>
            </p:cNvPr>
            <p:cNvSpPr/>
            <p:nvPr/>
          </p:nvSpPr>
          <p:spPr>
            <a:xfrm>
              <a:off x="5040491" y="94822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 name="Shape 2869">
              <a:extLst>
                <a:ext uri="{FF2B5EF4-FFF2-40B4-BE49-F238E27FC236}">
                  <a16:creationId xmlns:a16="http://schemas.microsoft.com/office/drawing/2014/main" id="{5E34D22D-DABD-4647-9884-150415D91ECD}"/>
                </a:ext>
              </a:extLst>
            </p:cNvPr>
            <p:cNvSpPr/>
            <p:nvPr/>
          </p:nvSpPr>
          <p:spPr>
            <a:xfrm>
              <a:off x="5760887" y="950028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27" name="Oval 26">
            <a:extLst>
              <a:ext uri="{FF2B5EF4-FFF2-40B4-BE49-F238E27FC236}">
                <a16:creationId xmlns:a16="http://schemas.microsoft.com/office/drawing/2014/main" id="{6D962C87-4B6F-5D4A-959E-B9D9AB40A9CC}"/>
              </a:ext>
            </a:extLst>
          </p:cNvPr>
          <p:cNvSpPr/>
          <p:nvPr/>
        </p:nvSpPr>
        <p:spPr>
          <a:xfrm>
            <a:off x="14260513" y="2987675"/>
            <a:ext cx="3017837" cy="30162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2" name="Picture Placeholder 1">
            <a:extLst>
              <a:ext uri="{FF2B5EF4-FFF2-40B4-BE49-F238E27FC236}">
                <a16:creationId xmlns:a16="http://schemas.microsoft.com/office/drawing/2014/main" id="{A73A9EE0-FD0F-114C-8061-5032BBF649F2}"/>
              </a:ext>
            </a:extLst>
          </p:cNvPr>
          <p:cNvSpPr>
            <a:spLocks noGrp="1"/>
          </p:cNvSpPr>
          <p:nvPr>
            <p:ph type="pic" sz="quarter" idx="11"/>
          </p:nvPr>
        </p:nvSpPr>
        <p:spPr>
          <a:xfrm>
            <a:off x="0" y="0"/>
            <a:ext cx="3560763" cy="13716000"/>
          </a:xfrm>
        </p:spPr>
      </p:sp>
      <p:sp>
        <p:nvSpPr>
          <p:cNvPr id="3" name="Picture Placeholder 2">
            <a:extLst>
              <a:ext uri="{FF2B5EF4-FFF2-40B4-BE49-F238E27FC236}">
                <a16:creationId xmlns:a16="http://schemas.microsoft.com/office/drawing/2014/main" id="{9149D3B1-9227-6F43-9F6E-76D4D4FCD380}"/>
              </a:ext>
            </a:extLst>
          </p:cNvPr>
          <p:cNvSpPr>
            <a:spLocks noGrp="1"/>
          </p:cNvSpPr>
          <p:nvPr>
            <p:ph type="pic" sz="quarter" idx="12"/>
          </p:nvPr>
        </p:nvSpPr>
        <p:spPr>
          <a:xfrm>
            <a:off x="3565525" y="0"/>
            <a:ext cx="3560763" cy="13716000"/>
          </a:xfrm>
        </p:spPr>
      </p:sp>
      <p:sp>
        <p:nvSpPr>
          <p:cNvPr id="9" name="Picture Placeholder 8">
            <a:extLst>
              <a:ext uri="{FF2B5EF4-FFF2-40B4-BE49-F238E27FC236}">
                <a16:creationId xmlns:a16="http://schemas.microsoft.com/office/drawing/2014/main" id="{F78A87FF-69E5-6A4F-8673-F2889CAC042E}"/>
              </a:ext>
            </a:extLst>
          </p:cNvPr>
          <p:cNvSpPr>
            <a:spLocks noGrp="1"/>
          </p:cNvSpPr>
          <p:nvPr>
            <p:ph type="pic" sz="quarter" idx="13"/>
          </p:nvPr>
        </p:nvSpPr>
        <p:spPr>
          <a:xfrm>
            <a:off x="7127875" y="0"/>
            <a:ext cx="3560763" cy="13716000"/>
          </a:xfrm>
        </p:spPr>
      </p:sp>
      <p:sp>
        <p:nvSpPr>
          <p:cNvPr id="10" name="Picture Placeholder 9">
            <a:extLst>
              <a:ext uri="{FF2B5EF4-FFF2-40B4-BE49-F238E27FC236}">
                <a16:creationId xmlns:a16="http://schemas.microsoft.com/office/drawing/2014/main" id="{883AC9DB-0086-5A41-A292-999E8C9FB708}"/>
              </a:ext>
            </a:extLst>
          </p:cNvPr>
          <p:cNvSpPr>
            <a:spLocks noGrp="1"/>
          </p:cNvSpPr>
          <p:nvPr>
            <p:ph type="pic" sz="quarter" idx="10"/>
          </p:nvPr>
        </p:nvSpPr>
        <p:spPr>
          <a:xfrm>
            <a:off x="20816888" y="0"/>
            <a:ext cx="3560762" cy="13716000"/>
          </a:xfrm>
        </p:spPr>
      </p:sp>
      <p:sp>
        <p:nvSpPr>
          <p:cNvPr id="11" name="Picture Placeholder 10">
            <a:extLst>
              <a:ext uri="{FF2B5EF4-FFF2-40B4-BE49-F238E27FC236}">
                <a16:creationId xmlns:a16="http://schemas.microsoft.com/office/drawing/2014/main" id="{E9EC638C-7477-2741-BA29-BE899632D108}"/>
              </a:ext>
            </a:extLst>
          </p:cNvPr>
          <p:cNvSpPr>
            <a:spLocks noGrp="1"/>
          </p:cNvSpPr>
          <p:nvPr>
            <p:ph type="pic" sz="quarter" idx="14"/>
          </p:nvPr>
        </p:nvSpPr>
        <p:spPr>
          <a:xfrm>
            <a:off x="14227175" y="2995613"/>
            <a:ext cx="3008313" cy="3008312"/>
          </a:xfrm>
        </p:spPr>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AA881F-05F1-B34D-8DA6-A5A741F2AFAD}"/>
              </a:ext>
            </a:extLst>
          </p:cNvPr>
          <p:cNvSpPr/>
          <p:nvPr/>
        </p:nvSpPr>
        <p:spPr>
          <a:xfrm>
            <a:off x="0" y="0"/>
            <a:ext cx="24377650" cy="4467225"/>
          </a:xfrm>
          <a:prstGeom prst="rect">
            <a:avLst/>
          </a:prstGeom>
          <a:solidFill>
            <a:srgbClr val="EFF0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19" name="TextBox 18">
            <a:extLst>
              <a:ext uri="{FF2B5EF4-FFF2-40B4-BE49-F238E27FC236}">
                <a16:creationId xmlns:a16="http://schemas.microsoft.com/office/drawing/2014/main" id="{8EA5B991-897D-4D41-BEB4-CBB57B243B8B}"/>
              </a:ext>
            </a:extLst>
          </p:cNvPr>
          <p:cNvSpPr txBox="1"/>
          <p:nvPr/>
        </p:nvSpPr>
        <p:spPr>
          <a:xfrm>
            <a:off x="6826250" y="1390650"/>
            <a:ext cx="10725150"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MEET MR. JOHN DOE</a:t>
            </a:r>
            <a:endParaRPr lang="en-US" sz="9600" spc="600">
              <a:solidFill>
                <a:schemeClr val="tx2"/>
              </a:solidFill>
              <a:latin typeface="Montserrat" charset="0"/>
              <a:ea typeface="Montserrat" charset="0"/>
              <a:cs typeface="Montserrat" charset="0"/>
            </a:endParaRPr>
          </a:p>
        </p:txBody>
      </p:sp>
      <p:sp>
        <p:nvSpPr>
          <p:cNvPr id="20" name="TextBox 19">
            <a:extLst>
              <a:ext uri="{FF2B5EF4-FFF2-40B4-BE49-F238E27FC236}">
                <a16:creationId xmlns:a16="http://schemas.microsoft.com/office/drawing/2014/main" id="{56FE9D0D-F7A3-314D-A96F-AEF2E5152485}"/>
              </a:ext>
            </a:extLst>
          </p:cNvPr>
          <p:cNvSpPr txBox="1"/>
          <p:nvPr/>
        </p:nvSpPr>
        <p:spPr>
          <a:xfrm>
            <a:off x="905510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21" name="TextBox 20">
            <a:extLst>
              <a:ext uri="{FF2B5EF4-FFF2-40B4-BE49-F238E27FC236}">
                <a16:creationId xmlns:a16="http://schemas.microsoft.com/office/drawing/2014/main" id="{C9FFD3AE-F9DC-5942-9FB5-B57AAD1A484D}"/>
              </a:ext>
            </a:extLst>
          </p:cNvPr>
          <p:cNvSpPr txBox="1"/>
          <p:nvPr/>
        </p:nvSpPr>
        <p:spPr>
          <a:xfrm>
            <a:off x="4897438" y="2619375"/>
            <a:ext cx="14658975" cy="923925"/>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26629" name="TextBox 22">
            <a:extLst>
              <a:ext uri="{FF2B5EF4-FFF2-40B4-BE49-F238E27FC236}">
                <a16:creationId xmlns:a16="http://schemas.microsoft.com/office/drawing/2014/main" id="{101547AD-4B74-430A-B6E7-10C176B0C833}"/>
              </a:ext>
            </a:extLst>
          </p:cNvPr>
          <p:cNvSpPr txBox="1">
            <a:spLocks noChangeArrowheads="1"/>
          </p:cNvSpPr>
          <p:nvPr/>
        </p:nvSpPr>
        <p:spPr bwMode="auto">
          <a:xfrm>
            <a:off x="12226925" y="4837113"/>
            <a:ext cx="104394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a:t>
            </a:r>
          </a:p>
          <a:p>
            <a:pPr eaLnBrk="1" hangingPunct="1">
              <a:lnSpc>
                <a:spcPct val="150000"/>
              </a:lnSpc>
            </a:pPr>
            <a:endParaRPr lang="en-US" altLang="de-DE" sz="2000">
              <a:latin typeface="Montserrat Light"/>
              <a:ea typeface="Montserrat Light"/>
              <a:cs typeface="Montserrat Light"/>
            </a:endParaRPr>
          </a:p>
          <a:p>
            <a:pPr eaLnBrk="1" hangingPunct="1">
              <a:lnSpc>
                <a:spcPct val="150000"/>
              </a:lnSpc>
            </a:pPr>
            <a:r>
              <a:rPr lang="en-US" altLang="de-DE" sz="2000">
                <a:latin typeface="Montserrat Light"/>
                <a:ea typeface="Montserrat Light"/>
                <a:cs typeface="Montserrat Light"/>
              </a:rPr>
              <a:t>A company or association of persons can be created at law as legal person so that the company in itself can accept Limited liability for civil responsibility and taxation incurred as members perform (or fail) to discharge their duty within the publicly declared "birth certificate" or published policy. </a:t>
            </a:r>
          </a:p>
        </p:txBody>
      </p:sp>
      <p:sp>
        <p:nvSpPr>
          <p:cNvPr id="41" name="TextBox 40">
            <a:extLst>
              <a:ext uri="{FF2B5EF4-FFF2-40B4-BE49-F238E27FC236}">
                <a16:creationId xmlns:a16="http://schemas.microsoft.com/office/drawing/2014/main" id="{480B81E3-A13B-3845-B9E5-6060FD08EA11}"/>
              </a:ext>
            </a:extLst>
          </p:cNvPr>
          <p:cNvSpPr txBox="1"/>
          <p:nvPr/>
        </p:nvSpPr>
        <p:spPr>
          <a:xfrm>
            <a:off x="12188825" y="11258550"/>
            <a:ext cx="9615488" cy="646113"/>
          </a:xfrm>
          <a:prstGeom prst="rect">
            <a:avLst/>
          </a:prstGeom>
          <a:noFill/>
        </p:spPr>
        <p:txBody>
          <a:bodyPr>
            <a:spAutoFit/>
          </a:bodyPr>
          <a:lstStyle/>
          <a:p>
            <a:pPr defTabSz="1828434" eaLnBrk="1" fontAlgn="auto" hangingPunct="1">
              <a:spcBef>
                <a:spcPts val="0"/>
              </a:spcBef>
              <a:spcAft>
                <a:spcPts val="0"/>
              </a:spcAft>
              <a:defRPr/>
            </a:pPr>
            <a:r>
              <a:rPr lang="en-US" sz="1800" spc="300">
                <a:latin typeface="Montserrat" charset="0"/>
                <a:ea typeface="Montserrat" charset="0"/>
                <a:cs typeface="Montserrat" charset="0"/>
              </a:rPr>
              <a:t>A company is an association or collection of individuals, whether natural persons, legal persons, or a mixture of</a:t>
            </a:r>
          </a:p>
        </p:txBody>
      </p:sp>
      <p:sp>
        <p:nvSpPr>
          <p:cNvPr id="42" name="TextBox 41">
            <a:extLst>
              <a:ext uri="{FF2B5EF4-FFF2-40B4-BE49-F238E27FC236}">
                <a16:creationId xmlns:a16="http://schemas.microsoft.com/office/drawing/2014/main" id="{8F12B2F9-D21A-BD49-BF77-9C900EAFF074}"/>
              </a:ext>
            </a:extLst>
          </p:cNvPr>
          <p:cNvSpPr txBox="1"/>
          <p:nvPr/>
        </p:nvSpPr>
        <p:spPr>
          <a:xfrm>
            <a:off x="12188825" y="9350375"/>
            <a:ext cx="5943600" cy="1784350"/>
          </a:xfrm>
          <a:prstGeom prst="rect">
            <a:avLst/>
          </a:prstGeom>
          <a:noFill/>
        </p:spPr>
        <p:txBody>
          <a:bodyPr wrap="none">
            <a:spAutoFit/>
          </a:bodyPr>
          <a:lstStyle/>
          <a:p>
            <a:pPr defTabSz="1828434" eaLnBrk="1" fontAlgn="auto" hangingPunct="1">
              <a:spcBef>
                <a:spcPts val="0"/>
              </a:spcBef>
              <a:spcAft>
                <a:spcPts val="0"/>
              </a:spcAft>
              <a:defRPr/>
            </a:pPr>
            <a:r>
              <a:rPr lang="en-US" sz="6600" b="1" spc="600">
                <a:solidFill>
                  <a:schemeClr val="tx2"/>
                </a:solidFill>
                <a:latin typeface="Montserrat" charset="0"/>
                <a:ea typeface="Montserrat" charset="0"/>
                <a:cs typeface="Montserrat" charset="0"/>
              </a:rPr>
              <a:t>JOHN DOE</a:t>
            </a:r>
          </a:p>
          <a:p>
            <a:pPr defTabSz="1828434" eaLnBrk="1" fontAlgn="auto" hangingPunct="1">
              <a:spcBef>
                <a:spcPts val="0"/>
              </a:spcBef>
              <a:spcAft>
                <a:spcPts val="0"/>
              </a:spcAft>
              <a:defRPr/>
            </a:pPr>
            <a:r>
              <a:rPr lang="en-US" sz="4400" spc="600">
                <a:latin typeface="Montserrat" charset="0"/>
                <a:ea typeface="Montserrat" charset="0"/>
                <a:cs typeface="Montserrat" charset="0"/>
              </a:rPr>
              <a:t>CEO &amp; FOUNDER</a:t>
            </a:r>
          </a:p>
        </p:txBody>
      </p:sp>
      <p:grpSp>
        <p:nvGrpSpPr>
          <p:cNvPr id="43" name="Group 42">
            <a:extLst>
              <a:ext uri="{FF2B5EF4-FFF2-40B4-BE49-F238E27FC236}">
                <a16:creationId xmlns:a16="http://schemas.microsoft.com/office/drawing/2014/main" id="{4A12B54F-5FFE-9345-8A4B-4CFF6DFD37C3}"/>
              </a:ext>
            </a:extLst>
          </p:cNvPr>
          <p:cNvGrpSpPr/>
          <p:nvPr/>
        </p:nvGrpSpPr>
        <p:grpSpPr>
          <a:xfrm>
            <a:off x="12189375" y="12157516"/>
            <a:ext cx="3037711" cy="644084"/>
            <a:chOff x="3599699" y="9482257"/>
            <a:chExt cx="2719843" cy="576686"/>
          </a:xfrm>
          <a:solidFill>
            <a:schemeClr val="tx2"/>
          </a:solidFill>
        </p:grpSpPr>
        <p:sp>
          <p:nvSpPr>
            <p:cNvPr id="44" name="Shape 2859">
              <a:extLst>
                <a:ext uri="{FF2B5EF4-FFF2-40B4-BE49-F238E27FC236}">
                  <a16:creationId xmlns:a16="http://schemas.microsoft.com/office/drawing/2014/main" id="{273F67CF-A62C-9142-A4A5-A6E569A007DA}"/>
                </a:ext>
              </a:extLst>
            </p:cNvPr>
            <p:cNvSpPr/>
            <p:nvPr/>
          </p:nvSpPr>
          <p:spPr>
            <a:xfrm>
              <a:off x="3599699"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 name="Shape 2860">
              <a:extLst>
                <a:ext uri="{FF2B5EF4-FFF2-40B4-BE49-F238E27FC236}">
                  <a16:creationId xmlns:a16="http://schemas.microsoft.com/office/drawing/2014/main" id="{FAA45E64-997F-2643-BC93-0FD19801BB23}"/>
                </a:ext>
              </a:extLst>
            </p:cNvPr>
            <p:cNvSpPr/>
            <p:nvPr/>
          </p:nvSpPr>
          <p:spPr>
            <a:xfrm>
              <a:off x="4320095" y="948225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 name="Shape 2865">
              <a:extLst>
                <a:ext uri="{FF2B5EF4-FFF2-40B4-BE49-F238E27FC236}">
                  <a16:creationId xmlns:a16="http://schemas.microsoft.com/office/drawing/2014/main" id="{ED60A079-B8E5-5D41-A01B-102B2DEFEB74}"/>
                </a:ext>
              </a:extLst>
            </p:cNvPr>
            <p:cNvSpPr/>
            <p:nvPr/>
          </p:nvSpPr>
          <p:spPr>
            <a:xfrm>
              <a:off x="5040491" y="94822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 name="Shape 2869">
              <a:extLst>
                <a:ext uri="{FF2B5EF4-FFF2-40B4-BE49-F238E27FC236}">
                  <a16:creationId xmlns:a16="http://schemas.microsoft.com/office/drawing/2014/main" id="{E1C1C2F6-5D42-6346-B559-29090DE2801B}"/>
                </a:ext>
              </a:extLst>
            </p:cNvPr>
            <p:cNvSpPr/>
            <p:nvPr/>
          </p:nvSpPr>
          <p:spPr>
            <a:xfrm>
              <a:off x="5760887" y="950028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grp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2" name="Picture Placeholder 1">
            <a:extLst>
              <a:ext uri="{FF2B5EF4-FFF2-40B4-BE49-F238E27FC236}">
                <a16:creationId xmlns:a16="http://schemas.microsoft.com/office/drawing/2014/main" id="{7B256969-E5A8-1944-B4B1-AC958D90BEB3}"/>
              </a:ext>
            </a:extLst>
          </p:cNvPr>
          <p:cNvSpPr>
            <a:spLocks noGrp="1"/>
          </p:cNvSpPr>
          <p:nvPr>
            <p:ph type="pic" sz="quarter" idx="13"/>
          </p:nvPr>
        </p:nvSpPr>
        <p:spPr>
          <a:xfrm>
            <a:off x="0" y="4467225"/>
            <a:ext cx="11007725" cy="9248775"/>
          </a:xfrm>
        </p:spPr>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7CF0CB-EAC7-3E48-99DB-B1E286C51D51}"/>
              </a:ext>
            </a:extLst>
          </p:cNvPr>
          <p:cNvSpPr txBox="1"/>
          <p:nvPr/>
        </p:nvSpPr>
        <p:spPr>
          <a:xfrm>
            <a:off x="12920663" y="1847850"/>
            <a:ext cx="10725150" cy="2122488"/>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MEET OUR</a:t>
            </a:r>
          </a:p>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AWESOME TEAM</a:t>
            </a:r>
            <a:endParaRPr lang="en-US" sz="9600" spc="600">
              <a:solidFill>
                <a:schemeClr val="tx2"/>
              </a:solidFill>
              <a:latin typeface="Montserrat" charset="0"/>
              <a:ea typeface="Montserrat" charset="0"/>
              <a:cs typeface="Montserrat" charset="0"/>
            </a:endParaRPr>
          </a:p>
        </p:txBody>
      </p:sp>
      <p:sp>
        <p:nvSpPr>
          <p:cNvPr id="11" name="TextBox 10">
            <a:extLst>
              <a:ext uri="{FF2B5EF4-FFF2-40B4-BE49-F238E27FC236}">
                <a16:creationId xmlns:a16="http://schemas.microsoft.com/office/drawing/2014/main" id="{E219BD86-81D4-9C44-BE39-9885B646FE12}"/>
              </a:ext>
            </a:extLst>
          </p:cNvPr>
          <p:cNvSpPr txBox="1"/>
          <p:nvPr/>
        </p:nvSpPr>
        <p:spPr>
          <a:xfrm>
            <a:off x="15149513" y="13874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12" name="TextBox 11">
            <a:extLst>
              <a:ext uri="{FF2B5EF4-FFF2-40B4-BE49-F238E27FC236}">
                <a16:creationId xmlns:a16="http://schemas.microsoft.com/office/drawing/2014/main" id="{4E02B72E-1DF1-7041-A688-C1A048492422}"/>
              </a:ext>
            </a:extLst>
          </p:cNvPr>
          <p:cNvSpPr txBox="1"/>
          <p:nvPr/>
        </p:nvSpPr>
        <p:spPr>
          <a:xfrm>
            <a:off x="14009688" y="4146550"/>
            <a:ext cx="8547100" cy="120015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2400" spc="300">
                <a:latin typeface="Montserrat Light" charset="0"/>
                <a:ea typeface="Montserrat Light" charset="0"/>
                <a:cs typeface="Montserrat Light" charset="0"/>
              </a:rPr>
              <a:t>Entrepreneurial activities differ substantially depending on the type of organization</a:t>
            </a:r>
          </a:p>
        </p:txBody>
      </p:sp>
      <p:sp>
        <p:nvSpPr>
          <p:cNvPr id="2" name="Picture Placeholder 1">
            <a:extLst>
              <a:ext uri="{FF2B5EF4-FFF2-40B4-BE49-F238E27FC236}">
                <a16:creationId xmlns:a16="http://schemas.microsoft.com/office/drawing/2014/main" id="{4B8FD1F8-4F1F-B743-8D52-2A846F489C24}"/>
              </a:ext>
            </a:extLst>
          </p:cNvPr>
          <p:cNvSpPr>
            <a:spLocks noGrp="1"/>
          </p:cNvSpPr>
          <p:nvPr>
            <p:ph type="pic" sz="quarter" idx="13"/>
          </p:nvPr>
        </p:nvSpPr>
        <p:spPr>
          <a:xfrm>
            <a:off x="0" y="0"/>
            <a:ext cx="12188825" cy="6858000"/>
          </a:xfrm>
        </p:spPr>
      </p:sp>
      <p:sp>
        <p:nvSpPr>
          <p:cNvPr id="3" name="Picture Placeholder 2">
            <a:extLst>
              <a:ext uri="{FF2B5EF4-FFF2-40B4-BE49-F238E27FC236}">
                <a16:creationId xmlns:a16="http://schemas.microsoft.com/office/drawing/2014/main" id="{F12ECCF0-769D-1744-84EB-BD21DE411E5A}"/>
              </a:ext>
            </a:extLst>
          </p:cNvPr>
          <p:cNvSpPr>
            <a:spLocks noGrp="1"/>
          </p:cNvSpPr>
          <p:nvPr>
            <p:ph type="pic" sz="quarter" idx="14"/>
          </p:nvPr>
        </p:nvSpPr>
        <p:spPr>
          <a:xfrm>
            <a:off x="0" y="6858000"/>
            <a:ext cx="12188825" cy="6858000"/>
          </a:xfrm>
        </p:spPr>
      </p:sp>
      <p:sp>
        <p:nvSpPr>
          <p:cNvPr id="4" name="Picture Placeholder 3">
            <a:extLst>
              <a:ext uri="{FF2B5EF4-FFF2-40B4-BE49-F238E27FC236}">
                <a16:creationId xmlns:a16="http://schemas.microsoft.com/office/drawing/2014/main" id="{31C0AB90-4EC8-614C-B20D-4AC3A9AA1C16}"/>
              </a:ext>
            </a:extLst>
          </p:cNvPr>
          <p:cNvSpPr>
            <a:spLocks noGrp="1"/>
          </p:cNvSpPr>
          <p:nvPr>
            <p:ph type="pic" sz="quarter" idx="15"/>
          </p:nvPr>
        </p:nvSpPr>
        <p:spPr>
          <a:xfrm>
            <a:off x="12188825" y="6858000"/>
            <a:ext cx="12188825" cy="6858000"/>
          </a:xfrm>
        </p:spPr>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ED373B9-AB85-B149-887C-F1E665BC2393}"/>
              </a:ext>
            </a:extLst>
          </p:cNvPr>
          <p:cNvSpPr>
            <a:spLocks noGrp="1"/>
          </p:cNvSpPr>
          <p:nvPr>
            <p:ph type="pic" sz="quarter" idx="10"/>
          </p:nvPr>
        </p:nvSpPr>
        <p:spPr>
          <a:xfrm>
            <a:off x="0" y="0"/>
            <a:ext cx="24377650" cy="13716000"/>
          </a:xfrm>
        </p:spPr>
      </p:sp>
      <p:sp>
        <p:nvSpPr>
          <p:cNvPr id="3" name="Rectangle 2">
            <a:extLst>
              <a:ext uri="{FF2B5EF4-FFF2-40B4-BE49-F238E27FC236}">
                <a16:creationId xmlns:a16="http://schemas.microsoft.com/office/drawing/2014/main" id="{DF230AB2-ACCB-F04C-B5DF-450C5F55CCAB}"/>
              </a:ext>
            </a:extLst>
          </p:cNvPr>
          <p:cNvSpPr/>
          <p:nvPr/>
        </p:nvSpPr>
        <p:spPr>
          <a:xfrm>
            <a:off x="0" y="0"/>
            <a:ext cx="24377650" cy="13716000"/>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4800">
              <a:latin typeface="Montserrat Light" charset="0"/>
            </a:endParaRPr>
          </a:p>
        </p:txBody>
      </p:sp>
      <p:grpSp>
        <p:nvGrpSpPr>
          <p:cNvPr id="28675" name="Group 7">
            <a:extLst>
              <a:ext uri="{FF2B5EF4-FFF2-40B4-BE49-F238E27FC236}">
                <a16:creationId xmlns:a16="http://schemas.microsoft.com/office/drawing/2014/main" id="{B256B1B4-65E1-472F-AC45-135E0B4B8805}"/>
              </a:ext>
            </a:extLst>
          </p:cNvPr>
          <p:cNvGrpSpPr>
            <a:grpSpLocks/>
          </p:cNvGrpSpPr>
          <p:nvPr/>
        </p:nvGrpSpPr>
        <p:grpSpPr bwMode="auto">
          <a:xfrm>
            <a:off x="3073400" y="5060950"/>
            <a:ext cx="7708900" cy="3594100"/>
            <a:chOff x="2705292" y="4309397"/>
            <a:chExt cx="7708708" cy="3594582"/>
          </a:xfrm>
        </p:grpSpPr>
        <p:sp>
          <p:nvSpPr>
            <p:cNvPr id="28682" name="TextBox 4">
              <a:extLst>
                <a:ext uri="{FF2B5EF4-FFF2-40B4-BE49-F238E27FC236}">
                  <a16:creationId xmlns:a16="http://schemas.microsoft.com/office/drawing/2014/main" id="{42DC89E4-0EF2-405F-A201-4895A7A531A6}"/>
                </a:ext>
              </a:extLst>
            </p:cNvPr>
            <p:cNvSpPr txBox="1">
              <a:spLocks noChangeArrowheads="1"/>
            </p:cNvSpPr>
            <p:nvPr/>
          </p:nvSpPr>
          <p:spPr bwMode="auto">
            <a:xfrm>
              <a:off x="3531522" y="5041657"/>
              <a:ext cx="6882478"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solidFill>
                    <a:schemeClr val="bg1"/>
                  </a:solidFill>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a:t>
              </a:r>
            </a:p>
          </p:txBody>
        </p:sp>
        <p:sp>
          <p:nvSpPr>
            <p:cNvPr id="6" name="TextBox 5">
              <a:extLst>
                <a:ext uri="{FF2B5EF4-FFF2-40B4-BE49-F238E27FC236}">
                  <a16:creationId xmlns:a16="http://schemas.microsoft.com/office/drawing/2014/main" id="{7C5DFBC4-131C-5248-910A-6C40113C72AA}"/>
                </a:ext>
              </a:extLst>
            </p:cNvPr>
            <p:cNvSpPr txBox="1"/>
            <p:nvPr/>
          </p:nvSpPr>
          <p:spPr>
            <a:xfrm>
              <a:off x="3530771" y="4309397"/>
              <a:ext cx="5000500" cy="584278"/>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bg1"/>
                  </a:solidFill>
                  <a:latin typeface="Montserrat" charset="0"/>
                  <a:ea typeface="Montserrat" charset="0"/>
                  <a:cs typeface="Montserrat" charset="0"/>
                </a:rPr>
                <a:t>YOUR TITLE HERE</a:t>
              </a:r>
              <a:endParaRPr lang="en-US" sz="4800" spc="600">
                <a:solidFill>
                  <a:schemeClr val="bg1"/>
                </a:solidFill>
                <a:latin typeface="Montserrat" charset="0"/>
                <a:ea typeface="Montserrat" charset="0"/>
                <a:cs typeface="Montserrat" charset="0"/>
              </a:endParaRPr>
            </a:p>
          </p:txBody>
        </p:sp>
        <p:sp>
          <p:nvSpPr>
            <p:cNvPr id="7" name="Shape 2906">
              <a:extLst>
                <a:ext uri="{FF2B5EF4-FFF2-40B4-BE49-F238E27FC236}">
                  <a16:creationId xmlns:a16="http://schemas.microsoft.com/office/drawing/2014/main" id="{639AAD9E-5B19-A143-929F-D4123408C734}"/>
                </a:ext>
              </a:extLst>
            </p:cNvPr>
            <p:cNvSpPr/>
            <p:nvPr/>
          </p:nvSpPr>
          <p:spPr>
            <a:xfrm>
              <a:off x="2705292" y="4322099"/>
              <a:ext cx="558786" cy="55887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bg1"/>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bg1"/>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8676" name="Group 8">
            <a:extLst>
              <a:ext uri="{FF2B5EF4-FFF2-40B4-BE49-F238E27FC236}">
                <a16:creationId xmlns:a16="http://schemas.microsoft.com/office/drawing/2014/main" id="{632E836B-A7F4-41B4-AD9D-26D9C416F7DE}"/>
              </a:ext>
            </a:extLst>
          </p:cNvPr>
          <p:cNvGrpSpPr>
            <a:grpSpLocks/>
          </p:cNvGrpSpPr>
          <p:nvPr/>
        </p:nvGrpSpPr>
        <p:grpSpPr bwMode="auto">
          <a:xfrm>
            <a:off x="13744575" y="5060950"/>
            <a:ext cx="7708900" cy="3594100"/>
            <a:chOff x="2705292" y="4309397"/>
            <a:chExt cx="7708708" cy="3594582"/>
          </a:xfrm>
        </p:grpSpPr>
        <p:sp>
          <p:nvSpPr>
            <p:cNvPr id="28679" name="TextBox 9">
              <a:extLst>
                <a:ext uri="{FF2B5EF4-FFF2-40B4-BE49-F238E27FC236}">
                  <a16:creationId xmlns:a16="http://schemas.microsoft.com/office/drawing/2014/main" id="{548E77C3-0CEC-4702-9965-49D9FD1B6209}"/>
                </a:ext>
              </a:extLst>
            </p:cNvPr>
            <p:cNvSpPr txBox="1">
              <a:spLocks noChangeArrowheads="1"/>
            </p:cNvSpPr>
            <p:nvPr/>
          </p:nvSpPr>
          <p:spPr bwMode="auto">
            <a:xfrm>
              <a:off x="3531522" y="5041657"/>
              <a:ext cx="6882478"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solidFill>
                    <a:schemeClr val="bg1"/>
                  </a:solidFill>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a:t>
              </a:r>
            </a:p>
          </p:txBody>
        </p:sp>
        <p:sp>
          <p:nvSpPr>
            <p:cNvPr id="11" name="TextBox 10">
              <a:extLst>
                <a:ext uri="{FF2B5EF4-FFF2-40B4-BE49-F238E27FC236}">
                  <a16:creationId xmlns:a16="http://schemas.microsoft.com/office/drawing/2014/main" id="{6FFA270F-9CC6-6C4D-A172-87D6B00D2481}"/>
                </a:ext>
              </a:extLst>
            </p:cNvPr>
            <p:cNvSpPr txBox="1"/>
            <p:nvPr/>
          </p:nvSpPr>
          <p:spPr>
            <a:xfrm>
              <a:off x="3530771" y="4309397"/>
              <a:ext cx="5000500" cy="584278"/>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bg1"/>
                  </a:solidFill>
                  <a:latin typeface="Montserrat" charset="0"/>
                  <a:ea typeface="Montserrat" charset="0"/>
                  <a:cs typeface="Montserrat" charset="0"/>
                </a:rPr>
                <a:t>YOUR TITLE HERE</a:t>
              </a:r>
              <a:endParaRPr lang="en-US" sz="4800" spc="600">
                <a:solidFill>
                  <a:schemeClr val="bg1"/>
                </a:solidFill>
                <a:latin typeface="Montserrat" charset="0"/>
                <a:ea typeface="Montserrat" charset="0"/>
                <a:cs typeface="Montserrat" charset="0"/>
              </a:endParaRPr>
            </a:p>
          </p:txBody>
        </p:sp>
        <p:sp>
          <p:nvSpPr>
            <p:cNvPr id="12" name="Shape 2906">
              <a:extLst>
                <a:ext uri="{FF2B5EF4-FFF2-40B4-BE49-F238E27FC236}">
                  <a16:creationId xmlns:a16="http://schemas.microsoft.com/office/drawing/2014/main" id="{667CAA8E-3B6B-404F-B5C9-5E4130F1C184}"/>
                </a:ext>
              </a:extLst>
            </p:cNvPr>
            <p:cNvSpPr/>
            <p:nvPr/>
          </p:nvSpPr>
          <p:spPr>
            <a:xfrm>
              <a:off x="2705292" y="4322099"/>
              <a:ext cx="558786" cy="55887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bg1"/>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bg1"/>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14" name="TextBox 13">
            <a:extLst>
              <a:ext uri="{FF2B5EF4-FFF2-40B4-BE49-F238E27FC236}">
                <a16:creationId xmlns:a16="http://schemas.microsoft.com/office/drawing/2014/main" id="{0F015B55-723A-134B-8BA7-D22F9F558E2B}"/>
              </a:ext>
            </a:extLst>
          </p:cNvPr>
          <p:cNvSpPr txBox="1"/>
          <p:nvPr/>
        </p:nvSpPr>
        <p:spPr>
          <a:xfrm>
            <a:off x="5716588" y="1390650"/>
            <a:ext cx="12944475" cy="1108075"/>
          </a:xfrm>
          <a:prstGeom prst="rect">
            <a:avLst/>
          </a:prstGeom>
          <a:noFill/>
        </p:spPr>
        <p:txBody>
          <a:bodyPr wrap="none">
            <a:spAutoFit/>
          </a:bodyPr>
          <a:lstStyle/>
          <a:p>
            <a:pPr algn="ctr" defTabSz="1828434" eaLnBrk="1" fontAlgn="auto" hangingPunct="1">
              <a:spcBef>
                <a:spcPts val="0"/>
              </a:spcBef>
              <a:spcAft>
                <a:spcPts val="0"/>
              </a:spcAft>
              <a:defRPr/>
            </a:pPr>
            <a:r>
              <a:rPr lang="en-US" sz="6600" spc="600">
                <a:solidFill>
                  <a:schemeClr val="bg1"/>
                </a:solidFill>
                <a:latin typeface="Montserrat" charset="0"/>
                <a:ea typeface="Montserrat" charset="0"/>
                <a:cs typeface="Montserrat" charset="0"/>
              </a:rPr>
              <a:t>WRITE HERE A NICE TITLE</a:t>
            </a:r>
            <a:endParaRPr lang="en-US" sz="9600" spc="600">
              <a:solidFill>
                <a:schemeClr val="bg1"/>
              </a:solidFill>
              <a:latin typeface="Montserrat" charset="0"/>
              <a:ea typeface="Montserrat" charset="0"/>
              <a:cs typeface="Montserrat" charset="0"/>
            </a:endParaRPr>
          </a:p>
        </p:txBody>
      </p:sp>
      <p:sp>
        <p:nvSpPr>
          <p:cNvPr id="15" name="TextBox 14">
            <a:extLst>
              <a:ext uri="{FF2B5EF4-FFF2-40B4-BE49-F238E27FC236}">
                <a16:creationId xmlns:a16="http://schemas.microsoft.com/office/drawing/2014/main" id="{6A6D363E-F998-A447-8E90-890BA85BA23D}"/>
              </a:ext>
            </a:extLst>
          </p:cNvPr>
          <p:cNvSpPr txBox="1"/>
          <p:nvPr/>
        </p:nvSpPr>
        <p:spPr>
          <a:xfrm>
            <a:off x="905510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bg1"/>
                </a:solidFill>
                <a:latin typeface="Montserrat" charset="0"/>
                <a:ea typeface="Montserrat" charset="0"/>
                <a:cs typeface="Montserrat" charset="0"/>
              </a:rPr>
              <a:t>YOU CAN WRITE HERE</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2772AF-B164-BA48-96FF-C65AA11A5827}"/>
              </a:ext>
            </a:extLst>
          </p:cNvPr>
          <p:cNvSpPr/>
          <p:nvPr/>
        </p:nvSpPr>
        <p:spPr>
          <a:xfrm>
            <a:off x="0" y="0"/>
            <a:ext cx="24377650" cy="13716000"/>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4800">
              <a:latin typeface="Montserrat Light" charset="0"/>
            </a:endParaRPr>
          </a:p>
        </p:txBody>
      </p:sp>
      <p:sp>
        <p:nvSpPr>
          <p:cNvPr id="14" name="TextBox 13">
            <a:extLst>
              <a:ext uri="{FF2B5EF4-FFF2-40B4-BE49-F238E27FC236}">
                <a16:creationId xmlns:a16="http://schemas.microsoft.com/office/drawing/2014/main" id="{93AA1F2F-3CF5-9746-AFE8-CB90CDF117EF}"/>
              </a:ext>
            </a:extLst>
          </p:cNvPr>
          <p:cNvSpPr txBox="1"/>
          <p:nvPr/>
        </p:nvSpPr>
        <p:spPr>
          <a:xfrm>
            <a:off x="5716588" y="1390650"/>
            <a:ext cx="12944475" cy="1108075"/>
          </a:xfrm>
          <a:prstGeom prst="rect">
            <a:avLst/>
          </a:prstGeom>
          <a:noFill/>
        </p:spPr>
        <p:txBody>
          <a:bodyPr wrap="none">
            <a:spAutoFit/>
          </a:bodyPr>
          <a:lstStyle/>
          <a:p>
            <a:pPr algn="ctr" defTabSz="1828434" eaLnBrk="1" fontAlgn="auto" hangingPunct="1">
              <a:spcBef>
                <a:spcPts val="0"/>
              </a:spcBef>
              <a:spcAft>
                <a:spcPts val="0"/>
              </a:spcAft>
              <a:defRPr/>
            </a:pPr>
            <a:r>
              <a:rPr lang="en-US" sz="6600" spc="600">
                <a:solidFill>
                  <a:schemeClr val="bg1"/>
                </a:solidFill>
                <a:latin typeface="Montserrat" charset="0"/>
                <a:ea typeface="Montserrat" charset="0"/>
                <a:cs typeface="Montserrat" charset="0"/>
              </a:rPr>
              <a:t>WRITE HERE A NICE TITLE</a:t>
            </a:r>
            <a:endParaRPr lang="en-US" sz="9600" spc="600">
              <a:solidFill>
                <a:schemeClr val="bg1"/>
              </a:solidFill>
              <a:latin typeface="Montserrat" charset="0"/>
              <a:ea typeface="Montserrat" charset="0"/>
              <a:cs typeface="Montserrat" charset="0"/>
            </a:endParaRPr>
          </a:p>
        </p:txBody>
      </p:sp>
      <p:sp>
        <p:nvSpPr>
          <p:cNvPr id="15" name="TextBox 14">
            <a:extLst>
              <a:ext uri="{FF2B5EF4-FFF2-40B4-BE49-F238E27FC236}">
                <a16:creationId xmlns:a16="http://schemas.microsoft.com/office/drawing/2014/main" id="{6D3A02C3-3C8C-484B-BF47-6B145EDE01B0}"/>
              </a:ext>
            </a:extLst>
          </p:cNvPr>
          <p:cNvSpPr txBox="1"/>
          <p:nvPr/>
        </p:nvSpPr>
        <p:spPr>
          <a:xfrm>
            <a:off x="905510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bg1"/>
                </a:solidFill>
                <a:latin typeface="Montserrat" charset="0"/>
                <a:ea typeface="Montserrat" charset="0"/>
                <a:cs typeface="Montserrat" charset="0"/>
              </a:rPr>
              <a:t>YOU CAN WRITE HERE</a:t>
            </a:r>
          </a:p>
        </p:txBody>
      </p:sp>
      <p:sp>
        <p:nvSpPr>
          <p:cNvPr id="29700" name="TextBox 4">
            <a:extLst>
              <a:ext uri="{FF2B5EF4-FFF2-40B4-BE49-F238E27FC236}">
                <a16:creationId xmlns:a16="http://schemas.microsoft.com/office/drawing/2014/main" id="{C1023D38-536A-4EB5-96FD-235DCF44E55E}"/>
              </a:ext>
            </a:extLst>
          </p:cNvPr>
          <p:cNvSpPr txBox="1">
            <a:spLocks noChangeArrowheads="1"/>
          </p:cNvSpPr>
          <p:nvPr/>
        </p:nvSpPr>
        <p:spPr bwMode="auto">
          <a:xfrm>
            <a:off x="2852738" y="4938713"/>
            <a:ext cx="479583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solidFill>
                  <a:schemeClr val="bg1"/>
                </a:solidFill>
                <a:latin typeface="Montserrat Light"/>
                <a:ea typeface="Montserrat Light"/>
                <a:cs typeface="Montserrat Light"/>
              </a:rPr>
              <a:t>A company is an association or collection of individuals, whether natural persons, legal persons, or a mixture of both. Company members</a:t>
            </a:r>
          </a:p>
        </p:txBody>
      </p:sp>
      <p:sp>
        <p:nvSpPr>
          <p:cNvPr id="6" name="TextBox 5">
            <a:extLst>
              <a:ext uri="{FF2B5EF4-FFF2-40B4-BE49-F238E27FC236}">
                <a16:creationId xmlns:a16="http://schemas.microsoft.com/office/drawing/2014/main" id="{96B66D68-8778-8640-925B-95BEDDBB864A}"/>
              </a:ext>
            </a:extLst>
          </p:cNvPr>
          <p:cNvSpPr txBox="1"/>
          <p:nvPr/>
        </p:nvSpPr>
        <p:spPr>
          <a:xfrm>
            <a:off x="2725738" y="4206875"/>
            <a:ext cx="5000625"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bg1"/>
                </a:solidFill>
                <a:latin typeface="Montserrat" charset="0"/>
                <a:ea typeface="Montserrat" charset="0"/>
                <a:cs typeface="Montserrat" charset="0"/>
              </a:rPr>
              <a:t>YOUR TITLE HERE</a:t>
            </a:r>
            <a:endParaRPr lang="en-US" sz="4800" spc="600">
              <a:solidFill>
                <a:schemeClr val="bg1"/>
              </a:solidFill>
              <a:latin typeface="Montserrat" charset="0"/>
              <a:ea typeface="Montserrat" charset="0"/>
              <a:cs typeface="Montserrat" charset="0"/>
            </a:endParaRPr>
          </a:p>
        </p:txBody>
      </p:sp>
      <p:sp>
        <p:nvSpPr>
          <p:cNvPr id="29702" name="TextBox 15">
            <a:extLst>
              <a:ext uri="{FF2B5EF4-FFF2-40B4-BE49-F238E27FC236}">
                <a16:creationId xmlns:a16="http://schemas.microsoft.com/office/drawing/2014/main" id="{5486AE19-0F9F-4787-BFAD-210F528DC142}"/>
              </a:ext>
            </a:extLst>
          </p:cNvPr>
          <p:cNvSpPr txBox="1">
            <a:spLocks noChangeArrowheads="1"/>
          </p:cNvSpPr>
          <p:nvPr/>
        </p:nvSpPr>
        <p:spPr bwMode="auto">
          <a:xfrm>
            <a:off x="9701213" y="4938713"/>
            <a:ext cx="479583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solidFill>
                  <a:schemeClr val="bg1"/>
                </a:solidFill>
                <a:latin typeface="Montserrat Light"/>
                <a:ea typeface="Montserrat Light"/>
                <a:cs typeface="Montserrat Light"/>
              </a:rPr>
              <a:t>A company is an association or collection of individuals, whether natural persons, legal persons, or a mixture of both. Company members</a:t>
            </a:r>
          </a:p>
        </p:txBody>
      </p:sp>
      <p:sp>
        <p:nvSpPr>
          <p:cNvPr id="17" name="TextBox 16">
            <a:extLst>
              <a:ext uri="{FF2B5EF4-FFF2-40B4-BE49-F238E27FC236}">
                <a16:creationId xmlns:a16="http://schemas.microsoft.com/office/drawing/2014/main" id="{DF4462BF-BC53-6446-8C1E-FDBD4464F0A2}"/>
              </a:ext>
            </a:extLst>
          </p:cNvPr>
          <p:cNvSpPr txBox="1"/>
          <p:nvPr/>
        </p:nvSpPr>
        <p:spPr>
          <a:xfrm>
            <a:off x="9599613" y="4206875"/>
            <a:ext cx="5000625"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bg1"/>
                </a:solidFill>
                <a:latin typeface="Montserrat" charset="0"/>
                <a:ea typeface="Montserrat" charset="0"/>
                <a:cs typeface="Montserrat" charset="0"/>
              </a:rPr>
              <a:t>YOUR TITLE HERE</a:t>
            </a:r>
            <a:endParaRPr lang="en-US" sz="4800" spc="600">
              <a:solidFill>
                <a:schemeClr val="bg1"/>
              </a:solidFill>
              <a:latin typeface="Montserrat" charset="0"/>
              <a:ea typeface="Montserrat" charset="0"/>
              <a:cs typeface="Montserrat" charset="0"/>
            </a:endParaRPr>
          </a:p>
        </p:txBody>
      </p:sp>
      <p:sp>
        <p:nvSpPr>
          <p:cNvPr id="29704" name="TextBox 18">
            <a:extLst>
              <a:ext uri="{FF2B5EF4-FFF2-40B4-BE49-F238E27FC236}">
                <a16:creationId xmlns:a16="http://schemas.microsoft.com/office/drawing/2014/main" id="{33BFFA32-656A-4DD7-856F-29D031679431}"/>
              </a:ext>
            </a:extLst>
          </p:cNvPr>
          <p:cNvSpPr txBox="1">
            <a:spLocks noChangeArrowheads="1"/>
          </p:cNvSpPr>
          <p:nvPr/>
        </p:nvSpPr>
        <p:spPr bwMode="auto">
          <a:xfrm>
            <a:off x="16752888" y="4938713"/>
            <a:ext cx="479583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solidFill>
                  <a:schemeClr val="bg1"/>
                </a:solidFill>
                <a:latin typeface="Montserrat Light"/>
                <a:ea typeface="Montserrat Light"/>
                <a:cs typeface="Montserrat Light"/>
              </a:rPr>
              <a:t>A company is an association or collection of individuals, whether natural persons, legal persons, or a mixture of both. Company members</a:t>
            </a:r>
          </a:p>
        </p:txBody>
      </p:sp>
      <p:sp>
        <p:nvSpPr>
          <p:cNvPr id="20" name="TextBox 19">
            <a:extLst>
              <a:ext uri="{FF2B5EF4-FFF2-40B4-BE49-F238E27FC236}">
                <a16:creationId xmlns:a16="http://schemas.microsoft.com/office/drawing/2014/main" id="{9740E3AC-6F30-8549-B0B6-D3C0312F8374}"/>
              </a:ext>
            </a:extLst>
          </p:cNvPr>
          <p:cNvSpPr txBox="1"/>
          <p:nvPr/>
        </p:nvSpPr>
        <p:spPr>
          <a:xfrm>
            <a:off x="16651288" y="4206875"/>
            <a:ext cx="5000625"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bg1"/>
                </a:solidFill>
                <a:latin typeface="Montserrat" charset="0"/>
                <a:ea typeface="Montserrat" charset="0"/>
                <a:cs typeface="Montserrat" charset="0"/>
              </a:rPr>
              <a:t>YOUR TITLE HERE</a:t>
            </a:r>
            <a:endParaRPr lang="en-US" sz="4800" spc="600">
              <a:solidFill>
                <a:schemeClr val="bg1"/>
              </a:solidFill>
              <a:latin typeface="Montserrat" charset="0"/>
              <a:ea typeface="Montserrat" charset="0"/>
              <a:cs typeface="Montserrat" charset="0"/>
            </a:endParaRPr>
          </a:p>
        </p:txBody>
      </p:sp>
      <p:sp>
        <p:nvSpPr>
          <p:cNvPr id="29706" name="TextBox 40">
            <a:extLst>
              <a:ext uri="{FF2B5EF4-FFF2-40B4-BE49-F238E27FC236}">
                <a16:creationId xmlns:a16="http://schemas.microsoft.com/office/drawing/2014/main" id="{1B6FA0FA-9353-48FC-BA47-633A93EF5341}"/>
              </a:ext>
            </a:extLst>
          </p:cNvPr>
          <p:cNvSpPr txBox="1">
            <a:spLocks noChangeArrowheads="1"/>
          </p:cNvSpPr>
          <p:nvPr/>
        </p:nvSpPr>
        <p:spPr bwMode="auto">
          <a:xfrm>
            <a:off x="2852738" y="8650288"/>
            <a:ext cx="479583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solidFill>
                  <a:schemeClr val="bg1"/>
                </a:solidFill>
                <a:latin typeface="Montserrat Light"/>
                <a:ea typeface="Montserrat Light"/>
                <a:cs typeface="Montserrat Light"/>
              </a:rPr>
              <a:t>A company is an association or collection of individuals, whether natural persons, legal persons, or a mixture of both. Company members</a:t>
            </a:r>
          </a:p>
        </p:txBody>
      </p:sp>
      <p:sp>
        <p:nvSpPr>
          <p:cNvPr id="42" name="TextBox 41">
            <a:extLst>
              <a:ext uri="{FF2B5EF4-FFF2-40B4-BE49-F238E27FC236}">
                <a16:creationId xmlns:a16="http://schemas.microsoft.com/office/drawing/2014/main" id="{0E6AA676-DF44-BE41-BC62-636D24AF31C0}"/>
              </a:ext>
            </a:extLst>
          </p:cNvPr>
          <p:cNvSpPr txBox="1"/>
          <p:nvPr/>
        </p:nvSpPr>
        <p:spPr>
          <a:xfrm>
            <a:off x="2725738" y="7918450"/>
            <a:ext cx="5000625"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bg1"/>
                </a:solidFill>
                <a:latin typeface="Montserrat" charset="0"/>
                <a:ea typeface="Montserrat" charset="0"/>
                <a:cs typeface="Montserrat" charset="0"/>
              </a:rPr>
              <a:t>YOUR TITLE HERE</a:t>
            </a:r>
            <a:endParaRPr lang="en-US" sz="4800" spc="600">
              <a:solidFill>
                <a:schemeClr val="bg1"/>
              </a:solidFill>
              <a:latin typeface="Montserrat" charset="0"/>
              <a:ea typeface="Montserrat" charset="0"/>
              <a:cs typeface="Montserrat" charset="0"/>
            </a:endParaRPr>
          </a:p>
        </p:txBody>
      </p:sp>
      <p:sp>
        <p:nvSpPr>
          <p:cNvPr id="29708" name="TextBox 38">
            <a:extLst>
              <a:ext uri="{FF2B5EF4-FFF2-40B4-BE49-F238E27FC236}">
                <a16:creationId xmlns:a16="http://schemas.microsoft.com/office/drawing/2014/main" id="{375306A0-6F74-41ED-A178-AEDCB6954330}"/>
              </a:ext>
            </a:extLst>
          </p:cNvPr>
          <p:cNvSpPr txBox="1">
            <a:spLocks noChangeArrowheads="1"/>
          </p:cNvSpPr>
          <p:nvPr/>
        </p:nvSpPr>
        <p:spPr bwMode="auto">
          <a:xfrm>
            <a:off x="9701213" y="8650288"/>
            <a:ext cx="479583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solidFill>
                  <a:schemeClr val="bg1"/>
                </a:solidFill>
                <a:latin typeface="Montserrat Light"/>
                <a:ea typeface="Montserrat Light"/>
                <a:cs typeface="Montserrat Light"/>
              </a:rPr>
              <a:t>A company is an association or collection of individuals, whether natural persons, legal persons, or a mixture of both. Company members</a:t>
            </a:r>
          </a:p>
        </p:txBody>
      </p:sp>
      <p:sp>
        <p:nvSpPr>
          <p:cNvPr id="40" name="TextBox 39">
            <a:extLst>
              <a:ext uri="{FF2B5EF4-FFF2-40B4-BE49-F238E27FC236}">
                <a16:creationId xmlns:a16="http://schemas.microsoft.com/office/drawing/2014/main" id="{931357CB-7438-A848-B98A-2FC326A9C768}"/>
              </a:ext>
            </a:extLst>
          </p:cNvPr>
          <p:cNvSpPr txBox="1"/>
          <p:nvPr/>
        </p:nvSpPr>
        <p:spPr>
          <a:xfrm>
            <a:off x="9599613" y="7918450"/>
            <a:ext cx="5000625"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bg1"/>
                </a:solidFill>
                <a:latin typeface="Montserrat" charset="0"/>
                <a:ea typeface="Montserrat" charset="0"/>
                <a:cs typeface="Montserrat" charset="0"/>
              </a:rPr>
              <a:t>YOUR TITLE HERE</a:t>
            </a:r>
            <a:endParaRPr lang="en-US" sz="4800" spc="600">
              <a:solidFill>
                <a:schemeClr val="bg1"/>
              </a:solidFill>
              <a:latin typeface="Montserrat" charset="0"/>
              <a:ea typeface="Montserrat" charset="0"/>
              <a:cs typeface="Montserrat" charset="0"/>
            </a:endParaRPr>
          </a:p>
        </p:txBody>
      </p:sp>
      <p:sp>
        <p:nvSpPr>
          <p:cNvPr id="29710" name="TextBox 36">
            <a:extLst>
              <a:ext uri="{FF2B5EF4-FFF2-40B4-BE49-F238E27FC236}">
                <a16:creationId xmlns:a16="http://schemas.microsoft.com/office/drawing/2014/main" id="{AFDE2505-C009-40EF-85E4-EF5C5BBD411A}"/>
              </a:ext>
            </a:extLst>
          </p:cNvPr>
          <p:cNvSpPr txBox="1">
            <a:spLocks noChangeArrowheads="1"/>
          </p:cNvSpPr>
          <p:nvPr/>
        </p:nvSpPr>
        <p:spPr bwMode="auto">
          <a:xfrm>
            <a:off x="16752888" y="8650288"/>
            <a:ext cx="479583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solidFill>
                  <a:schemeClr val="bg1"/>
                </a:solidFill>
                <a:latin typeface="Montserrat Light"/>
                <a:ea typeface="Montserrat Light"/>
                <a:cs typeface="Montserrat Light"/>
              </a:rPr>
              <a:t>A company is an association or collection of individuals, whether natural persons, legal persons, or a mixture of both. Company members</a:t>
            </a:r>
          </a:p>
        </p:txBody>
      </p:sp>
      <p:sp>
        <p:nvSpPr>
          <p:cNvPr id="38" name="TextBox 37">
            <a:extLst>
              <a:ext uri="{FF2B5EF4-FFF2-40B4-BE49-F238E27FC236}">
                <a16:creationId xmlns:a16="http://schemas.microsoft.com/office/drawing/2014/main" id="{A4D6A124-06DC-934F-B104-7B6F9D20187F}"/>
              </a:ext>
            </a:extLst>
          </p:cNvPr>
          <p:cNvSpPr txBox="1"/>
          <p:nvPr/>
        </p:nvSpPr>
        <p:spPr>
          <a:xfrm>
            <a:off x="16651288" y="7918450"/>
            <a:ext cx="5000625"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bg1"/>
                </a:solidFill>
                <a:latin typeface="Montserrat" charset="0"/>
                <a:ea typeface="Montserrat" charset="0"/>
                <a:cs typeface="Montserrat" charset="0"/>
              </a:rPr>
              <a:t>YOUR TITLE HERE</a:t>
            </a:r>
            <a:endParaRPr lang="en-US" sz="4800" spc="600">
              <a:solidFill>
                <a:schemeClr val="bg1"/>
              </a:solidFill>
              <a:latin typeface="Montserrat" charset="0"/>
              <a:ea typeface="Montserrat" charset="0"/>
              <a:cs typeface="Montserrat" charset="0"/>
            </a:endParaRPr>
          </a:p>
        </p:txBody>
      </p:sp>
      <p:sp>
        <p:nvSpPr>
          <p:cNvPr id="2" name="Picture Placeholder 1">
            <a:extLst>
              <a:ext uri="{FF2B5EF4-FFF2-40B4-BE49-F238E27FC236}">
                <a16:creationId xmlns:a16="http://schemas.microsoft.com/office/drawing/2014/main" id="{0258C5CC-CC99-2A4F-AFDB-01AC627CE148}"/>
              </a:ext>
            </a:extLst>
          </p:cNvPr>
          <p:cNvSpPr>
            <a:spLocks noGrp="1"/>
          </p:cNvSpPr>
          <p:nvPr>
            <p:ph type="pic" sz="quarter" idx="10"/>
          </p:nvPr>
        </p:nvSpPr>
        <p:spPr>
          <a:xfrm>
            <a:off x="0" y="0"/>
            <a:ext cx="24377650" cy="13716000"/>
          </a:xfrm>
        </p:spPr>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A7AE0C-7A75-EA4C-A61F-B7A5D205A22E}"/>
              </a:ext>
            </a:extLst>
          </p:cNvPr>
          <p:cNvSpPr txBox="1"/>
          <p:nvPr/>
        </p:nvSpPr>
        <p:spPr>
          <a:xfrm>
            <a:off x="6826250" y="1390650"/>
            <a:ext cx="10725150"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OUR SERVICES</a:t>
            </a:r>
            <a:endParaRPr lang="en-US" sz="9600" spc="600">
              <a:solidFill>
                <a:schemeClr val="tx2"/>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id="{E21C18E1-699B-134E-8133-F2B58FA4B657}"/>
              </a:ext>
            </a:extLst>
          </p:cNvPr>
          <p:cNvSpPr txBox="1"/>
          <p:nvPr/>
        </p:nvSpPr>
        <p:spPr>
          <a:xfrm>
            <a:off x="905510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4" name="TextBox 3">
            <a:extLst>
              <a:ext uri="{FF2B5EF4-FFF2-40B4-BE49-F238E27FC236}">
                <a16:creationId xmlns:a16="http://schemas.microsoft.com/office/drawing/2014/main" id="{8549E5CE-ACF0-3F45-ADCD-B9D089C9673A}"/>
              </a:ext>
            </a:extLst>
          </p:cNvPr>
          <p:cNvSpPr txBox="1"/>
          <p:nvPr/>
        </p:nvSpPr>
        <p:spPr>
          <a:xfrm>
            <a:off x="4897438" y="2619375"/>
            <a:ext cx="14658975" cy="923925"/>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5" name="Oval 4">
            <a:extLst>
              <a:ext uri="{FF2B5EF4-FFF2-40B4-BE49-F238E27FC236}">
                <a16:creationId xmlns:a16="http://schemas.microsoft.com/office/drawing/2014/main" id="{03A39E20-34C2-D84A-BD21-302750B3C6D0}"/>
              </a:ext>
            </a:extLst>
          </p:cNvPr>
          <p:cNvSpPr/>
          <p:nvPr/>
        </p:nvSpPr>
        <p:spPr>
          <a:xfrm>
            <a:off x="3695700" y="4713288"/>
            <a:ext cx="3481388" cy="348138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6" name="Oval 5">
            <a:extLst>
              <a:ext uri="{FF2B5EF4-FFF2-40B4-BE49-F238E27FC236}">
                <a16:creationId xmlns:a16="http://schemas.microsoft.com/office/drawing/2014/main" id="{5E7A5AB3-3E71-6641-B695-ABB96FC03BC5}"/>
              </a:ext>
            </a:extLst>
          </p:cNvPr>
          <p:cNvSpPr/>
          <p:nvPr/>
        </p:nvSpPr>
        <p:spPr>
          <a:xfrm>
            <a:off x="10518775" y="4713288"/>
            <a:ext cx="3481388" cy="348138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7" name="Oval 6">
            <a:extLst>
              <a:ext uri="{FF2B5EF4-FFF2-40B4-BE49-F238E27FC236}">
                <a16:creationId xmlns:a16="http://schemas.microsoft.com/office/drawing/2014/main" id="{AF52FCCB-B400-F049-9D64-011F070258AF}"/>
              </a:ext>
            </a:extLst>
          </p:cNvPr>
          <p:cNvSpPr/>
          <p:nvPr/>
        </p:nvSpPr>
        <p:spPr>
          <a:xfrm>
            <a:off x="17341850" y="4713288"/>
            <a:ext cx="3481388" cy="348138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30727" name="TextBox 8">
            <a:extLst>
              <a:ext uri="{FF2B5EF4-FFF2-40B4-BE49-F238E27FC236}">
                <a16:creationId xmlns:a16="http://schemas.microsoft.com/office/drawing/2014/main" id="{C186AAE7-CF70-49A4-B0FF-8E85B9F19052}"/>
              </a:ext>
            </a:extLst>
          </p:cNvPr>
          <p:cNvSpPr txBox="1">
            <a:spLocks noChangeArrowheads="1"/>
          </p:cNvSpPr>
          <p:nvPr/>
        </p:nvSpPr>
        <p:spPr bwMode="auto">
          <a:xfrm>
            <a:off x="2957513" y="9512300"/>
            <a:ext cx="4795837"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 mixture of both. Company members</a:t>
            </a:r>
          </a:p>
        </p:txBody>
      </p:sp>
      <p:sp>
        <p:nvSpPr>
          <p:cNvPr id="10" name="TextBox 9">
            <a:extLst>
              <a:ext uri="{FF2B5EF4-FFF2-40B4-BE49-F238E27FC236}">
                <a16:creationId xmlns:a16="http://schemas.microsoft.com/office/drawing/2014/main" id="{C013E7F3-8B39-D240-AC9B-C8C6204B8EEB}"/>
              </a:ext>
            </a:extLst>
          </p:cNvPr>
          <p:cNvSpPr txBox="1"/>
          <p:nvPr/>
        </p:nvSpPr>
        <p:spPr>
          <a:xfrm>
            <a:off x="2830513" y="8778875"/>
            <a:ext cx="5000625" cy="585788"/>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 HERE</a:t>
            </a:r>
            <a:endParaRPr lang="en-US" sz="4800" spc="600">
              <a:solidFill>
                <a:schemeClr val="tx2"/>
              </a:solidFill>
              <a:latin typeface="Montserrat" charset="0"/>
              <a:ea typeface="Montserrat" charset="0"/>
              <a:cs typeface="Montserrat" charset="0"/>
            </a:endParaRPr>
          </a:p>
        </p:txBody>
      </p:sp>
      <p:sp>
        <p:nvSpPr>
          <p:cNvPr id="30729" name="TextBox 10">
            <a:extLst>
              <a:ext uri="{FF2B5EF4-FFF2-40B4-BE49-F238E27FC236}">
                <a16:creationId xmlns:a16="http://schemas.microsoft.com/office/drawing/2014/main" id="{402A1F5B-F8DA-4E2C-8011-9BF948973FEA}"/>
              </a:ext>
            </a:extLst>
          </p:cNvPr>
          <p:cNvSpPr txBox="1">
            <a:spLocks noChangeArrowheads="1"/>
          </p:cNvSpPr>
          <p:nvPr/>
        </p:nvSpPr>
        <p:spPr bwMode="auto">
          <a:xfrm>
            <a:off x="9853613" y="9512300"/>
            <a:ext cx="4795837"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 mixture of both. Company members</a:t>
            </a:r>
          </a:p>
        </p:txBody>
      </p:sp>
      <p:sp>
        <p:nvSpPr>
          <p:cNvPr id="12" name="TextBox 11">
            <a:extLst>
              <a:ext uri="{FF2B5EF4-FFF2-40B4-BE49-F238E27FC236}">
                <a16:creationId xmlns:a16="http://schemas.microsoft.com/office/drawing/2014/main" id="{41A43539-D7B0-FB44-A633-4DDF431604AA}"/>
              </a:ext>
            </a:extLst>
          </p:cNvPr>
          <p:cNvSpPr txBox="1"/>
          <p:nvPr/>
        </p:nvSpPr>
        <p:spPr>
          <a:xfrm>
            <a:off x="9726613" y="8778875"/>
            <a:ext cx="5000625" cy="585788"/>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 HERE</a:t>
            </a:r>
            <a:endParaRPr lang="en-US" sz="4800" spc="600">
              <a:solidFill>
                <a:schemeClr val="tx2"/>
              </a:solidFill>
              <a:latin typeface="Montserrat" charset="0"/>
              <a:ea typeface="Montserrat" charset="0"/>
              <a:cs typeface="Montserrat" charset="0"/>
            </a:endParaRPr>
          </a:p>
        </p:txBody>
      </p:sp>
      <p:sp>
        <p:nvSpPr>
          <p:cNvPr id="30731" name="TextBox 12">
            <a:extLst>
              <a:ext uri="{FF2B5EF4-FFF2-40B4-BE49-F238E27FC236}">
                <a16:creationId xmlns:a16="http://schemas.microsoft.com/office/drawing/2014/main" id="{E125B40B-2373-4157-BAA2-01F51E2DBEBE}"/>
              </a:ext>
            </a:extLst>
          </p:cNvPr>
          <p:cNvSpPr txBox="1">
            <a:spLocks noChangeArrowheads="1"/>
          </p:cNvSpPr>
          <p:nvPr/>
        </p:nvSpPr>
        <p:spPr bwMode="auto">
          <a:xfrm>
            <a:off x="16668750" y="9512300"/>
            <a:ext cx="4795838"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 mixture of both. Company members</a:t>
            </a:r>
          </a:p>
        </p:txBody>
      </p:sp>
      <p:sp>
        <p:nvSpPr>
          <p:cNvPr id="14" name="TextBox 13">
            <a:extLst>
              <a:ext uri="{FF2B5EF4-FFF2-40B4-BE49-F238E27FC236}">
                <a16:creationId xmlns:a16="http://schemas.microsoft.com/office/drawing/2014/main" id="{7A3B67F7-57FF-2647-B685-E002614C852C}"/>
              </a:ext>
            </a:extLst>
          </p:cNvPr>
          <p:cNvSpPr txBox="1"/>
          <p:nvPr/>
        </p:nvSpPr>
        <p:spPr>
          <a:xfrm>
            <a:off x="16541750" y="8778875"/>
            <a:ext cx="4999038" cy="585788"/>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 HERE</a:t>
            </a:r>
            <a:endParaRPr lang="en-US" sz="4800" spc="600">
              <a:solidFill>
                <a:schemeClr val="tx2"/>
              </a:solidFill>
              <a:latin typeface="Montserrat" charset="0"/>
              <a:ea typeface="Montserrat" charset="0"/>
              <a:cs typeface="Montserrat" charset="0"/>
            </a:endParaRPr>
          </a:p>
        </p:txBody>
      </p:sp>
      <p:sp>
        <p:nvSpPr>
          <p:cNvPr id="15" name="Shape 2732">
            <a:extLst>
              <a:ext uri="{FF2B5EF4-FFF2-40B4-BE49-F238E27FC236}">
                <a16:creationId xmlns:a16="http://schemas.microsoft.com/office/drawing/2014/main" id="{AAD82816-3D1A-7041-8C71-6A4555FD8279}"/>
              </a:ext>
            </a:extLst>
          </p:cNvPr>
          <p:cNvSpPr/>
          <p:nvPr/>
        </p:nvSpPr>
        <p:spPr>
          <a:xfrm>
            <a:off x="4625975" y="6170613"/>
            <a:ext cx="1373188" cy="623887"/>
          </a:xfrm>
          <a:custGeom>
            <a:avLst/>
            <a:gdLst/>
            <a:ahLst/>
            <a:cxnLst>
              <a:cxn ang="0">
                <a:pos x="wd2" y="hd2"/>
              </a:cxn>
              <a:cxn ang="5400000">
                <a:pos x="wd2" y="hd2"/>
              </a:cxn>
              <a:cxn ang="10800000">
                <a:pos x="wd2" y="hd2"/>
              </a:cxn>
              <a:cxn ang="16200000">
                <a:pos x="wd2" y="hd2"/>
              </a:cxn>
            </a:cxnLst>
            <a:rect l="0" t="0" r="r" b="b"/>
            <a:pathLst>
              <a:path w="21600" h="21600" extrusionOk="0">
                <a:moveTo>
                  <a:pt x="19236" y="19413"/>
                </a:moveTo>
                <a:lnTo>
                  <a:pt x="13945" y="13593"/>
                </a:lnTo>
                <a:cubicBezTo>
                  <a:pt x="14130" y="12747"/>
                  <a:pt x="14236" y="11802"/>
                  <a:pt x="14236" y="10800"/>
                </a:cubicBezTo>
                <a:cubicBezTo>
                  <a:pt x="14236" y="9799"/>
                  <a:pt x="14130" y="8854"/>
                  <a:pt x="13945" y="8007"/>
                </a:cubicBezTo>
                <a:lnTo>
                  <a:pt x="19236" y="2187"/>
                </a:lnTo>
                <a:cubicBezTo>
                  <a:pt x="20007" y="2465"/>
                  <a:pt x="20618" y="6209"/>
                  <a:pt x="20618" y="10800"/>
                </a:cubicBezTo>
                <a:cubicBezTo>
                  <a:pt x="20618" y="15392"/>
                  <a:pt x="20007" y="19136"/>
                  <a:pt x="19236" y="19413"/>
                </a:cubicBezTo>
                <a:moveTo>
                  <a:pt x="11291" y="15120"/>
                </a:moveTo>
                <a:lnTo>
                  <a:pt x="10309" y="15120"/>
                </a:lnTo>
                <a:cubicBezTo>
                  <a:pt x="9225" y="15120"/>
                  <a:pt x="8345" y="13186"/>
                  <a:pt x="8345" y="10800"/>
                </a:cubicBezTo>
                <a:cubicBezTo>
                  <a:pt x="8345" y="8414"/>
                  <a:pt x="9225" y="6480"/>
                  <a:pt x="10309" y="6480"/>
                </a:cubicBezTo>
                <a:lnTo>
                  <a:pt x="11291" y="6480"/>
                </a:lnTo>
                <a:cubicBezTo>
                  <a:pt x="12375" y="6480"/>
                  <a:pt x="13255" y="8414"/>
                  <a:pt x="13255" y="10800"/>
                </a:cubicBezTo>
                <a:cubicBezTo>
                  <a:pt x="13255" y="13186"/>
                  <a:pt x="12375" y="15120"/>
                  <a:pt x="11291" y="15120"/>
                </a:cubicBezTo>
                <a:moveTo>
                  <a:pt x="7654" y="13593"/>
                </a:moveTo>
                <a:lnTo>
                  <a:pt x="2363" y="19413"/>
                </a:lnTo>
                <a:cubicBezTo>
                  <a:pt x="1593" y="19135"/>
                  <a:pt x="982" y="15391"/>
                  <a:pt x="982" y="10800"/>
                </a:cubicBezTo>
                <a:cubicBezTo>
                  <a:pt x="982" y="6209"/>
                  <a:pt x="1593" y="2465"/>
                  <a:pt x="2363" y="2187"/>
                </a:cubicBezTo>
                <a:lnTo>
                  <a:pt x="7654" y="8007"/>
                </a:lnTo>
                <a:cubicBezTo>
                  <a:pt x="7470" y="8854"/>
                  <a:pt x="7364" y="9799"/>
                  <a:pt x="7364" y="10800"/>
                </a:cubicBezTo>
                <a:cubicBezTo>
                  <a:pt x="7364" y="11802"/>
                  <a:pt x="7470" y="12747"/>
                  <a:pt x="7654" y="13593"/>
                </a:cubicBezTo>
                <a:moveTo>
                  <a:pt x="19145" y="0"/>
                </a:moveTo>
                <a:cubicBezTo>
                  <a:pt x="19066" y="0"/>
                  <a:pt x="18994" y="51"/>
                  <a:pt x="18928" y="124"/>
                </a:cubicBezTo>
                <a:lnTo>
                  <a:pt x="18925" y="114"/>
                </a:lnTo>
                <a:lnTo>
                  <a:pt x="13374" y="6221"/>
                </a:lnTo>
                <a:cubicBezTo>
                  <a:pt x="12841" y="5047"/>
                  <a:pt x="12105" y="4320"/>
                  <a:pt x="11291" y="4320"/>
                </a:cubicBezTo>
                <a:lnTo>
                  <a:pt x="10309" y="4320"/>
                </a:lnTo>
                <a:cubicBezTo>
                  <a:pt x="9495" y="4320"/>
                  <a:pt x="8758" y="5047"/>
                  <a:pt x="8225" y="6221"/>
                </a:cubicBezTo>
                <a:lnTo>
                  <a:pt x="2674" y="114"/>
                </a:lnTo>
                <a:lnTo>
                  <a:pt x="2671" y="124"/>
                </a:lnTo>
                <a:cubicBezTo>
                  <a:pt x="2606" y="51"/>
                  <a:pt x="2534" y="0"/>
                  <a:pt x="2455" y="0"/>
                </a:cubicBezTo>
                <a:cubicBezTo>
                  <a:pt x="1099" y="0"/>
                  <a:pt x="0" y="4835"/>
                  <a:pt x="0" y="10800"/>
                </a:cubicBezTo>
                <a:cubicBezTo>
                  <a:pt x="0" y="16765"/>
                  <a:pt x="1099" y="21600"/>
                  <a:pt x="2455" y="21600"/>
                </a:cubicBezTo>
                <a:cubicBezTo>
                  <a:pt x="2534" y="21600"/>
                  <a:pt x="2605" y="21549"/>
                  <a:pt x="2671" y="21477"/>
                </a:cubicBezTo>
                <a:lnTo>
                  <a:pt x="2674" y="21486"/>
                </a:lnTo>
                <a:lnTo>
                  <a:pt x="8225" y="15379"/>
                </a:lnTo>
                <a:cubicBezTo>
                  <a:pt x="8758" y="16554"/>
                  <a:pt x="9495" y="17280"/>
                  <a:pt x="10309" y="17280"/>
                </a:cubicBezTo>
                <a:lnTo>
                  <a:pt x="11291" y="17280"/>
                </a:lnTo>
                <a:cubicBezTo>
                  <a:pt x="12105" y="17280"/>
                  <a:pt x="12842" y="16554"/>
                  <a:pt x="13375" y="15379"/>
                </a:cubicBezTo>
                <a:lnTo>
                  <a:pt x="18940" y="21501"/>
                </a:lnTo>
                <a:lnTo>
                  <a:pt x="18941" y="21496"/>
                </a:lnTo>
                <a:cubicBezTo>
                  <a:pt x="19003" y="21560"/>
                  <a:pt x="19072" y="21600"/>
                  <a:pt x="19145" y="21600"/>
                </a:cubicBezTo>
                <a:cubicBezTo>
                  <a:pt x="20501" y="21600"/>
                  <a:pt x="21600" y="16765"/>
                  <a:pt x="21600" y="10800"/>
                </a:cubicBezTo>
                <a:cubicBezTo>
                  <a:pt x="21600" y="4835"/>
                  <a:pt x="20501" y="0"/>
                  <a:pt x="19145" y="0"/>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 name="Shape 2775">
            <a:extLst>
              <a:ext uri="{FF2B5EF4-FFF2-40B4-BE49-F238E27FC236}">
                <a16:creationId xmlns:a16="http://schemas.microsoft.com/office/drawing/2014/main" id="{27E7C043-DD26-394E-8214-0BB4F3E2FDA7}"/>
              </a:ext>
            </a:extLst>
          </p:cNvPr>
          <p:cNvSpPr/>
          <p:nvPr/>
        </p:nvSpPr>
        <p:spPr>
          <a:xfrm>
            <a:off x="18395950" y="6013450"/>
            <a:ext cx="1373188" cy="998538"/>
          </a:xfrm>
          <a:custGeom>
            <a:avLst/>
            <a:gdLst/>
            <a:ahLst/>
            <a:cxnLst>
              <a:cxn ang="0">
                <a:pos x="wd2" y="hd2"/>
              </a:cxn>
              <a:cxn ang="5400000">
                <a:pos x="wd2" y="hd2"/>
              </a:cxn>
              <a:cxn ang="10800000">
                <a:pos x="wd2" y="hd2"/>
              </a:cxn>
              <a:cxn ang="16200000">
                <a:pos x="wd2" y="hd2"/>
              </a:cxn>
            </a:cxnLst>
            <a:rect l="0" t="0" r="r" b="b"/>
            <a:pathLst>
              <a:path w="21600" h="21600" extrusionOk="0">
                <a:moveTo>
                  <a:pt x="10800" y="10755"/>
                </a:moveTo>
                <a:lnTo>
                  <a:pt x="1866" y="6075"/>
                </a:lnTo>
                <a:lnTo>
                  <a:pt x="10800" y="1395"/>
                </a:lnTo>
                <a:lnTo>
                  <a:pt x="19735" y="6075"/>
                </a:lnTo>
                <a:cubicBezTo>
                  <a:pt x="19735" y="6075"/>
                  <a:pt x="10800" y="10755"/>
                  <a:pt x="10800" y="10755"/>
                </a:cubicBezTo>
                <a:close/>
                <a:moveTo>
                  <a:pt x="18031" y="17315"/>
                </a:moveTo>
                <a:lnTo>
                  <a:pt x="14834" y="16216"/>
                </a:lnTo>
                <a:lnTo>
                  <a:pt x="14832" y="16229"/>
                </a:lnTo>
                <a:cubicBezTo>
                  <a:pt x="14797" y="16218"/>
                  <a:pt x="14765" y="16200"/>
                  <a:pt x="14727" y="16200"/>
                </a:cubicBezTo>
                <a:cubicBezTo>
                  <a:pt x="14627" y="16200"/>
                  <a:pt x="14538" y="16251"/>
                  <a:pt x="14460" y="16324"/>
                </a:cubicBezTo>
                <a:lnTo>
                  <a:pt x="14455" y="16313"/>
                </a:lnTo>
                <a:lnTo>
                  <a:pt x="10820" y="20061"/>
                </a:lnTo>
                <a:lnTo>
                  <a:pt x="7658" y="16334"/>
                </a:lnTo>
                <a:lnTo>
                  <a:pt x="7653" y="16344"/>
                </a:lnTo>
                <a:cubicBezTo>
                  <a:pt x="7571" y="16259"/>
                  <a:pt x="7474" y="16200"/>
                  <a:pt x="7364" y="16200"/>
                </a:cubicBezTo>
                <a:cubicBezTo>
                  <a:pt x="7327" y="16200"/>
                  <a:pt x="7294" y="16218"/>
                  <a:pt x="7259" y="16229"/>
                </a:cubicBezTo>
                <a:lnTo>
                  <a:pt x="7257" y="16216"/>
                </a:lnTo>
                <a:lnTo>
                  <a:pt x="4013" y="17331"/>
                </a:lnTo>
                <a:lnTo>
                  <a:pt x="4767" y="9035"/>
                </a:lnTo>
                <a:lnTo>
                  <a:pt x="10589" y="12084"/>
                </a:lnTo>
                <a:lnTo>
                  <a:pt x="10591" y="12080"/>
                </a:lnTo>
                <a:cubicBezTo>
                  <a:pt x="10655" y="12122"/>
                  <a:pt x="10724" y="12150"/>
                  <a:pt x="10800" y="12150"/>
                </a:cubicBezTo>
                <a:cubicBezTo>
                  <a:pt x="10876" y="12150"/>
                  <a:pt x="10946" y="12122"/>
                  <a:pt x="11009" y="12080"/>
                </a:cubicBezTo>
                <a:lnTo>
                  <a:pt x="11011" y="12084"/>
                </a:lnTo>
                <a:lnTo>
                  <a:pt x="16897" y="9001"/>
                </a:lnTo>
                <a:cubicBezTo>
                  <a:pt x="16897" y="9001"/>
                  <a:pt x="18031" y="17315"/>
                  <a:pt x="18031" y="17315"/>
                </a:cubicBezTo>
                <a:close/>
                <a:moveTo>
                  <a:pt x="21600" y="6075"/>
                </a:moveTo>
                <a:cubicBezTo>
                  <a:pt x="21600" y="5806"/>
                  <a:pt x="21484" y="5579"/>
                  <a:pt x="21319" y="5470"/>
                </a:cubicBezTo>
                <a:lnTo>
                  <a:pt x="21320" y="5466"/>
                </a:lnTo>
                <a:lnTo>
                  <a:pt x="21306" y="5458"/>
                </a:lnTo>
                <a:cubicBezTo>
                  <a:pt x="21301" y="5455"/>
                  <a:pt x="21296" y="5453"/>
                  <a:pt x="21292" y="5451"/>
                </a:cubicBezTo>
                <a:lnTo>
                  <a:pt x="11011" y="66"/>
                </a:lnTo>
                <a:lnTo>
                  <a:pt x="11009" y="70"/>
                </a:lnTo>
                <a:cubicBezTo>
                  <a:pt x="10946" y="28"/>
                  <a:pt x="10876" y="0"/>
                  <a:pt x="10800" y="0"/>
                </a:cubicBezTo>
                <a:cubicBezTo>
                  <a:pt x="10724" y="0"/>
                  <a:pt x="10655" y="28"/>
                  <a:pt x="10591" y="70"/>
                </a:cubicBezTo>
                <a:lnTo>
                  <a:pt x="10589" y="66"/>
                </a:lnTo>
                <a:lnTo>
                  <a:pt x="309" y="5451"/>
                </a:lnTo>
                <a:cubicBezTo>
                  <a:pt x="304" y="5453"/>
                  <a:pt x="299" y="5455"/>
                  <a:pt x="295" y="5458"/>
                </a:cubicBezTo>
                <a:lnTo>
                  <a:pt x="280" y="5466"/>
                </a:lnTo>
                <a:lnTo>
                  <a:pt x="281" y="5470"/>
                </a:lnTo>
                <a:cubicBezTo>
                  <a:pt x="116" y="5579"/>
                  <a:pt x="0" y="5806"/>
                  <a:pt x="0" y="6075"/>
                </a:cubicBezTo>
                <a:cubicBezTo>
                  <a:pt x="0" y="6344"/>
                  <a:pt x="116" y="6571"/>
                  <a:pt x="281" y="6680"/>
                </a:cubicBezTo>
                <a:lnTo>
                  <a:pt x="280" y="6684"/>
                </a:lnTo>
                <a:lnTo>
                  <a:pt x="295" y="6692"/>
                </a:lnTo>
                <a:cubicBezTo>
                  <a:pt x="299" y="6695"/>
                  <a:pt x="304" y="6697"/>
                  <a:pt x="309" y="6699"/>
                </a:cubicBezTo>
                <a:lnTo>
                  <a:pt x="1230" y="7182"/>
                </a:lnTo>
                <a:lnTo>
                  <a:pt x="608" y="13603"/>
                </a:lnTo>
                <a:cubicBezTo>
                  <a:pt x="251" y="13805"/>
                  <a:pt x="0" y="14287"/>
                  <a:pt x="0" y="14850"/>
                </a:cubicBezTo>
                <a:cubicBezTo>
                  <a:pt x="0" y="15596"/>
                  <a:pt x="439" y="16200"/>
                  <a:pt x="982" y="16200"/>
                </a:cubicBezTo>
                <a:cubicBezTo>
                  <a:pt x="1524" y="16200"/>
                  <a:pt x="1964" y="15596"/>
                  <a:pt x="1964" y="14850"/>
                </a:cubicBezTo>
                <a:cubicBezTo>
                  <a:pt x="1964" y="14416"/>
                  <a:pt x="1812" y="14034"/>
                  <a:pt x="1580" y="13787"/>
                </a:cubicBezTo>
                <a:lnTo>
                  <a:pt x="2173" y="7676"/>
                </a:lnTo>
                <a:lnTo>
                  <a:pt x="3822" y="8540"/>
                </a:lnTo>
                <a:lnTo>
                  <a:pt x="2950" y="18135"/>
                </a:lnTo>
                <a:lnTo>
                  <a:pt x="2958" y="18138"/>
                </a:lnTo>
                <a:cubicBezTo>
                  <a:pt x="2955" y="18167"/>
                  <a:pt x="2945" y="18193"/>
                  <a:pt x="2945" y="18225"/>
                </a:cubicBezTo>
                <a:cubicBezTo>
                  <a:pt x="2945" y="18598"/>
                  <a:pt x="3165" y="18900"/>
                  <a:pt x="3436" y="18900"/>
                </a:cubicBezTo>
                <a:cubicBezTo>
                  <a:pt x="3474" y="18900"/>
                  <a:pt x="3506" y="18884"/>
                  <a:pt x="3541" y="18873"/>
                </a:cubicBezTo>
                <a:lnTo>
                  <a:pt x="3543" y="18884"/>
                </a:lnTo>
                <a:lnTo>
                  <a:pt x="7238" y="17613"/>
                </a:lnTo>
                <a:lnTo>
                  <a:pt x="10506" y="21465"/>
                </a:lnTo>
                <a:lnTo>
                  <a:pt x="10510" y="21456"/>
                </a:lnTo>
                <a:cubicBezTo>
                  <a:pt x="10593" y="21541"/>
                  <a:pt x="10690" y="21600"/>
                  <a:pt x="10800" y="21600"/>
                </a:cubicBezTo>
                <a:cubicBezTo>
                  <a:pt x="10901" y="21600"/>
                  <a:pt x="10989" y="21548"/>
                  <a:pt x="11068" y="21476"/>
                </a:cubicBezTo>
                <a:lnTo>
                  <a:pt x="11072" y="21487"/>
                </a:lnTo>
                <a:lnTo>
                  <a:pt x="14834" y="17607"/>
                </a:lnTo>
                <a:lnTo>
                  <a:pt x="18548" y="18884"/>
                </a:lnTo>
                <a:lnTo>
                  <a:pt x="18550" y="18871"/>
                </a:lnTo>
                <a:cubicBezTo>
                  <a:pt x="18585" y="18882"/>
                  <a:pt x="18618" y="18900"/>
                  <a:pt x="18655" y="18900"/>
                </a:cubicBezTo>
                <a:cubicBezTo>
                  <a:pt x="18926" y="18900"/>
                  <a:pt x="19145" y="18598"/>
                  <a:pt x="19145" y="18225"/>
                </a:cubicBezTo>
                <a:cubicBezTo>
                  <a:pt x="19145" y="18181"/>
                  <a:pt x="19135" y="18143"/>
                  <a:pt x="19130" y="18102"/>
                </a:cubicBezTo>
                <a:lnTo>
                  <a:pt x="19137" y="18100"/>
                </a:lnTo>
                <a:lnTo>
                  <a:pt x="17830" y="8513"/>
                </a:lnTo>
                <a:lnTo>
                  <a:pt x="21292" y="6699"/>
                </a:lnTo>
                <a:cubicBezTo>
                  <a:pt x="21296" y="6697"/>
                  <a:pt x="21301" y="6695"/>
                  <a:pt x="21306" y="6692"/>
                </a:cubicBezTo>
                <a:lnTo>
                  <a:pt x="21320" y="6684"/>
                </a:lnTo>
                <a:lnTo>
                  <a:pt x="21319" y="6680"/>
                </a:lnTo>
                <a:cubicBezTo>
                  <a:pt x="21484" y="6571"/>
                  <a:pt x="21600" y="6344"/>
                  <a:pt x="21600" y="6075"/>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2779">
            <a:extLst>
              <a:ext uri="{FF2B5EF4-FFF2-40B4-BE49-F238E27FC236}">
                <a16:creationId xmlns:a16="http://schemas.microsoft.com/office/drawing/2014/main" id="{25CAC9CA-2A54-CB49-8697-E5743FDE1543}"/>
              </a:ext>
            </a:extLst>
          </p:cNvPr>
          <p:cNvSpPr/>
          <p:nvPr/>
        </p:nvSpPr>
        <p:spPr>
          <a:xfrm>
            <a:off x="11793538" y="5767388"/>
            <a:ext cx="998537" cy="1373187"/>
          </a:xfrm>
          <a:custGeom>
            <a:avLst/>
            <a:gdLst/>
            <a:ahLst/>
            <a:cxnLst>
              <a:cxn ang="0">
                <a:pos x="wd2" y="hd2"/>
              </a:cxn>
              <a:cxn ang="5400000">
                <a:pos x="wd2" y="hd2"/>
              </a:cxn>
              <a:cxn ang="10800000">
                <a:pos x="wd2" y="hd2"/>
              </a:cxn>
              <a:cxn ang="16200000">
                <a:pos x="wd2" y="hd2"/>
              </a:cxn>
            </a:cxnLst>
            <a:rect l="0" t="0" r="r" b="b"/>
            <a:pathLst>
              <a:path w="21600" h="21600" extrusionOk="0">
                <a:moveTo>
                  <a:pt x="1867" y="16691"/>
                </a:moveTo>
                <a:lnTo>
                  <a:pt x="5303" y="12525"/>
                </a:lnTo>
                <a:lnTo>
                  <a:pt x="5294" y="12521"/>
                </a:lnTo>
                <a:cubicBezTo>
                  <a:pt x="5355" y="12447"/>
                  <a:pt x="5400" y="12365"/>
                  <a:pt x="5400" y="12273"/>
                </a:cubicBezTo>
                <a:cubicBezTo>
                  <a:pt x="5400" y="12001"/>
                  <a:pt x="5098" y="11782"/>
                  <a:pt x="4725" y="11782"/>
                </a:cubicBezTo>
                <a:lnTo>
                  <a:pt x="3375" y="11782"/>
                </a:lnTo>
                <a:lnTo>
                  <a:pt x="6615" y="8640"/>
                </a:lnTo>
                <a:lnTo>
                  <a:pt x="6606" y="8635"/>
                </a:lnTo>
                <a:cubicBezTo>
                  <a:pt x="6691" y="8553"/>
                  <a:pt x="6750" y="8456"/>
                  <a:pt x="6750" y="8345"/>
                </a:cubicBezTo>
                <a:cubicBezTo>
                  <a:pt x="6750" y="8075"/>
                  <a:pt x="6448" y="7855"/>
                  <a:pt x="6075" y="7855"/>
                </a:cubicBezTo>
                <a:lnTo>
                  <a:pt x="4855" y="7855"/>
                </a:lnTo>
                <a:lnTo>
                  <a:pt x="8548" y="4785"/>
                </a:lnTo>
                <a:lnTo>
                  <a:pt x="8544" y="4782"/>
                </a:lnTo>
                <a:cubicBezTo>
                  <a:pt x="8683" y="4691"/>
                  <a:pt x="8775" y="4564"/>
                  <a:pt x="8775" y="4418"/>
                </a:cubicBezTo>
                <a:cubicBezTo>
                  <a:pt x="8775" y="4147"/>
                  <a:pt x="8473" y="3927"/>
                  <a:pt x="8100" y="3927"/>
                </a:cubicBezTo>
                <a:lnTo>
                  <a:pt x="7029" y="3927"/>
                </a:lnTo>
                <a:lnTo>
                  <a:pt x="10800" y="1185"/>
                </a:lnTo>
                <a:lnTo>
                  <a:pt x="14571" y="3927"/>
                </a:lnTo>
                <a:lnTo>
                  <a:pt x="13500" y="3927"/>
                </a:lnTo>
                <a:cubicBezTo>
                  <a:pt x="13128" y="3927"/>
                  <a:pt x="12825" y="4147"/>
                  <a:pt x="12825" y="4418"/>
                </a:cubicBezTo>
                <a:cubicBezTo>
                  <a:pt x="12825" y="4564"/>
                  <a:pt x="12917" y="4691"/>
                  <a:pt x="13056" y="4782"/>
                </a:cubicBezTo>
                <a:lnTo>
                  <a:pt x="13052" y="4785"/>
                </a:lnTo>
                <a:lnTo>
                  <a:pt x="16744" y="7855"/>
                </a:lnTo>
                <a:lnTo>
                  <a:pt x="15525" y="7855"/>
                </a:lnTo>
                <a:cubicBezTo>
                  <a:pt x="15153" y="7855"/>
                  <a:pt x="14850" y="8075"/>
                  <a:pt x="14850" y="8345"/>
                </a:cubicBezTo>
                <a:cubicBezTo>
                  <a:pt x="14850" y="8456"/>
                  <a:pt x="14909" y="8553"/>
                  <a:pt x="14994" y="8635"/>
                </a:cubicBezTo>
                <a:lnTo>
                  <a:pt x="14985" y="8640"/>
                </a:lnTo>
                <a:lnTo>
                  <a:pt x="18225" y="11782"/>
                </a:lnTo>
                <a:lnTo>
                  <a:pt x="16875" y="11782"/>
                </a:lnTo>
                <a:cubicBezTo>
                  <a:pt x="16503" y="11782"/>
                  <a:pt x="16200" y="12001"/>
                  <a:pt x="16200" y="12273"/>
                </a:cubicBezTo>
                <a:cubicBezTo>
                  <a:pt x="16200" y="12365"/>
                  <a:pt x="16244" y="12447"/>
                  <a:pt x="16306" y="12521"/>
                </a:cubicBezTo>
                <a:lnTo>
                  <a:pt x="16296" y="12525"/>
                </a:lnTo>
                <a:lnTo>
                  <a:pt x="19733" y="16691"/>
                </a:lnTo>
                <a:cubicBezTo>
                  <a:pt x="19733" y="16691"/>
                  <a:pt x="1867" y="16691"/>
                  <a:pt x="1867" y="16691"/>
                </a:cubicBezTo>
                <a:close/>
                <a:moveTo>
                  <a:pt x="12150" y="20618"/>
                </a:moveTo>
                <a:lnTo>
                  <a:pt x="9450" y="20618"/>
                </a:lnTo>
                <a:lnTo>
                  <a:pt x="9450" y="17673"/>
                </a:lnTo>
                <a:lnTo>
                  <a:pt x="12150" y="17673"/>
                </a:lnTo>
                <a:cubicBezTo>
                  <a:pt x="12150" y="17673"/>
                  <a:pt x="12150" y="20618"/>
                  <a:pt x="12150" y="20618"/>
                </a:cubicBezTo>
                <a:close/>
                <a:moveTo>
                  <a:pt x="21494" y="16933"/>
                </a:moveTo>
                <a:lnTo>
                  <a:pt x="21503" y="16929"/>
                </a:lnTo>
                <a:lnTo>
                  <a:pt x="18067" y="12764"/>
                </a:lnTo>
                <a:lnTo>
                  <a:pt x="19575" y="12764"/>
                </a:lnTo>
                <a:cubicBezTo>
                  <a:pt x="19948" y="12764"/>
                  <a:pt x="20250" y="12544"/>
                  <a:pt x="20250" y="12273"/>
                </a:cubicBezTo>
                <a:cubicBezTo>
                  <a:pt x="20250" y="12162"/>
                  <a:pt x="20191" y="12066"/>
                  <a:pt x="20106" y="11983"/>
                </a:cubicBezTo>
                <a:lnTo>
                  <a:pt x="20115" y="11978"/>
                </a:lnTo>
                <a:lnTo>
                  <a:pt x="16875" y="8836"/>
                </a:lnTo>
                <a:lnTo>
                  <a:pt x="18225" y="8836"/>
                </a:lnTo>
                <a:cubicBezTo>
                  <a:pt x="18598" y="8836"/>
                  <a:pt x="18900" y="8617"/>
                  <a:pt x="18900" y="8345"/>
                </a:cubicBezTo>
                <a:cubicBezTo>
                  <a:pt x="18900" y="8200"/>
                  <a:pt x="18808" y="8072"/>
                  <a:pt x="18669" y="7982"/>
                </a:cubicBezTo>
                <a:lnTo>
                  <a:pt x="18673" y="7978"/>
                </a:lnTo>
                <a:lnTo>
                  <a:pt x="14980" y="4909"/>
                </a:lnTo>
                <a:lnTo>
                  <a:pt x="16200" y="4909"/>
                </a:lnTo>
                <a:cubicBezTo>
                  <a:pt x="16573" y="4909"/>
                  <a:pt x="16875" y="4690"/>
                  <a:pt x="16875" y="4418"/>
                </a:cubicBezTo>
                <a:cubicBezTo>
                  <a:pt x="16875" y="4283"/>
                  <a:pt x="16800" y="4160"/>
                  <a:pt x="16677" y="4071"/>
                </a:cubicBezTo>
                <a:lnTo>
                  <a:pt x="11277" y="144"/>
                </a:lnTo>
                <a:cubicBezTo>
                  <a:pt x="11155" y="55"/>
                  <a:pt x="10986" y="0"/>
                  <a:pt x="10800" y="0"/>
                </a:cubicBezTo>
                <a:cubicBezTo>
                  <a:pt x="10614" y="0"/>
                  <a:pt x="10445" y="55"/>
                  <a:pt x="10323" y="144"/>
                </a:cubicBezTo>
                <a:lnTo>
                  <a:pt x="4923" y="4071"/>
                </a:lnTo>
                <a:cubicBezTo>
                  <a:pt x="4801" y="4160"/>
                  <a:pt x="4725" y="4283"/>
                  <a:pt x="4725" y="4418"/>
                </a:cubicBezTo>
                <a:cubicBezTo>
                  <a:pt x="4725" y="4690"/>
                  <a:pt x="5028" y="4909"/>
                  <a:pt x="5400" y="4909"/>
                </a:cubicBezTo>
                <a:lnTo>
                  <a:pt x="6619" y="4909"/>
                </a:lnTo>
                <a:lnTo>
                  <a:pt x="2927" y="7978"/>
                </a:lnTo>
                <a:lnTo>
                  <a:pt x="2931" y="7982"/>
                </a:lnTo>
                <a:cubicBezTo>
                  <a:pt x="2792" y="8072"/>
                  <a:pt x="2700" y="8200"/>
                  <a:pt x="2700" y="8345"/>
                </a:cubicBezTo>
                <a:cubicBezTo>
                  <a:pt x="2700" y="8617"/>
                  <a:pt x="3003" y="8836"/>
                  <a:pt x="3375" y="8836"/>
                </a:cubicBezTo>
                <a:lnTo>
                  <a:pt x="4725" y="8836"/>
                </a:lnTo>
                <a:lnTo>
                  <a:pt x="1485" y="11978"/>
                </a:lnTo>
                <a:lnTo>
                  <a:pt x="1494" y="11983"/>
                </a:lnTo>
                <a:cubicBezTo>
                  <a:pt x="1409" y="12066"/>
                  <a:pt x="1350" y="12162"/>
                  <a:pt x="1350" y="12273"/>
                </a:cubicBezTo>
                <a:cubicBezTo>
                  <a:pt x="1350" y="12544"/>
                  <a:pt x="1653" y="12764"/>
                  <a:pt x="2025" y="12764"/>
                </a:cubicBezTo>
                <a:lnTo>
                  <a:pt x="3533" y="12764"/>
                </a:lnTo>
                <a:lnTo>
                  <a:pt x="96" y="16929"/>
                </a:lnTo>
                <a:lnTo>
                  <a:pt x="106" y="16933"/>
                </a:lnTo>
                <a:cubicBezTo>
                  <a:pt x="44" y="17007"/>
                  <a:pt x="0" y="17089"/>
                  <a:pt x="0" y="17182"/>
                </a:cubicBezTo>
                <a:cubicBezTo>
                  <a:pt x="0" y="17453"/>
                  <a:pt x="303" y="17673"/>
                  <a:pt x="675" y="17673"/>
                </a:cubicBezTo>
                <a:lnTo>
                  <a:pt x="8100" y="17673"/>
                </a:lnTo>
                <a:lnTo>
                  <a:pt x="8100" y="21109"/>
                </a:lnTo>
                <a:cubicBezTo>
                  <a:pt x="8100" y="21380"/>
                  <a:pt x="8403" y="21600"/>
                  <a:pt x="8775" y="21600"/>
                </a:cubicBezTo>
                <a:lnTo>
                  <a:pt x="12825" y="21600"/>
                </a:lnTo>
                <a:cubicBezTo>
                  <a:pt x="13198" y="21600"/>
                  <a:pt x="13500" y="21380"/>
                  <a:pt x="13500" y="21109"/>
                </a:cubicBezTo>
                <a:lnTo>
                  <a:pt x="13500" y="17673"/>
                </a:lnTo>
                <a:lnTo>
                  <a:pt x="20925" y="17673"/>
                </a:lnTo>
                <a:cubicBezTo>
                  <a:pt x="21298" y="17673"/>
                  <a:pt x="21600" y="17453"/>
                  <a:pt x="21600" y="17182"/>
                </a:cubicBezTo>
                <a:cubicBezTo>
                  <a:pt x="21600" y="17089"/>
                  <a:pt x="21555" y="17007"/>
                  <a:pt x="21494" y="16933"/>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5BBD34C6-3693-5649-AD03-812BC32B2737}"/>
              </a:ext>
            </a:extLst>
          </p:cNvPr>
          <p:cNvSpPr txBox="1"/>
          <p:nvPr/>
        </p:nvSpPr>
        <p:spPr>
          <a:xfrm>
            <a:off x="6826250" y="1390650"/>
            <a:ext cx="10725150"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OUR SERVICES</a:t>
            </a:r>
            <a:endParaRPr lang="en-US" sz="9600" spc="600">
              <a:solidFill>
                <a:schemeClr val="tx2"/>
              </a:solidFill>
              <a:latin typeface="Montserrat" charset="0"/>
              <a:ea typeface="Montserrat" charset="0"/>
              <a:cs typeface="Montserrat" charset="0"/>
            </a:endParaRPr>
          </a:p>
        </p:txBody>
      </p:sp>
      <p:sp>
        <p:nvSpPr>
          <p:cNvPr id="45" name="TextBox 44">
            <a:extLst>
              <a:ext uri="{FF2B5EF4-FFF2-40B4-BE49-F238E27FC236}">
                <a16:creationId xmlns:a16="http://schemas.microsoft.com/office/drawing/2014/main" id="{DDAA0282-2EFA-0A41-9E49-15B7F40FEDF7}"/>
              </a:ext>
            </a:extLst>
          </p:cNvPr>
          <p:cNvSpPr txBox="1"/>
          <p:nvPr/>
        </p:nvSpPr>
        <p:spPr>
          <a:xfrm>
            <a:off x="905510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16" name="Oval 15">
            <a:extLst>
              <a:ext uri="{FF2B5EF4-FFF2-40B4-BE49-F238E27FC236}">
                <a16:creationId xmlns:a16="http://schemas.microsoft.com/office/drawing/2014/main" id="{D8711966-8249-534A-9F2D-E7A90C42F5CA}"/>
              </a:ext>
            </a:extLst>
          </p:cNvPr>
          <p:cNvSpPr/>
          <p:nvPr/>
        </p:nvSpPr>
        <p:spPr>
          <a:xfrm>
            <a:off x="2249488" y="4113213"/>
            <a:ext cx="1739900" cy="173990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41" name="Oval 40">
            <a:extLst>
              <a:ext uri="{FF2B5EF4-FFF2-40B4-BE49-F238E27FC236}">
                <a16:creationId xmlns:a16="http://schemas.microsoft.com/office/drawing/2014/main" id="{272FDC0F-2A9F-DB47-8422-0F74E1DC6D8F}"/>
              </a:ext>
            </a:extLst>
          </p:cNvPr>
          <p:cNvSpPr/>
          <p:nvPr/>
        </p:nvSpPr>
        <p:spPr>
          <a:xfrm>
            <a:off x="2249488" y="6500813"/>
            <a:ext cx="1739900" cy="173990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50" name="Oval 49">
            <a:extLst>
              <a:ext uri="{FF2B5EF4-FFF2-40B4-BE49-F238E27FC236}">
                <a16:creationId xmlns:a16="http://schemas.microsoft.com/office/drawing/2014/main" id="{DA62AEDE-EDA2-7444-9AD7-1F4C898F8413}"/>
              </a:ext>
            </a:extLst>
          </p:cNvPr>
          <p:cNvSpPr/>
          <p:nvPr/>
        </p:nvSpPr>
        <p:spPr>
          <a:xfrm>
            <a:off x="2249488" y="9083675"/>
            <a:ext cx="1739900" cy="173990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76" name="Oval 75">
            <a:extLst>
              <a:ext uri="{FF2B5EF4-FFF2-40B4-BE49-F238E27FC236}">
                <a16:creationId xmlns:a16="http://schemas.microsoft.com/office/drawing/2014/main" id="{7059AD25-58CB-6B4E-91A2-576EB0A7B60E}"/>
              </a:ext>
            </a:extLst>
          </p:cNvPr>
          <p:cNvSpPr/>
          <p:nvPr/>
        </p:nvSpPr>
        <p:spPr>
          <a:xfrm>
            <a:off x="9509125" y="4113213"/>
            <a:ext cx="1739900" cy="173990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80" name="Oval 79">
            <a:extLst>
              <a:ext uri="{FF2B5EF4-FFF2-40B4-BE49-F238E27FC236}">
                <a16:creationId xmlns:a16="http://schemas.microsoft.com/office/drawing/2014/main" id="{3C80E9B2-ED3E-3C43-997E-57CDB2561CD1}"/>
              </a:ext>
            </a:extLst>
          </p:cNvPr>
          <p:cNvSpPr/>
          <p:nvPr/>
        </p:nvSpPr>
        <p:spPr>
          <a:xfrm>
            <a:off x="9509125" y="6500813"/>
            <a:ext cx="1739900" cy="173990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84" name="Oval 83">
            <a:extLst>
              <a:ext uri="{FF2B5EF4-FFF2-40B4-BE49-F238E27FC236}">
                <a16:creationId xmlns:a16="http://schemas.microsoft.com/office/drawing/2014/main" id="{5623C079-D8C1-6041-B2E2-4762CBFCD5FD}"/>
              </a:ext>
            </a:extLst>
          </p:cNvPr>
          <p:cNvSpPr/>
          <p:nvPr/>
        </p:nvSpPr>
        <p:spPr>
          <a:xfrm>
            <a:off x="9509125" y="9083675"/>
            <a:ext cx="1739900" cy="173990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87" name="Oval 86">
            <a:extLst>
              <a:ext uri="{FF2B5EF4-FFF2-40B4-BE49-F238E27FC236}">
                <a16:creationId xmlns:a16="http://schemas.microsoft.com/office/drawing/2014/main" id="{7CFB8749-031F-D544-B29E-7EBB9A209D57}"/>
              </a:ext>
            </a:extLst>
          </p:cNvPr>
          <p:cNvSpPr/>
          <p:nvPr/>
        </p:nvSpPr>
        <p:spPr>
          <a:xfrm>
            <a:off x="16768763" y="4113213"/>
            <a:ext cx="1739900" cy="173990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90" name="Oval 89">
            <a:extLst>
              <a:ext uri="{FF2B5EF4-FFF2-40B4-BE49-F238E27FC236}">
                <a16:creationId xmlns:a16="http://schemas.microsoft.com/office/drawing/2014/main" id="{92037EFF-6CC5-B043-A2EA-AEF145882FE2}"/>
              </a:ext>
            </a:extLst>
          </p:cNvPr>
          <p:cNvSpPr/>
          <p:nvPr/>
        </p:nvSpPr>
        <p:spPr>
          <a:xfrm>
            <a:off x="16768763" y="6500813"/>
            <a:ext cx="1739900" cy="173990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93" name="Oval 92">
            <a:extLst>
              <a:ext uri="{FF2B5EF4-FFF2-40B4-BE49-F238E27FC236}">
                <a16:creationId xmlns:a16="http://schemas.microsoft.com/office/drawing/2014/main" id="{80490E71-CDC2-1C4E-BC73-C2CDD2588C0E}"/>
              </a:ext>
            </a:extLst>
          </p:cNvPr>
          <p:cNvSpPr/>
          <p:nvPr/>
        </p:nvSpPr>
        <p:spPr>
          <a:xfrm>
            <a:off x="16768763" y="9083675"/>
            <a:ext cx="1739900" cy="173990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94" name="Shape 2835">
            <a:extLst>
              <a:ext uri="{FF2B5EF4-FFF2-40B4-BE49-F238E27FC236}">
                <a16:creationId xmlns:a16="http://schemas.microsoft.com/office/drawing/2014/main" id="{D7F7BB2A-3B86-CE45-B76B-F8AA995333D5}"/>
              </a:ext>
            </a:extLst>
          </p:cNvPr>
          <p:cNvSpPr/>
          <p:nvPr/>
        </p:nvSpPr>
        <p:spPr>
          <a:xfrm>
            <a:off x="2747963" y="6981825"/>
            <a:ext cx="744537" cy="744538"/>
          </a:xfrm>
          <a:custGeom>
            <a:avLst/>
            <a:gdLst/>
            <a:ahLst/>
            <a:cxnLst>
              <a:cxn ang="0">
                <a:pos x="wd2" y="hd2"/>
              </a:cxn>
              <a:cxn ang="5400000">
                <a:pos x="wd2" y="hd2"/>
              </a:cxn>
              <a:cxn ang="10800000">
                <a:pos x="wd2" y="hd2"/>
              </a:cxn>
              <a:cxn ang="16200000">
                <a:pos x="wd2" y="hd2"/>
              </a:cxn>
            </a:cxnLst>
            <a:rect l="0" t="0" r="r" b="b"/>
            <a:pathLst>
              <a:path w="21600" h="21600" extrusionOk="0">
                <a:moveTo>
                  <a:pt x="15218" y="5891"/>
                </a:moveTo>
                <a:lnTo>
                  <a:pt x="8345" y="5891"/>
                </a:lnTo>
                <a:cubicBezTo>
                  <a:pt x="8075" y="5891"/>
                  <a:pt x="7855" y="6111"/>
                  <a:pt x="7855" y="6382"/>
                </a:cubicBezTo>
                <a:cubicBezTo>
                  <a:pt x="7855" y="6653"/>
                  <a:pt x="8075" y="6873"/>
                  <a:pt x="8345" y="6873"/>
                </a:cubicBezTo>
                <a:lnTo>
                  <a:pt x="15218" y="6873"/>
                </a:lnTo>
                <a:cubicBezTo>
                  <a:pt x="15489" y="6873"/>
                  <a:pt x="15709" y="6653"/>
                  <a:pt x="15709" y="6382"/>
                </a:cubicBezTo>
                <a:cubicBezTo>
                  <a:pt x="15709" y="6111"/>
                  <a:pt x="15489" y="5891"/>
                  <a:pt x="15218" y="5891"/>
                </a:cubicBezTo>
                <a:moveTo>
                  <a:pt x="6382" y="5891"/>
                </a:moveTo>
                <a:cubicBezTo>
                  <a:pt x="6111" y="5891"/>
                  <a:pt x="5891" y="6111"/>
                  <a:pt x="5891" y="6382"/>
                </a:cubicBezTo>
                <a:cubicBezTo>
                  <a:pt x="5891" y="6653"/>
                  <a:pt x="6111" y="6873"/>
                  <a:pt x="6382" y="6873"/>
                </a:cubicBezTo>
                <a:cubicBezTo>
                  <a:pt x="6653" y="6873"/>
                  <a:pt x="6873" y="6653"/>
                  <a:pt x="6873" y="6382"/>
                </a:cubicBezTo>
                <a:cubicBezTo>
                  <a:pt x="6873" y="6111"/>
                  <a:pt x="6653" y="5891"/>
                  <a:pt x="6382" y="5891"/>
                </a:cubicBezTo>
                <a:moveTo>
                  <a:pt x="19636" y="0"/>
                </a:moveTo>
                <a:lnTo>
                  <a:pt x="5891" y="0"/>
                </a:lnTo>
                <a:cubicBezTo>
                  <a:pt x="4806" y="0"/>
                  <a:pt x="3927" y="879"/>
                  <a:pt x="3927" y="1964"/>
                </a:cubicBezTo>
                <a:lnTo>
                  <a:pt x="3927" y="2455"/>
                </a:lnTo>
                <a:cubicBezTo>
                  <a:pt x="3927" y="2726"/>
                  <a:pt x="4147" y="2945"/>
                  <a:pt x="4418" y="2945"/>
                </a:cubicBezTo>
                <a:cubicBezTo>
                  <a:pt x="4689"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5" y="16691"/>
                  <a:pt x="18655" y="16910"/>
                  <a:pt x="18655" y="17182"/>
                </a:cubicBezTo>
                <a:cubicBezTo>
                  <a:pt x="18655" y="17453"/>
                  <a:pt x="18875" y="17673"/>
                  <a:pt x="19145" y="17673"/>
                </a:cubicBezTo>
                <a:lnTo>
                  <a:pt x="19636" y="17673"/>
                </a:lnTo>
                <a:cubicBezTo>
                  <a:pt x="20721" y="17673"/>
                  <a:pt x="21600" y="16794"/>
                  <a:pt x="21600" y="15709"/>
                </a:cubicBezTo>
                <a:lnTo>
                  <a:pt x="21600" y="1964"/>
                </a:lnTo>
                <a:cubicBezTo>
                  <a:pt x="21600" y="879"/>
                  <a:pt x="20721" y="0"/>
                  <a:pt x="19636" y="0"/>
                </a:cubicBezTo>
                <a:moveTo>
                  <a:pt x="2455" y="5891"/>
                </a:moveTo>
                <a:cubicBezTo>
                  <a:pt x="2184" y="5891"/>
                  <a:pt x="1964" y="6111"/>
                  <a:pt x="1964" y="6382"/>
                </a:cubicBezTo>
                <a:cubicBezTo>
                  <a:pt x="1964" y="6653"/>
                  <a:pt x="2184" y="6873"/>
                  <a:pt x="2455" y="6873"/>
                </a:cubicBezTo>
                <a:cubicBezTo>
                  <a:pt x="2725" y="6873"/>
                  <a:pt x="2945" y="6653"/>
                  <a:pt x="2945" y="6382"/>
                </a:cubicBezTo>
                <a:cubicBezTo>
                  <a:pt x="2945" y="6111"/>
                  <a:pt x="2725" y="5891"/>
                  <a:pt x="2455" y="5891"/>
                </a:cubicBezTo>
                <a:moveTo>
                  <a:pt x="4418" y="5891"/>
                </a:moveTo>
                <a:cubicBezTo>
                  <a:pt x="4147" y="5891"/>
                  <a:pt x="3927" y="6111"/>
                  <a:pt x="3927" y="6382"/>
                </a:cubicBezTo>
                <a:cubicBezTo>
                  <a:pt x="3927" y="6653"/>
                  <a:pt x="4147" y="6873"/>
                  <a:pt x="4418" y="6873"/>
                </a:cubicBezTo>
                <a:cubicBezTo>
                  <a:pt x="4689" y="6873"/>
                  <a:pt x="4909" y="6653"/>
                  <a:pt x="4909" y="6382"/>
                </a:cubicBezTo>
                <a:cubicBezTo>
                  <a:pt x="4909" y="6111"/>
                  <a:pt x="4689" y="5891"/>
                  <a:pt x="4418" y="5891"/>
                </a:cubicBezTo>
                <a:moveTo>
                  <a:pt x="16691" y="7855"/>
                </a:moveTo>
                <a:lnTo>
                  <a:pt x="982" y="7855"/>
                </a:lnTo>
                <a:lnTo>
                  <a:pt x="982" y="5891"/>
                </a:lnTo>
                <a:cubicBezTo>
                  <a:pt x="982" y="5349"/>
                  <a:pt x="1422" y="4909"/>
                  <a:pt x="1964" y="4909"/>
                </a:cubicBezTo>
                <a:lnTo>
                  <a:pt x="15709" y="4909"/>
                </a:lnTo>
                <a:cubicBezTo>
                  <a:pt x="16251" y="4909"/>
                  <a:pt x="16691" y="5349"/>
                  <a:pt x="16691" y="5891"/>
                </a:cubicBezTo>
                <a:cubicBezTo>
                  <a:pt x="16691" y="5891"/>
                  <a:pt x="16691" y="7855"/>
                  <a:pt x="16691" y="7855"/>
                </a:cubicBezTo>
                <a:close/>
                <a:moveTo>
                  <a:pt x="16691" y="19636"/>
                </a:moveTo>
                <a:cubicBezTo>
                  <a:pt x="16691" y="20178"/>
                  <a:pt x="16251" y="20618"/>
                  <a:pt x="15709" y="20618"/>
                </a:cubicBezTo>
                <a:lnTo>
                  <a:pt x="1964" y="20618"/>
                </a:lnTo>
                <a:cubicBezTo>
                  <a:pt x="1422" y="20618"/>
                  <a:pt x="982" y="20178"/>
                  <a:pt x="982" y="19636"/>
                </a:cubicBezTo>
                <a:lnTo>
                  <a:pt x="982" y="8836"/>
                </a:lnTo>
                <a:lnTo>
                  <a:pt x="16691" y="8836"/>
                </a:lnTo>
                <a:cubicBezTo>
                  <a:pt x="16691" y="8836"/>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bg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5" name="Shape 2836">
            <a:extLst>
              <a:ext uri="{FF2B5EF4-FFF2-40B4-BE49-F238E27FC236}">
                <a16:creationId xmlns:a16="http://schemas.microsoft.com/office/drawing/2014/main" id="{02118095-E227-844A-AB55-21F3DC25E92C}"/>
              </a:ext>
            </a:extLst>
          </p:cNvPr>
          <p:cNvSpPr/>
          <p:nvPr/>
        </p:nvSpPr>
        <p:spPr>
          <a:xfrm>
            <a:off x="9985375" y="4705350"/>
            <a:ext cx="746125" cy="541338"/>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bg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6" name="Shape 2838">
            <a:extLst>
              <a:ext uri="{FF2B5EF4-FFF2-40B4-BE49-F238E27FC236}">
                <a16:creationId xmlns:a16="http://schemas.microsoft.com/office/drawing/2014/main" id="{C42ECDE6-DD1C-0C45-876C-41865A3584F9}"/>
              </a:ext>
            </a:extLst>
          </p:cNvPr>
          <p:cNvSpPr/>
          <p:nvPr/>
        </p:nvSpPr>
        <p:spPr>
          <a:xfrm>
            <a:off x="10034588" y="9674225"/>
            <a:ext cx="744537" cy="612775"/>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5" y="12000"/>
                  <a:pt x="13745" y="12269"/>
                  <a:pt x="13745" y="12600"/>
                </a:cubicBezTo>
                <a:cubicBezTo>
                  <a:pt x="13745" y="14589"/>
                  <a:pt x="12426" y="16200"/>
                  <a:pt x="10800" y="16200"/>
                </a:cubicBezTo>
                <a:cubicBezTo>
                  <a:pt x="9173" y="16200"/>
                  <a:pt x="7855" y="14589"/>
                  <a:pt x="7855" y="12600"/>
                </a:cubicBezTo>
                <a:cubicBezTo>
                  <a:pt x="7855" y="12269"/>
                  <a:pt x="7635" y="12000"/>
                  <a:pt x="7364" y="12000"/>
                </a:cubicBezTo>
                <a:lnTo>
                  <a:pt x="1285" y="12000"/>
                </a:lnTo>
                <a:cubicBezTo>
                  <a:pt x="1285" y="12000"/>
                  <a:pt x="5703" y="1200"/>
                  <a:pt x="5703" y="1200"/>
                </a:cubicBezTo>
                <a:close/>
                <a:moveTo>
                  <a:pt x="21543" y="12335"/>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5"/>
                </a:lnTo>
                <a:cubicBezTo>
                  <a:pt x="23" y="12415"/>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5"/>
                  <a:pt x="21543" y="12335"/>
                </a:cubicBezTo>
              </a:path>
            </a:pathLst>
          </a:custGeom>
          <a:solidFill>
            <a:schemeClr val="bg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7" name="Shape 2840">
            <a:extLst>
              <a:ext uri="{FF2B5EF4-FFF2-40B4-BE49-F238E27FC236}">
                <a16:creationId xmlns:a16="http://schemas.microsoft.com/office/drawing/2014/main" id="{B18B436B-B8EB-1948-AC4E-FA39D4D434BE}"/>
              </a:ext>
            </a:extLst>
          </p:cNvPr>
          <p:cNvSpPr/>
          <p:nvPr/>
        </p:nvSpPr>
        <p:spPr>
          <a:xfrm>
            <a:off x="17267238" y="4643438"/>
            <a:ext cx="744537" cy="676275"/>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solidFill>
            <a:schemeClr val="bg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8" name="Shape 2845">
            <a:extLst>
              <a:ext uri="{FF2B5EF4-FFF2-40B4-BE49-F238E27FC236}">
                <a16:creationId xmlns:a16="http://schemas.microsoft.com/office/drawing/2014/main" id="{28A607A8-0DB2-4A42-8D74-6CE626A7789D}"/>
              </a:ext>
            </a:extLst>
          </p:cNvPr>
          <p:cNvSpPr/>
          <p:nvPr/>
        </p:nvSpPr>
        <p:spPr>
          <a:xfrm>
            <a:off x="2803525" y="9571038"/>
            <a:ext cx="609600" cy="746125"/>
          </a:xfrm>
          <a:custGeom>
            <a:avLst/>
            <a:gdLst/>
            <a:ahLst/>
            <a:cxnLst>
              <a:cxn ang="0">
                <a:pos x="wd2" y="hd2"/>
              </a:cxn>
              <a:cxn ang="5400000">
                <a:pos x="wd2" y="hd2"/>
              </a:cxn>
              <a:cxn ang="10800000">
                <a:pos x="wd2" y="hd2"/>
              </a:cxn>
              <a:cxn ang="16200000">
                <a:pos x="wd2" y="hd2"/>
              </a:cxn>
            </a:cxnLst>
            <a:rect l="0" t="0" r="r" b="b"/>
            <a:pathLst>
              <a:path w="21600" h="21600" extrusionOk="0">
                <a:moveTo>
                  <a:pt x="12000" y="1408"/>
                </a:moveTo>
                <a:lnTo>
                  <a:pt x="17518" y="4418"/>
                </a:lnTo>
                <a:lnTo>
                  <a:pt x="12000" y="7429"/>
                </a:lnTo>
                <a:cubicBezTo>
                  <a:pt x="12000" y="7429"/>
                  <a:pt x="12000" y="1408"/>
                  <a:pt x="12000" y="1408"/>
                </a:cubicBezTo>
                <a:close/>
                <a:moveTo>
                  <a:pt x="21000" y="12273"/>
                </a:moveTo>
                <a:cubicBezTo>
                  <a:pt x="20669"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0800" y="8345"/>
                </a:lnTo>
                <a:cubicBezTo>
                  <a:pt x="10800" y="8617"/>
                  <a:pt x="11069" y="8836"/>
                  <a:pt x="11400" y="8836"/>
                </a:cubicBezTo>
                <a:cubicBezTo>
                  <a:pt x="11524" y="8836"/>
                  <a:pt x="11631" y="8799"/>
                  <a:pt x="11726" y="8747"/>
                </a:cubicBezTo>
                <a:lnTo>
                  <a:pt x="11733" y="8754"/>
                </a:lnTo>
                <a:lnTo>
                  <a:pt x="18933" y="4827"/>
                </a:lnTo>
                <a:lnTo>
                  <a:pt x="18926" y="4819"/>
                </a:lnTo>
                <a:cubicBezTo>
                  <a:pt x="19087" y="4731"/>
                  <a:pt x="19200" y="4589"/>
                  <a:pt x="19200" y="4418"/>
                </a:cubicBezTo>
                <a:cubicBezTo>
                  <a:pt x="19200" y="4248"/>
                  <a:pt x="19087" y="4106"/>
                  <a:pt x="18926" y="4017"/>
                </a:cubicBezTo>
                <a:lnTo>
                  <a:pt x="18933" y="4010"/>
                </a:lnTo>
                <a:lnTo>
                  <a:pt x="11733" y="82"/>
                </a:lnTo>
                <a:lnTo>
                  <a:pt x="11726" y="90"/>
                </a:lnTo>
                <a:cubicBezTo>
                  <a:pt x="11631" y="38"/>
                  <a:pt x="11524" y="0"/>
                  <a:pt x="11400" y="0"/>
                </a:cubicBezTo>
                <a:cubicBezTo>
                  <a:pt x="11069" y="0"/>
                  <a:pt x="10800" y="220"/>
                  <a:pt x="10800" y="491"/>
                </a:cubicBezTo>
                <a:lnTo>
                  <a:pt x="10800" y="3927"/>
                </a:lnTo>
                <a:cubicBezTo>
                  <a:pt x="4835" y="3927"/>
                  <a:pt x="0" y="7883"/>
                  <a:pt x="0" y="12764"/>
                </a:cubicBezTo>
                <a:cubicBezTo>
                  <a:pt x="0" y="17644"/>
                  <a:pt x="4835" y="21600"/>
                  <a:pt x="10800" y="21600"/>
                </a:cubicBezTo>
                <a:cubicBezTo>
                  <a:pt x="16765" y="21600"/>
                  <a:pt x="21600" y="17644"/>
                  <a:pt x="21600" y="12764"/>
                </a:cubicBezTo>
                <a:cubicBezTo>
                  <a:pt x="21600" y="12492"/>
                  <a:pt x="21331" y="12273"/>
                  <a:pt x="21000" y="12273"/>
                </a:cubicBezTo>
              </a:path>
            </a:pathLst>
          </a:custGeom>
          <a:solidFill>
            <a:schemeClr val="bg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9" name="Shape 2848">
            <a:extLst>
              <a:ext uri="{FF2B5EF4-FFF2-40B4-BE49-F238E27FC236}">
                <a16:creationId xmlns:a16="http://schemas.microsoft.com/office/drawing/2014/main" id="{36540EF2-854C-9549-9CB9-D964C3C999ED}"/>
              </a:ext>
            </a:extLst>
          </p:cNvPr>
          <p:cNvSpPr/>
          <p:nvPr/>
        </p:nvSpPr>
        <p:spPr>
          <a:xfrm>
            <a:off x="10015538" y="6973888"/>
            <a:ext cx="746125" cy="744537"/>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7"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1782"/>
                </a:moveTo>
                <a:cubicBezTo>
                  <a:pt x="14017" y="11782"/>
                  <a:pt x="14236" y="11562"/>
                  <a:pt x="14236" y="11291"/>
                </a:cubicBezTo>
                <a:cubicBezTo>
                  <a:pt x="14236" y="11156"/>
                  <a:pt x="14182" y="11033"/>
                  <a:pt x="14093" y="10944"/>
                </a:cubicBezTo>
                <a:lnTo>
                  <a:pt x="11147" y="7998"/>
                </a:lnTo>
                <a:cubicBezTo>
                  <a:pt x="11058" y="7910"/>
                  <a:pt x="10936" y="7855"/>
                  <a:pt x="10800" y="7855"/>
                </a:cubicBezTo>
                <a:cubicBezTo>
                  <a:pt x="10665" y="7855"/>
                  <a:pt x="10542" y="7910"/>
                  <a:pt x="10453" y="7998"/>
                </a:cubicBezTo>
                <a:lnTo>
                  <a:pt x="7507" y="10944"/>
                </a:lnTo>
                <a:cubicBezTo>
                  <a:pt x="7419" y="11033"/>
                  <a:pt x="7364" y="11156"/>
                  <a:pt x="7364" y="11291"/>
                </a:cubicBezTo>
                <a:cubicBezTo>
                  <a:pt x="7364" y="11562"/>
                  <a:pt x="7583" y="11782"/>
                  <a:pt x="7855" y="11782"/>
                </a:cubicBezTo>
                <a:cubicBezTo>
                  <a:pt x="7990" y="11782"/>
                  <a:pt x="8113" y="11727"/>
                  <a:pt x="8202" y="11638"/>
                </a:cubicBezTo>
                <a:lnTo>
                  <a:pt x="10309" y="9531"/>
                </a:lnTo>
                <a:lnTo>
                  <a:pt x="10309" y="21109"/>
                </a:lnTo>
                <a:cubicBezTo>
                  <a:pt x="10309" y="21380"/>
                  <a:pt x="10529" y="21600"/>
                  <a:pt x="10800" y="21600"/>
                </a:cubicBezTo>
                <a:cubicBezTo>
                  <a:pt x="11071" y="21600"/>
                  <a:pt x="11291" y="21380"/>
                  <a:pt x="11291" y="21109"/>
                </a:cubicBezTo>
                <a:lnTo>
                  <a:pt x="11291" y="9531"/>
                </a:lnTo>
                <a:lnTo>
                  <a:pt x="13398" y="11638"/>
                </a:lnTo>
                <a:cubicBezTo>
                  <a:pt x="13488" y="11727"/>
                  <a:pt x="13610" y="11782"/>
                  <a:pt x="13745" y="11782"/>
                </a:cubicBezTo>
              </a:path>
            </a:pathLst>
          </a:custGeom>
          <a:solidFill>
            <a:schemeClr val="bg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0" name="Shape 2849">
            <a:extLst>
              <a:ext uri="{FF2B5EF4-FFF2-40B4-BE49-F238E27FC236}">
                <a16:creationId xmlns:a16="http://schemas.microsoft.com/office/drawing/2014/main" id="{AB85AE77-0DB4-A042-A486-537094D3483E}"/>
              </a:ext>
            </a:extLst>
          </p:cNvPr>
          <p:cNvSpPr/>
          <p:nvPr/>
        </p:nvSpPr>
        <p:spPr>
          <a:xfrm>
            <a:off x="17283113" y="7046913"/>
            <a:ext cx="744537" cy="642937"/>
          </a:xfrm>
          <a:custGeom>
            <a:avLst/>
            <a:gdLst/>
            <a:ahLst/>
            <a:cxnLst>
              <a:cxn ang="0">
                <a:pos x="wd2" y="hd2"/>
              </a:cxn>
              <a:cxn ang="5400000">
                <a:pos x="wd2" y="hd2"/>
              </a:cxn>
              <a:cxn ang="10800000">
                <a:pos x="wd2" y="hd2"/>
              </a:cxn>
              <a:cxn ang="16200000">
                <a:pos x="wd2" y="hd2"/>
              </a:cxn>
            </a:cxnLst>
            <a:rect l="0" t="0" r="r" b="b"/>
            <a:pathLst>
              <a:path w="21600" h="21582" extrusionOk="0">
                <a:moveTo>
                  <a:pt x="13421" y="20466"/>
                </a:moveTo>
                <a:lnTo>
                  <a:pt x="12630" y="20221"/>
                </a:lnTo>
                <a:cubicBezTo>
                  <a:pt x="13305" y="19604"/>
                  <a:pt x="13745" y="18664"/>
                  <a:pt x="13745" y="17589"/>
                </a:cubicBezTo>
                <a:cubicBezTo>
                  <a:pt x="13745" y="16189"/>
                  <a:pt x="13013" y="14988"/>
                  <a:pt x="11967" y="14465"/>
                </a:cubicBezTo>
                <a:lnTo>
                  <a:pt x="11702" y="15585"/>
                </a:lnTo>
                <a:cubicBezTo>
                  <a:pt x="12330" y="15964"/>
                  <a:pt x="12764" y="16715"/>
                  <a:pt x="12764" y="17589"/>
                </a:cubicBezTo>
                <a:cubicBezTo>
                  <a:pt x="12764" y="18299"/>
                  <a:pt x="12477" y="18923"/>
                  <a:pt x="12035" y="19336"/>
                </a:cubicBezTo>
                <a:lnTo>
                  <a:pt x="12296" y="18213"/>
                </a:lnTo>
                <a:cubicBezTo>
                  <a:pt x="12327" y="18073"/>
                  <a:pt x="12314" y="17918"/>
                  <a:pt x="12246" y="17782"/>
                </a:cubicBezTo>
                <a:cubicBezTo>
                  <a:pt x="12111" y="17511"/>
                  <a:pt x="11811" y="17418"/>
                  <a:pt x="11576" y="17574"/>
                </a:cubicBezTo>
                <a:cubicBezTo>
                  <a:pt x="11459" y="17653"/>
                  <a:pt x="11380" y="17779"/>
                  <a:pt x="11347" y="17920"/>
                </a:cubicBezTo>
                <a:lnTo>
                  <a:pt x="10808" y="20244"/>
                </a:lnTo>
                <a:cubicBezTo>
                  <a:pt x="10776" y="20384"/>
                  <a:pt x="10789" y="20539"/>
                  <a:pt x="10857" y="20675"/>
                </a:cubicBezTo>
                <a:cubicBezTo>
                  <a:pt x="10920" y="20802"/>
                  <a:pt x="11021" y="20885"/>
                  <a:pt x="11133" y="20927"/>
                </a:cubicBezTo>
                <a:lnTo>
                  <a:pt x="11126" y="20956"/>
                </a:lnTo>
                <a:cubicBezTo>
                  <a:pt x="11142" y="20954"/>
                  <a:pt x="11158" y="20948"/>
                  <a:pt x="11173" y="20945"/>
                </a:cubicBezTo>
                <a:lnTo>
                  <a:pt x="13166" y="21562"/>
                </a:lnTo>
                <a:cubicBezTo>
                  <a:pt x="13288" y="21600"/>
                  <a:pt x="13422" y="21584"/>
                  <a:pt x="13539" y="21506"/>
                </a:cubicBezTo>
                <a:cubicBezTo>
                  <a:pt x="13774" y="21350"/>
                  <a:pt x="13855" y="21002"/>
                  <a:pt x="13719" y="20730"/>
                </a:cubicBezTo>
                <a:cubicBezTo>
                  <a:pt x="13651" y="20595"/>
                  <a:pt x="13542" y="20503"/>
                  <a:pt x="13421" y="20466"/>
                </a:cubicBezTo>
                <a:moveTo>
                  <a:pt x="18634" y="7273"/>
                </a:moveTo>
                <a:cubicBezTo>
                  <a:pt x="18643" y="7119"/>
                  <a:pt x="18655" y="6966"/>
                  <a:pt x="18655" y="6809"/>
                </a:cubicBezTo>
                <a:cubicBezTo>
                  <a:pt x="18655" y="3049"/>
                  <a:pt x="16017" y="0"/>
                  <a:pt x="12764" y="0"/>
                </a:cubicBezTo>
                <a:cubicBezTo>
                  <a:pt x="10499" y="0"/>
                  <a:pt x="8536" y="1479"/>
                  <a:pt x="7550" y="3645"/>
                </a:cubicBezTo>
                <a:cubicBezTo>
                  <a:pt x="7185" y="3492"/>
                  <a:pt x="6793" y="3404"/>
                  <a:pt x="6382" y="3404"/>
                </a:cubicBezTo>
                <a:cubicBezTo>
                  <a:pt x="4484" y="3404"/>
                  <a:pt x="2945" y="5183"/>
                  <a:pt x="2945" y="7376"/>
                </a:cubicBezTo>
                <a:cubicBezTo>
                  <a:pt x="2945" y="7662"/>
                  <a:pt x="2973" y="7940"/>
                  <a:pt x="3022" y="8208"/>
                </a:cubicBezTo>
                <a:cubicBezTo>
                  <a:pt x="1267" y="8884"/>
                  <a:pt x="0" y="10794"/>
                  <a:pt x="0" y="13050"/>
                </a:cubicBezTo>
                <a:cubicBezTo>
                  <a:pt x="0" y="15871"/>
                  <a:pt x="1978" y="18157"/>
                  <a:pt x="4418" y="18157"/>
                </a:cubicBezTo>
                <a:lnTo>
                  <a:pt x="6382" y="18157"/>
                </a:lnTo>
                <a:cubicBezTo>
                  <a:pt x="6653" y="18157"/>
                  <a:pt x="6873" y="17903"/>
                  <a:pt x="6873" y="17589"/>
                </a:cubicBezTo>
                <a:cubicBezTo>
                  <a:pt x="6873" y="17276"/>
                  <a:pt x="6653" y="17022"/>
                  <a:pt x="6382" y="17022"/>
                </a:cubicBezTo>
                <a:lnTo>
                  <a:pt x="4418" y="17022"/>
                </a:lnTo>
                <a:cubicBezTo>
                  <a:pt x="2524" y="17022"/>
                  <a:pt x="982" y="15240"/>
                  <a:pt x="982" y="13050"/>
                </a:cubicBezTo>
                <a:cubicBezTo>
                  <a:pt x="982" y="11339"/>
                  <a:pt x="1926" y="9826"/>
                  <a:pt x="3333" y="9284"/>
                </a:cubicBezTo>
                <a:lnTo>
                  <a:pt x="4165" y="8964"/>
                </a:lnTo>
                <a:lnTo>
                  <a:pt x="3982" y="7971"/>
                </a:lnTo>
                <a:cubicBezTo>
                  <a:pt x="3946" y="7773"/>
                  <a:pt x="3927" y="7572"/>
                  <a:pt x="3927" y="7376"/>
                </a:cubicBezTo>
                <a:cubicBezTo>
                  <a:pt x="3927" y="5812"/>
                  <a:pt x="5028" y="4539"/>
                  <a:pt x="6382" y="4539"/>
                </a:cubicBezTo>
                <a:cubicBezTo>
                  <a:pt x="6661" y="4539"/>
                  <a:pt x="6942" y="4597"/>
                  <a:pt x="7215" y="4712"/>
                </a:cubicBezTo>
                <a:lnTo>
                  <a:pt x="8019" y="5049"/>
                </a:lnTo>
                <a:lnTo>
                  <a:pt x="8418" y="4173"/>
                </a:lnTo>
                <a:cubicBezTo>
                  <a:pt x="9272" y="2299"/>
                  <a:pt x="10937" y="1135"/>
                  <a:pt x="12764" y="1135"/>
                </a:cubicBezTo>
                <a:cubicBezTo>
                  <a:pt x="15470" y="1135"/>
                  <a:pt x="17673" y="3680"/>
                  <a:pt x="17673" y="6809"/>
                </a:cubicBezTo>
                <a:cubicBezTo>
                  <a:pt x="17673" y="6908"/>
                  <a:pt x="17666" y="7005"/>
                  <a:pt x="17660" y="7102"/>
                </a:cubicBezTo>
                <a:lnTo>
                  <a:pt x="17655" y="7199"/>
                </a:lnTo>
                <a:lnTo>
                  <a:pt x="17610" y="7998"/>
                </a:lnTo>
                <a:lnTo>
                  <a:pt x="18245" y="8315"/>
                </a:lnTo>
                <a:cubicBezTo>
                  <a:pt x="19687" y="9034"/>
                  <a:pt x="20618" y="10670"/>
                  <a:pt x="20618" y="12483"/>
                </a:cubicBezTo>
                <a:cubicBezTo>
                  <a:pt x="20618" y="14986"/>
                  <a:pt x="18856" y="17022"/>
                  <a:pt x="16691" y="17022"/>
                </a:cubicBezTo>
                <a:lnTo>
                  <a:pt x="15218" y="17022"/>
                </a:lnTo>
                <a:cubicBezTo>
                  <a:pt x="14947" y="17022"/>
                  <a:pt x="14727" y="17276"/>
                  <a:pt x="14727" y="17589"/>
                </a:cubicBezTo>
                <a:cubicBezTo>
                  <a:pt x="14727" y="17903"/>
                  <a:pt x="14947" y="18157"/>
                  <a:pt x="15218" y="18157"/>
                </a:cubicBezTo>
                <a:lnTo>
                  <a:pt x="16691" y="18157"/>
                </a:lnTo>
                <a:cubicBezTo>
                  <a:pt x="19402" y="18157"/>
                  <a:pt x="21600" y="15617"/>
                  <a:pt x="21600" y="12483"/>
                </a:cubicBezTo>
                <a:cubicBezTo>
                  <a:pt x="21600" y="10147"/>
                  <a:pt x="20378" y="8143"/>
                  <a:pt x="18634" y="7273"/>
                </a:cubicBezTo>
                <a:moveTo>
                  <a:pt x="10773" y="14522"/>
                </a:moveTo>
                <a:cubicBezTo>
                  <a:pt x="10711" y="14398"/>
                  <a:pt x="10613" y="14316"/>
                  <a:pt x="10504" y="14274"/>
                </a:cubicBezTo>
                <a:lnTo>
                  <a:pt x="10517" y="14218"/>
                </a:lnTo>
                <a:cubicBezTo>
                  <a:pt x="10484" y="14221"/>
                  <a:pt x="10451" y="14231"/>
                  <a:pt x="10418" y="14240"/>
                </a:cubicBezTo>
                <a:lnTo>
                  <a:pt x="8463" y="13634"/>
                </a:lnTo>
                <a:lnTo>
                  <a:pt x="8463" y="13635"/>
                </a:lnTo>
                <a:cubicBezTo>
                  <a:pt x="8343" y="13598"/>
                  <a:pt x="8209" y="13613"/>
                  <a:pt x="8091" y="13692"/>
                </a:cubicBezTo>
                <a:cubicBezTo>
                  <a:pt x="7856" y="13848"/>
                  <a:pt x="7776" y="14195"/>
                  <a:pt x="7911" y="14466"/>
                </a:cubicBezTo>
                <a:cubicBezTo>
                  <a:pt x="7979" y="14602"/>
                  <a:pt x="8088" y="14693"/>
                  <a:pt x="8210" y="14731"/>
                </a:cubicBezTo>
                <a:lnTo>
                  <a:pt x="8965" y="14964"/>
                </a:lnTo>
                <a:cubicBezTo>
                  <a:pt x="8292" y="15580"/>
                  <a:pt x="7855" y="16518"/>
                  <a:pt x="7855" y="17589"/>
                </a:cubicBezTo>
                <a:cubicBezTo>
                  <a:pt x="7855" y="19007"/>
                  <a:pt x="8604" y="20220"/>
                  <a:pt x="9671" y="20732"/>
                </a:cubicBezTo>
                <a:lnTo>
                  <a:pt x="9934" y="19617"/>
                </a:lnTo>
                <a:cubicBezTo>
                  <a:pt x="9286" y="19246"/>
                  <a:pt x="8836" y="18482"/>
                  <a:pt x="8836" y="17589"/>
                </a:cubicBezTo>
                <a:cubicBezTo>
                  <a:pt x="8836" y="16857"/>
                  <a:pt x="9142" y="16215"/>
                  <a:pt x="9609" y="15802"/>
                </a:cubicBezTo>
                <a:lnTo>
                  <a:pt x="9335" y="16984"/>
                </a:lnTo>
                <a:cubicBezTo>
                  <a:pt x="9303" y="17124"/>
                  <a:pt x="9317" y="17279"/>
                  <a:pt x="9384" y="17415"/>
                </a:cubicBezTo>
                <a:cubicBezTo>
                  <a:pt x="9520" y="17686"/>
                  <a:pt x="9820" y="17779"/>
                  <a:pt x="10055" y="17623"/>
                </a:cubicBezTo>
                <a:cubicBezTo>
                  <a:pt x="10172" y="17544"/>
                  <a:pt x="10251" y="17418"/>
                  <a:pt x="10283" y="17278"/>
                </a:cubicBezTo>
                <a:lnTo>
                  <a:pt x="10823" y="14952"/>
                </a:lnTo>
                <a:cubicBezTo>
                  <a:pt x="10855" y="14812"/>
                  <a:pt x="10841" y="14658"/>
                  <a:pt x="10773" y="14522"/>
                </a:cubicBezTo>
              </a:path>
            </a:pathLst>
          </a:custGeom>
          <a:solidFill>
            <a:schemeClr val="bg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1" name="Shape 2853">
            <a:extLst>
              <a:ext uri="{FF2B5EF4-FFF2-40B4-BE49-F238E27FC236}">
                <a16:creationId xmlns:a16="http://schemas.microsoft.com/office/drawing/2014/main" id="{DF7E6795-26A5-BB4B-B889-8D4332DDAAC5}"/>
              </a:ext>
            </a:extLst>
          </p:cNvPr>
          <p:cNvSpPr/>
          <p:nvPr/>
        </p:nvSpPr>
        <p:spPr>
          <a:xfrm>
            <a:off x="2811463" y="4606925"/>
            <a:ext cx="609600" cy="744538"/>
          </a:xfrm>
          <a:custGeom>
            <a:avLst/>
            <a:gdLst/>
            <a:ahLst/>
            <a:cxnLst>
              <a:cxn ang="0">
                <a:pos x="wd2" y="hd2"/>
              </a:cxn>
              <a:cxn ang="5400000">
                <a:pos x="wd2" y="hd2"/>
              </a:cxn>
              <a:cxn ang="10800000">
                <a:pos x="wd2" y="hd2"/>
              </a:cxn>
              <a:cxn ang="16200000">
                <a:pos x="wd2" y="hd2"/>
              </a:cxn>
            </a:cxnLst>
            <a:rect l="0" t="0" r="r" b="b"/>
            <a:pathLst>
              <a:path w="21600" h="21600" extrusionOk="0">
                <a:moveTo>
                  <a:pt x="9600" y="8836"/>
                </a:moveTo>
                <a:cubicBezTo>
                  <a:pt x="9600" y="8295"/>
                  <a:pt x="10138" y="7855"/>
                  <a:pt x="10800" y="7855"/>
                </a:cubicBezTo>
                <a:cubicBezTo>
                  <a:pt x="11462" y="7855"/>
                  <a:pt x="12000" y="8295"/>
                  <a:pt x="12000" y="8836"/>
                </a:cubicBezTo>
                <a:cubicBezTo>
                  <a:pt x="12000" y="9378"/>
                  <a:pt x="11462" y="9818"/>
                  <a:pt x="10800" y="9818"/>
                </a:cubicBezTo>
                <a:cubicBezTo>
                  <a:pt x="10138" y="9818"/>
                  <a:pt x="9600" y="9378"/>
                  <a:pt x="9600" y="8836"/>
                </a:cubicBezTo>
                <a:moveTo>
                  <a:pt x="13200" y="8836"/>
                </a:moveTo>
                <a:cubicBezTo>
                  <a:pt x="13200" y="7752"/>
                  <a:pt x="12125" y="6873"/>
                  <a:pt x="10800" y="6873"/>
                </a:cubicBezTo>
                <a:cubicBezTo>
                  <a:pt x="9475" y="6873"/>
                  <a:pt x="8400" y="7752"/>
                  <a:pt x="8400" y="8836"/>
                </a:cubicBezTo>
                <a:cubicBezTo>
                  <a:pt x="8400" y="9921"/>
                  <a:pt x="9475" y="10800"/>
                  <a:pt x="10800" y="10800"/>
                </a:cubicBezTo>
                <a:cubicBezTo>
                  <a:pt x="12125" y="10800"/>
                  <a:pt x="13200" y="9921"/>
                  <a:pt x="13200" y="8836"/>
                </a:cubicBezTo>
                <a:moveTo>
                  <a:pt x="17400" y="8836"/>
                </a:moveTo>
                <a:cubicBezTo>
                  <a:pt x="17400" y="5854"/>
                  <a:pt x="14445" y="3436"/>
                  <a:pt x="10800" y="3436"/>
                </a:cubicBezTo>
                <a:cubicBezTo>
                  <a:pt x="7155" y="3436"/>
                  <a:pt x="4200" y="5854"/>
                  <a:pt x="4200" y="8836"/>
                </a:cubicBezTo>
                <a:cubicBezTo>
                  <a:pt x="4200" y="10437"/>
                  <a:pt x="5056" y="11870"/>
                  <a:pt x="6408" y="12860"/>
                </a:cubicBezTo>
                <a:cubicBezTo>
                  <a:pt x="6570" y="12537"/>
                  <a:pt x="6778" y="12249"/>
                  <a:pt x="7035" y="12000"/>
                </a:cubicBezTo>
                <a:cubicBezTo>
                  <a:pt x="6028" y="11198"/>
                  <a:pt x="5400" y="10078"/>
                  <a:pt x="5400" y="8836"/>
                </a:cubicBezTo>
                <a:cubicBezTo>
                  <a:pt x="5400" y="6396"/>
                  <a:pt x="7818" y="4418"/>
                  <a:pt x="10800" y="4418"/>
                </a:cubicBezTo>
                <a:cubicBezTo>
                  <a:pt x="13783" y="4418"/>
                  <a:pt x="16200" y="6396"/>
                  <a:pt x="16200" y="8836"/>
                </a:cubicBezTo>
                <a:cubicBezTo>
                  <a:pt x="16200" y="10094"/>
                  <a:pt x="15555" y="11226"/>
                  <a:pt x="14524" y="12030"/>
                </a:cubicBezTo>
                <a:cubicBezTo>
                  <a:pt x="14780" y="12280"/>
                  <a:pt x="14989" y="12568"/>
                  <a:pt x="15154" y="12887"/>
                </a:cubicBezTo>
                <a:cubicBezTo>
                  <a:pt x="16528" y="11898"/>
                  <a:pt x="17400" y="10452"/>
                  <a:pt x="17400" y="8836"/>
                </a:cubicBezTo>
                <a:moveTo>
                  <a:pt x="10800" y="0"/>
                </a:moveTo>
                <a:cubicBezTo>
                  <a:pt x="4835" y="0"/>
                  <a:pt x="0" y="3957"/>
                  <a:pt x="0" y="8836"/>
                </a:cubicBezTo>
                <a:cubicBezTo>
                  <a:pt x="0" y="12363"/>
                  <a:pt x="2531" y="15397"/>
                  <a:pt x="6181" y="16815"/>
                </a:cubicBezTo>
                <a:cubicBezTo>
                  <a:pt x="6125" y="16401"/>
                  <a:pt x="6080" y="16009"/>
                  <a:pt x="6049" y="15656"/>
                </a:cubicBezTo>
                <a:cubicBezTo>
                  <a:pt x="3155" y="14303"/>
                  <a:pt x="1200" y="11759"/>
                  <a:pt x="1200" y="8836"/>
                </a:cubicBezTo>
                <a:cubicBezTo>
                  <a:pt x="1200" y="4499"/>
                  <a:pt x="5498" y="982"/>
                  <a:pt x="10800" y="982"/>
                </a:cubicBezTo>
                <a:cubicBezTo>
                  <a:pt x="16102" y="982"/>
                  <a:pt x="20400" y="4499"/>
                  <a:pt x="20400" y="8836"/>
                </a:cubicBezTo>
                <a:cubicBezTo>
                  <a:pt x="20400" y="11756"/>
                  <a:pt x="18449" y="14298"/>
                  <a:pt x="15560" y="15652"/>
                </a:cubicBezTo>
                <a:cubicBezTo>
                  <a:pt x="15532" y="16000"/>
                  <a:pt x="15490" y="16392"/>
                  <a:pt x="15433" y="16809"/>
                </a:cubicBezTo>
                <a:cubicBezTo>
                  <a:pt x="19076" y="15390"/>
                  <a:pt x="21600" y="12358"/>
                  <a:pt x="21600" y="8836"/>
                </a:cubicBezTo>
                <a:cubicBezTo>
                  <a:pt x="21600" y="3957"/>
                  <a:pt x="16765" y="0"/>
                  <a:pt x="10800" y="0"/>
                </a:cubicBezTo>
                <a:moveTo>
                  <a:pt x="12127" y="20179"/>
                </a:moveTo>
                <a:cubicBezTo>
                  <a:pt x="11972" y="20432"/>
                  <a:pt x="11842" y="20560"/>
                  <a:pt x="11770" y="20618"/>
                </a:cubicBezTo>
                <a:lnTo>
                  <a:pt x="9830" y="20618"/>
                </a:lnTo>
                <a:cubicBezTo>
                  <a:pt x="9758" y="20560"/>
                  <a:pt x="9628" y="20432"/>
                  <a:pt x="9473" y="20179"/>
                </a:cubicBezTo>
                <a:cubicBezTo>
                  <a:pt x="9032" y="19457"/>
                  <a:pt x="8400" y="16247"/>
                  <a:pt x="8400" y="14727"/>
                </a:cubicBezTo>
                <a:cubicBezTo>
                  <a:pt x="8400" y="13278"/>
                  <a:pt x="9028" y="12764"/>
                  <a:pt x="10800" y="12764"/>
                </a:cubicBezTo>
                <a:cubicBezTo>
                  <a:pt x="12572" y="12764"/>
                  <a:pt x="13200" y="13278"/>
                  <a:pt x="13200" y="14727"/>
                </a:cubicBezTo>
                <a:cubicBezTo>
                  <a:pt x="13200" y="16247"/>
                  <a:pt x="12568" y="19457"/>
                  <a:pt x="12127" y="20179"/>
                </a:cubicBezTo>
                <a:moveTo>
                  <a:pt x="10800" y="11782"/>
                </a:moveTo>
                <a:cubicBezTo>
                  <a:pt x="7800" y="11782"/>
                  <a:pt x="7200" y="13255"/>
                  <a:pt x="7200" y="14727"/>
                </a:cubicBezTo>
                <a:cubicBezTo>
                  <a:pt x="7200" y="16200"/>
                  <a:pt x="7800" y="19636"/>
                  <a:pt x="8400" y="20618"/>
                </a:cubicBezTo>
                <a:cubicBezTo>
                  <a:pt x="9000" y="21600"/>
                  <a:pt x="9600" y="21600"/>
                  <a:pt x="9600" y="21600"/>
                </a:cubicBezTo>
                <a:lnTo>
                  <a:pt x="12000" y="21600"/>
                </a:lnTo>
                <a:cubicBezTo>
                  <a:pt x="12000" y="21600"/>
                  <a:pt x="12600" y="21600"/>
                  <a:pt x="13200" y="20618"/>
                </a:cubicBezTo>
                <a:cubicBezTo>
                  <a:pt x="13800" y="19636"/>
                  <a:pt x="14400" y="16200"/>
                  <a:pt x="14400" y="14727"/>
                </a:cubicBezTo>
                <a:cubicBezTo>
                  <a:pt x="14400" y="13255"/>
                  <a:pt x="13800" y="11782"/>
                  <a:pt x="10800" y="11782"/>
                </a:cubicBezTo>
              </a:path>
            </a:pathLst>
          </a:custGeom>
          <a:solidFill>
            <a:schemeClr val="bg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2" name="Shape 2775">
            <a:extLst>
              <a:ext uri="{FF2B5EF4-FFF2-40B4-BE49-F238E27FC236}">
                <a16:creationId xmlns:a16="http://schemas.microsoft.com/office/drawing/2014/main" id="{5110F62F-26CC-DD42-AAE9-214CCD2B16E6}"/>
              </a:ext>
            </a:extLst>
          </p:cNvPr>
          <p:cNvSpPr>
            <a:spLocks noChangeAspect="1"/>
          </p:cNvSpPr>
          <p:nvPr/>
        </p:nvSpPr>
        <p:spPr>
          <a:xfrm>
            <a:off x="17241838" y="9658350"/>
            <a:ext cx="842962" cy="612775"/>
          </a:xfrm>
          <a:custGeom>
            <a:avLst/>
            <a:gdLst/>
            <a:ahLst/>
            <a:cxnLst>
              <a:cxn ang="0">
                <a:pos x="wd2" y="hd2"/>
              </a:cxn>
              <a:cxn ang="5400000">
                <a:pos x="wd2" y="hd2"/>
              </a:cxn>
              <a:cxn ang="10800000">
                <a:pos x="wd2" y="hd2"/>
              </a:cxn>
              <a:cxn ang="16200000">
                <a:pos x="wd2" y="hd2"/>
              </a:cxn>
            </a:cxnLst>
            <a:rect l="0" t="0" r="r" b="b"/>
            <a:pathLst>
              <a:path w="21600" h="21600" extrusionOk="0">
                <a:moveTo>
                  <a:pt x="10800" y="10755"/>
                </a:moveTo>
                <a:lnTo>
                  <a:pt x="1866" y="6075"/>
                </a:lnTo>
                <a:lnTo>
                  <a:pt x="10800" y="1395"/>
                </a:lnTo>
                <a:lnTo>
                  <a:pt x="19735" y="6075"/>
                </a:lnTo>
                <a:cubicBezTo>
                  <a:pt x="19735" y="6075"/>
                  <a:pt x="10800" y="10755"/>
                  <a:pt x="10800" y="10755"/>
                </a:cubicBezTo>
                <a:close/>
                <a:moveTo>
                  <a:pt x="18031" y="17315"/>
                </a:moveTo>
                <a:lnTo>
                  <a:pt x="14834" y="16216"/>
                </a:lnTo>
                <a:lnTo>
                  <a:pt x="14832" y="16229"/>
                </a:lnTo>
                <a:cubicBezTo>
                  <a:pt x="14797" y="16218"/>
                  <a:pt x="14765" y="16200"/>
                  <a:pt x="14727" y="16200"/>
                </a:cubicBezTo>
                <a:cubicBezTo>
                  <a:pt x="14627" y="16200"/>
                  <a:pt x="14538" y="16251"/>
                  <a:pt x="14460" y="16324"/>
                </a:cubicBezTo>
                <a:lnTo>
                  <a:pt x="14455" y="16313"/>
                </a:lnTo>
                <a:lnTo>
                  <a:pt x="10820" y="20061"/>
                </a:lnTo>
                <a:lnTo>
                  <a:pt x="7658" y="16334"/>
                </a:lnTo>
                <a:lnTo>
                  <a:pt x="7653" y="16344"/>
                </a:lnTo>
                <a:cubicBezTo>
                  <a:pt x="7571" y="16259"/>
                  <a:pt x="7474" y="16200"/>
                  <a:pt x="7364" y="16200"/>
                </a:cubicBezTo>
                <a:cubicBezTo>
                  <a:pt x="7327" y="16200"/>
                  <a:pt x="7294" y="16218"/>
                  <a:pt x="7259" y="16229"/>
                </a:cubicBezTo>
                <a:lnTo>
                  <a:pt x="7257" y="16216"/>
                </a:lnTo>
                <a:lnTo>
                  <a:pt x="4013" y="17331"/>
                </a:lnTo>
                <a:lnTo>
                  <a:pt x="4767" y="9035"/>
                </a:lnTo>
                <a:lnTo>
                  <a:pt x="10589" y="12084"/>
                </a:lnTo>
                <a:lnTo>
                  <a:pt x="10591" y="12080"/>
                </a:lnTo>
                <a:cubicBezTo>
                  <a:pt x="10655" y="12122"/>
                  <a:pt x="10724" y="12150"/>
                  <a:pt x="10800" y="12150"/>
                </a:cubicBezTo>
                <a:cubicBezTo>
                  <a:pt x="10876" y="12150"/>
                  <a:pt x="10946" y="12122"/>
                  <a:pt x="11009" y="12080"/>
                </a:cubicBezTo>
                <a:lnTo>
                  <a:pt x="11011" y="12084"/>
                </a:lnTo>
                <a:lnTo>
                  <a:pt x="16897" y="9001"/>
                </a:lnTo>
                <a:cubicBezTo>
                  <a:pt x="16897" y="9001"/>
                  <a:pt x="18031" y="17315"/>
                  <a:pt x="18031" y="17315"/>
                </a:cubicBezTo>
                <a:close/>
                <a:moveTo>
                  <a:pt x="21600" y="6075"/>
                </a:moveTo>
                <a:cubicBezTo>
                  <a:pt x="21600" y="5806"/>
                  <a:pt x="21484" y="5579"/>
                  <a:pt x="21319" y="5470"/>
                </a:cubicBezTo>
                <a:lnTo>
                  <a:pt x="21320" y="5466"/>
                </a:lnTo>
                <a:lnTo>
                  <a:pt x="21306" y="5458"/>
                </a:lnTo>
                <a:cubicBezTo>
                  <a:pt x="21301" y="5455"/>
                  <a:pt x="21296" y="5453"/>
                  <a:pt x="21292" y="5451"/>
                </a:cubicBezTo>
                <a:lnTo>
                  <a:pt x="11011" y="66"/>
                </a:lnTo>
                <a:lnTo>
                  <a:pt x="11009" y="70"/>
                </a:lnTo>
                <a:cubicBezTo>
                  <a:pt x="10946" y="28"/>
                  <a:pt x="10876" y="0"/>
                  <a:pt x="10800" y="0"/>
                </a:cubicBezTo>
                <a:cubicBezTo>
                  <a:pt x="10724" y="0"/>
                  <a:pt x="10655" y="28"/>
                  <a:pt x="10591" y="70"/>
                </a:cubicBezTo>
                <a:lnTo>
                  <a:pt x="10589" y="66"/>
                </a:lnTo>
                <a:lnTo>
                  <a:pt x="309" y="5451"/>
                </a:lnTo>
                <a:cubicBezTo>
                  <a:pt x="304" y="5453"/>
                  <a:pt x="299" y="5455"/>
                  <a:pt x="295" y="5458"/>
                </a:cubicBezTo>
                <a:lnTo>
                  <a:pt x="280" y="5466"/>
                </a:lnTo>
                <a:lnTo>
                  <a:pt x="281" y="5470"/>
                </a:lnTo>
                <a:cubicBezTo>
                  <a:pt x="116" y="5579"/>
                  <a:pt x="0" y="5806"/>
                  <a:pt x="0" y="6075"/>
                </a:cubicBezTo>
                <a:cubicBezTo>
                  <a:pt x="0" y="6344"/>
                  <a:pt x="116" y="6571"/>
                  <a:pt x="281" y="6680"/>
                </a:cubicBezTo>
                <a:lnTo>
                  <a:pt x="280" y="6684"/>
                </a:lnTo>
                <a:lnTo>
                  <a:pt x="295" y="6692"/>
                </a:lnTo>
                <a:cubicBezTo>
                  <a:pt x="299" y="6695"/>
                  <a:pt x="304" y="6697"/>
                  <a:pt x="309" y="6699"/>
                </a:cubicBezTo>
                <a:lnTo>
                  <a:pt x="1230" y="7182"/>
                </a:lnTo>
                <a:lnTo>
                  <a:pt x="608" y="13603"/>
                </a:lnTo>
                <a:cubicBezTo>
                  <a:pt x="251" y="13805"/>
                  <a:pt x="0" y="14287"/>
                  <a:pt x="0" y="14850"/>
                </a:cubicBezTo>
                <a:cubicBezTo>
                  <a:pt x="0" y="15596"/>
                  <a:pt x="439" y="16200"/>
                  <a:pt x="982" y="16200"/>
                </a:cubicBezTo>
                <a:cubicBezTo>
                  <a:pt x="1524" y="16200"/>
                  <a:pt x="1964" y="15596"/>
                  <a:pt x="1964" y="14850"/>
                </a:cubicBezTo>
                <a:cubicBezTo>
                  <a:pt x="1964" y="14416"/>
                  <a:pt x="1812" y="14034"/>
                  <a:pt x="1580" y="13787"/>
                </a:cubicBezTo>
                <a:lnTo>
                  <a:pt x="2173" y="7676"/>
                </a:lnTo>
                <a:lnTo>
                  <a:pt x="3822" y="8540"/>
                </a:lnTo>
                <a:lnTo>
                  <a:pt x="2950" y="18135"/>
                </a:lnTo>
                <a:lnTo>
                  <a:pt x="2958" y="18138"/>
                </a:lnTo>
                <a:cubicBezTo>
                  <a:pt x="2955" y="18167"/>
                  <a:pt x="2945" y="18193"/>
                  <a:pt x="2945" y="18225"/>
                </a:cubicBezTo>
                <a:cubicBezTo>
                  <a:pt x="2945" y="18598"/>
                  <a:pt x="3165" y="18900"/>
                  <a:pt x="3436" y="18900"/>
                </a:cubicBezTo>
                <a:cubicBezTo>
                  <a:pt x="3474" y="18900"/>
                  <a:pt x="3506" y="18884"/>
                  <a:pt x="3541" y="18873"/>
                </a:cubicBezTo>
                <a:lnTo>
                  <a:pt x="3543" y="18884"/>
                </a:lnTo>
                <a:lnTo>
                  <a:pt x="7238" y="17613"/>
                </a:lnTo>
                <a:lnTo>
                  <a:pt x="10506" y="21465"/>
                </a:lnTo>
                <a:lnTo>
                  <a:pt x="10510" y="21456"/>
                </a:lnTo>
                <a:cubicBezTo>
                  <a:pt x="10593" y="21541"/>
                  <a:pt x="10690" y="21600"/>
                  <a:pt x="10800" y="21600"/>
                </a:cubicBezTo>
                <a:cubicBezTo>
                  <a:pt x="10901" y="21600"/>
                  <a:pt x="10989" y="21548"/>
                  <a:pt x="11068" y="21476"/>
                </a:cubicBezTo>
                <a:lnTo>
                  <a:pt x="11072" y="21487"/>
                </a:lnTo>
                <a:lnTo>
                  <a:pt x="14834" y="17607"/>
                </a:lnTo>
                <a:lnTo>
                  <a:pt x="18548" y="18884"/>
                </a:lnTo>
                <a:lnTo>
                  <a:pt x="18550" y="18871"/>
                </a:lnTo>
                <a:cubicBezTo>
                  <a:pt x="18585" y="18882"/>
                  <a:pt x="18618" y="18900"/>
                  <a:pt x="18655" y="18900"/>
                </a:cubicBezTo>
                <a:cubicBezTo>
                  <a:pt x="18926" y="18900"/>
                  <a:pt x="19145" y="18598"/>
                  <a:pt x="19145" y="18225"/>
                </a:cubicBezTo>
                <a:cubicBezTo>
                  <a:pt x="19145" y="18181"/>
                  <a:pt x="19135" y="18143"/>
                  <a:pt x="19130" y="18102"/>
                </a:cubicBezTo>
                <a:lnTo>
                  <a:pt x="19137" y="18100"/>
                </a:lnTo>
                <a:lnTo>
                  <a:pt x="17830" y="8513"/>
                </a:lnTo>
                <a:lnTo>
                  <a:pt x="21292" y="6699"/>
                </a:lnTo>
                <a:cubicBezTo>
                  <a:pt x="21296" y="6697"/>
                  <a:pt x="21301" y="6695"/>
                  <a:pt x="21306" y="6692"/>
                </a:cubicBezTo>
                <a:lnTo>
                  <a:pt x="21320" y="6684"/>
                </a:lnTo>
                <a:lnTo>
                  <a:pt x="21319" y="6680"/>
                </a:lnTo>
                <a:cubicBezTo>
                  <a:pt x="21484" y="6571"/>
                  <a:pt x="21600" y="6344"/>
                  <a:pt x="21600" y="6075"/>
                </a:cubicBezTo>
              </a:path>
            </a:pathLst>
          </a:custGeom>
          <a:solidFill>
            <a:schemeClr val="bg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2" name="TextBox 41">
            <a:extLst>
              <a:ext uri="{FF2B5EF4-FFF2-40B4-BE49-F238E27FC236}">
                <a16:creationId xmlns:a16="http://schemas.microsoft.com/office/drawing/2014/main" id="{2C0F7DA7-4788-AD4B-8458-DCD164E7B4DB}"/>
              </a:ext>
            </a:extLst>
          </p:cNvPr>
          <p:cNvSpPr txBox="1"/>
          <p:nvPr/>
        </p:nvSpPr>
        <p:spPr>
          <a:xfrm>
            <a:off x="4897438" y="2619375"/>
            <a:ext cx="14658975" cy="923925"/>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grpSp>
        <p:nvGrpSpPr>
          <p:cNvPr id="31766" name="Group 1">
            <a:extLst>
              <a:ext uri="{FF2B5EF4-FFF2-40B4-BE49-F238E27FC236}">
                <a16:creationId xmlns:a16="http://schemas.microsoft.com/office/drawing/2014/main" id="{211CD968-FF2C-4BAB-8AFD-FF08A6719317}"/>
              </a:ext>
            </a:extLst>
          </p:cNvPr>
          <p:cNvGrpSpPr>
            <a:grpSpLocks/>
          </p:cNvGrpSpPr>
          <p:nvPr/>
        </p:nvGrpSpPr>
        <p:grpSpPr bwMode="auto">
          <a:xfrm>
            <a:off x="4406900" y="4330700"/>
            <a:ext cx="3549650" cy="1292225"/>
            <a:chOff x="4155114" y="4196519"/>
            <a:chExt cx="3548631" cy="1292661"/>
          </a:xfrm>
        </p:grpSpPr>
        <p:sp>
          <p:nvSpPr>
            <p:cNvPr id="31791" name="TextBox 42">
              <a:extLst>
                <a:ext uri="{FF2B5EF4-FFF2-40B4-BE49-F238E27FC236}">
                  <a16:creationId xmlns:a16="http://schemas.microsoft.com/office/drawing/2014/main" id="{AC8B7511-B938-4BB4-BB06-D6683DD9A5A4}"/>
                </a:ext>
              </a:extLst>
            </p:cNvPr>
            <p:cNvSpPr txBox="1">
              <a:spLocks noChangeArrowheads="1"/>
            </p:cNvSpPr>
            <p:nvPr/>
          </p:nvSpPr>
          <p:spPr bwMode="auto">
            <a:xfrm>
              <a:off x="4155114" y="4781294"/>
              <a:ext cx="354863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2000">
                  <a:latin typeface="Montserrat Light"/>
                  <a:ea typeface="Montserrat Light"/>
                  <a:cs typeface="Montserrat Light"/>
                </a:rPr>
                <a:t>A company is an association or collection of</a:t>
              </a:r>
            </a:p>
          </p:txBody>
        </p:sp>
        <p:sp>
          <p:nvSpPr>
            <p:cNvPr id="46" name="TextBox 45">
              <a:extLst>
                <a:ext uri="{FF2B5EF4-FFF2-40B4-BE49-F238E27FC236}">
                  <a16:creationId xmlns:a16="http://schemas.microsoft.com/office/drawing/2014/main" id="{48149BE9-7E3B-5B41-8D30-A62CF236A388}"/>
                </a:ext>
              </a:extLst>
            </p:cNvPr>
            <p:cNvSpPr txBox="1"/>
            <p:nvPr/>
          </p:nvSpPr>
          <p:spPr>
            <a:xfrm>
              <a:off x="4155114" y="4196519"/>
              <a:ext cx="3350251" cy="584397"/>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a:t>
              </a:r>
              <a:endParaRPr lang="en-US" sz="4800" spc="600">
                <a:solidFill>
                  <a:schemeClr val="tx2"/>
                </a:solidFill>
                <a:latin typeface="Montserrat" charset="0"/>
                <a:ea typeface="Montserrat" charset="0"/>
                <a:cs typeface="Montserrat" charset="0"/>
              </a:endParaRPr>
            </a:p>
          </p:txBody>
        </p:sp>
      </p:grpSp>
      <p:grpSp>
        <p:nvGrpSpPr>
          <p:cNvPr id="31767" name="Group 46">
            <a:extLst>
              <a:ext uri="{FF2B5EF4-FFF2-40B4-BE49-F238E27FC236}">
                <a16:creationId xmlns:a16="http://schemas.microsoft.com/office/drawing/2014/main" id="{EB9C84D5-BB2E-47A3-920C-A99FF04FA1D7}"/>
              </a:ext>
            </a:extLst>
          </p:cNvPr>
          <p:cNvGrpSpPr>
            <a:grpSpLocks/>
          </p:cNvGrpSpPr>
          <p:nvPr/>
        </p:nvGrpSpPr>
        <p:grpSpPr bwMode="auto">
          <a:xfrm>
            <a:off x="4406900" y="6718300"/>
            <a:ext cx="3549650" cy="1293813"/>
            <a:chOff x="4155114" y="4196519"/>
            <a:chExt cx="3548631" cy="1292661"/>
          </a:xfrm>
        </p:grpSpPr>
        <p:sp>
          <p:nvSpPr>
            <p:cNvPr id="31789" name="TextBox 52">
              <a:extLst>
                <a:ext uri="{FF2B5EF4-FFF2-40B4-BE49-F238E27FC236}">
                  <a16:creationId xmlns:a16="http://schemas.microsoft.com/office/drawing/2014/main" id="{A1A6E218-A3CB-40F6-96F5-768CE6C8E5F8}"/>
                </a:ext>
              </a:extLst>
            </p:cNvPr>
            <p:cNvSpPr txBox="1">
              <a:spLocks noChangeArrowheads="1"/>
            </p:cNvSpPr>
            <p:nvPr/>
          </p:nvSpPr>
          <p:spPr bwMode="auto">
            <a:xfrm>
              <a:off x="4155114" y="4781294"/>
              <a:ext cx="354863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2000">
                  <a:latin typeface="Montserrat Light"/>
                  <a:ea typeface="Montserrat Light"/>
                  <a:cs typeface="Montserrat Light"/>
                </a:rPr>
                <a:t>A company is an association or collection of</a:t>
              </a:r>
            </a:p>
          </p:txBody>
        </p:sp>
        <p:sp>
          <p:nvSpPr>
            <p:cNvPr id="54" name="TextBox 53">
              <a:extLst>
                <a:ext uri="{FF2B5EF4-FFF2-40B4-BE49-F238E27FC236}">
                  <a16:creationId xmlns:a16="http://schemas.microsoft.com/office/drawing/2014/main" id="{21C62149-86F3-0D45-B86D-7B78B5D87E5D}"/>
                </a:ext>
              </a:extLst>
            </p:cNvPr>
            <p:cNvSpPr txBox="1"/>
            <p:nvPr/>
          </p:nvSpPr>
          <p:spPr>
            <a:xfrm>
              <a:off x="4155114" y="4196519"/>
              <a:ext cx="3350251" cy="585266"/>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a:t>
              </a:r>
              <a:endParaRPr lang="en-US" sz="4800" spc="600">
                <a:solidFill>
                  <a:schemeClr val="tx2"/>
                </a:solidFill>
                <a:latin typeface="Montserrat" charset="0"/>
                <a:ea typeface="Montserrat" charset="0"/>
                <a:cs typeface="Montserrat" charset="0"/>
              </a:endParaRPr>
            </a:p>
          </p:txBody>
        </p:sp>
      </p:grpSp>
      <p:grpSp>
        <p:nvGrpSpPr>
          <p:cNvPr id="31768" name="Group 54">
            <a:extLst>
              <a:ext uri="{FF2B5EF4-FFF2-40B4-BE49-F238E27FC236}">
                <a16:creationId xmlns:a16="http://schemas.microsoft.com/office/drawing/2014/main" id="{1F8E6A4A-03D8-400B-82D3-F7603610F965}"/>
              </a:ext>
            </a:extLst>
          </p:cNvPr>
          <p:cNvGrpSpPr>
            <a:grpSpLocks/>
          </p:cNvGrpSpPr>
          <p:nvPr/>
        </p:nvGrpSpPr>
        <p:grpSpPr bwMode="auto">
          <a:xfrm>
            <a:off x="4406900" y="9326563"/>
            <a:ext cx="3549650" cy="1292225"/>
            <a:chOff x="4155114" y="4196519"/>
            <a:chExt cx="3548631" cy="1292661"/>
          </a:xfrm>
        </p:grpSpPr>
        <p:sp>
          <p:nvSpPr>
            <p:cNvPr id="31787" name="TextBox 55">
              <a:extLst>
                <a:ext uri="{FF2B5EF4-FFF2-40B4-BE49-F238E27FC236}">
                  <a16:creationId xmlns:a16="http://schemas.microsoft.com/office/drawing/2014/main" id="{D0F30013-AD38-4864-8171-3C3ADBFF7D50}"/>
                </a:ext>
              </a:extLst>
            </p:cNvPr>
            <p:cNvSpPr txBox="1">
              <a:spLocks noChangeArrowheads="1"/>
            </p:cNvSpPr>
            <p:nvPr/>
          </p:nvSpPr>
          <p:spPr bwMode="auto">
            <a:xfrm>
              <a:off x="4155114" y="4781294"/>
              <a:ext cx="354863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2000">
                  <a:latin typeface="Montserrat Light"/>
                  <a:ea typeface="Montserrat Light"/>
                  <a:cs typeface="Montserrat Light"/>
                </a:rPr>
                <a:t>A company is an association or collection of</a:t>
              </a:r>
            </a:p>
          </p:txBody>
        </p:sp>
        <p:sp>
          <p:nvSpPr>
            <p:cNvPr id="57" name="TextBox 56">
              <a:extLst>
                <a:ext uri="{FF2B5EF4-FFF2-40B4-BE49-F238E27FC236}">
                  <a16:creationId xmlns:a16="http://schemas.microsoft.com/office/drawing/2014/main" id="{DB6AA96F-CF3C-CE4F-860C-61ECC24206B1}"/>
                </a:ext>
              </a:extLst>
            </p:cNvPr>
            <p:cNvSpPr txBox="1"/>
            <p:nvPr/>
          </p:nvSpPr>
          <p:spPr>
            <a:xfrm>
              <a:off x="4155114" y="4196519"/>
              <a:ext cx="3350251" cy="584397"/>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a:t>
              </a:r>
              <a:endParaRPr lang="en-US" sz="4800" spc="600">
                <a:solidFill>
                  <a:schemeClr val="tx2"/>
                </a:solidFill>
                <a:latin typeface="Montserrat" charset="0"/>
                <a:ea typeface="Montserrat" charset="0"/>
                <a:cs typeface="Montserrat" charset="0"/>
              </a:endParaRPr>
            </a:p>
          </p:txBody>
        </p:sp>
      </p:grpSp>
      <p:grpSp>
        <p:nvGrpSpPr>
          <p:cNvPr id="31769" name="Group 57">
            <a:extLst>
              <a:ext uri="{FF2B5EF4-FFF2-40B4-BE49-F238E27FC236}">
                <a16:creationId xmlns:a16="http://schemas.microsoft.com/office/drawing/2014/main" id="{5D2A9A01-F906-4B96-8C55-771F20E7AA8C}"/>
              </a:ext>
            </a:extLst>
          </p:cNvPr>
          <p:cNvGrpSpPr>
            <a:grpSpLocks/>
          </p:cNvGrpSpPr>
          <p:nvPr/>
        </p:nvGrpSpPr>
        <p:grpSpPr bwMode="auto">
          <a:xfrm>
            <a:off x="11806238" y="4330700"/>
            <a:ext cx="3549650" cy="1292225"/>
            <a:chOff x="4155114" y="4196519"/>
            <a:chExt cx="3548631" cy="1292661"/>
          </a:xfrm>
        </p:grpSpPr>
        <p:sp>
          <p:nvSpPr>
            <p:cNvPr id="31785" name="TextBox 58">
              <a:extLst>
                <a:ext uri="{FF2B5EF4-FFF2-40B4-BE49-F238E27FC236}">
                  <a16:creationId xmlns:a16="http://schemas.microsoft.com/office/drawing/2014/main" id="{D0AF9BFF-4720-4E80-98C2-B77D507EE544}"/>
                </a:ext>
              </a:extLst>
            </p:cNvPr>
            <p:cNvSpPr txBox="1">
              <a:spLocks noChangeArrowheads="1"/>
            </p:cNvSpPr>
            <p:nvPr/>
          </p:nvSpPr>
          <p:spPr bwMode="auto">
            <a:xfrm>
              <a:off x="4155114" y="4781294"/>
              <a:ext cx="354863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2000">
                  <a:latin typeface="Montserrat Light"/>
                  <a:ea typeface="Montserrat Light"/>
                  <a:cs typeface="Montserrat Light"/>
                </a:rPr>
                <a:t>A company is an association or collection of</a:t>
              </a:r>
            </a:p>
          </p:txBody>
        </p:sp>
        <p:sp>
          <p:nvSpPr>
            <p:cNvPr id="60" name="TextBox 59">
              <a:extLst>
                <a:ext uri="{FF2B5EF4-FFF2-40B4-BE49-F238E27FC236}">
                  <a16:creationId xmlns:a16="http://schemas.microsoft.com/office/drawing/2014/main" id="{4BB17DE0-AB27-3846-9901-A8E1ED5901DF}"/>
                </a:ext>
              </a:extLst>
            </p:cNvPr>
            <p:cNvSpPr txBox="1"/>
            <p:nvPr/>
          </p:nvSpPr>
          <p:spPr>
            <a:xfrm>
              <a:off x="4155114" y="4196519"/>
              <a:ext cx="3350250" cy="584397"/>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a:t>
              </a:r>
              <a:endParaRPr lang="en-US" sz="4800" spc="600">
                <a:solidFill>
                  <a:schemeClr val="tx2"/>
                </a:solidFill>
                <a:latin typeface="Montserrat" charset="0"/>
                <a:ea typeface="Montserrat" charset="0"/>
                <a:cs typeface="Montserrat" charset="0"/>
              </a:endParaRPr>
            </a:p>
          </p:txBody>
        </p:sp>
      </p:grpSp>
      <p:grpSp>
        <p:nvGrpSpPr>
          <p:cNvPr id="31770" name="Group 60">
            <a:extLst>
              <a:ext uri="{FF2B5EF4-FFF2-40B4-BE49-F238E27FC236}">
                <a16:creationId xmlns:a16="http://schemas.microsoft.com/office/drawing/2014/main" id="{F1143CC4-7ACD-4F70-A184-91829875C16C}"/>
              </a:ext>
            </a:extLst>
          </p:cNvPr>
          <p:cNvGrpSpPr>
            <a:grpSpLocks/>
          </p:cNvGrpSpPr>
          <p:nvPr/>
        </p:nvGrpSpPr>
        <p:grpSpPr bwMode="auto">
          <a:xfrm>
            <a:off x="11806238" y="6718300"/>
            <a:ext cx="3549650" cy="1293813"/>
            <a:chOff x="4155114" y="4196519"/>
            <a:chExt cx="3548631" cy="1292661"/>
          </a:xfrm>
        </p:grpSpPr>
        <p:sp>
          <p:nvSpPr>
            <p:cNvPr id="31783" name="TextBox 61">
              <a:extLst>
                <a:ext uri="{FF2B5EF4-FFF2-40B4-BE49-F238E27FC236}">
                  <a16:creationId xmlns:a16="http://schemas.microsoft.com/office/drawing/2014/main" id="{891AF913-8016-4D9C-9062-33116C1DDE98}"/>
                </a:ext>
              </a:extLst>
            </p:cNvPr>
            <p:cNvSpPr txBox="1">
              <a:spLocks noChangeArrowheads="1"/>
            </p:cNvSpPr>
            <p:nvPr/>
          </p:nvSpPr>
          <p:spPr bwMode="auto">
            <a:xfrm>
              <a:off x="4155114" y="4781294"/>
              <a:ext cx="354863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2000">
                  <a:latin typeface="Montserrat Light"/>
                  <a:ea typeface="Montserrat Light"/>
                  <a:cs typeface="Montserrat Light"/>
                </a:rPr>
                <a:t>A company is an association or collection of</a:t>
              </a:r>
            </a:p>
          </p:txBody>
        </p:sp>
        <p:sp>
          <p:nvSpPr>
            <p:cNvPr id="63" name="TextBox 62">
              <a:extLst>
                <a:ext uri="{FF2B5EF4-FFF2-40B4-BE49-F238E27FC236}">
                  <a16:creationId xmlns:a16="http://schemas.microsoft.com/office/drawing/2014/main" id="{C3CC3884-5DAF-B14F-840F-EFC2965846D1}"/>
                </a:ext>
              </a:extLst>
            </p:cNvPr>
            <p:cNvSpPr txBox="1"/>
            <p:nvPr/>
          </p:nvSpPr>
          <p:spPr>
            <a:xfrm>
              <a:off x="4155114" y="4196519"/>
              <a:ext cx="3350250" cy="585266"/>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a:t>
              </a:r>
              <a:endParaRPr lang="en-US" sz="4800" spc="600">
                <a:solidFill>
                  <a:schemeClr val="tx2"/>
                </a:solidFill>
                <a:latin typeface="Montserrat" charset="0"/>
                <a:ea typeface="Montserrat" charset="0"/>
                <a:cs typeface="Montserrat" charset="0"/>
              </a:endParaRPr>
            </a:p>
          </p:txBody>
        </p:sp>
      </p:grpSp>
      <p:grpSp>
        <p:nvGrpSpPr>
          <p:cNvPr id="31771" name="Group 63">
            <a:extLst>
              <a:ext uri="{FF2B5EF4-FFF2-40B4-BE49-F238E27FC236}">
                <a16:creationId xmlns:a16="http://schemas.microsoft.com/office/drawing/2014/main" id="{0D376C3F-214B-4E65-AED8-12B1902319F7}"/>
              </a:ext>
            </a:extLst>
          </p:cNvPr>
          <p:cNvGrpSpPr>
            <a:grpSpLocks/>
          </p:cNvGrpSpPr>
          <p:nvPr/>
        </p:nvGrpSpPr>
        <p:grpSpPr bwMode="auto">
          <a:xfrm>
            <a:off x="11806238" y="9326563"/>
            <a:ext cx="3549650" cy="1292225"/>
            <a:chOff x="4155114" y="4196519"/>
            <a:chExt cx="3548631" cy="1292661"/>
          </a:xfrm>
        </p:grpSpPr>
        <p:sp>
          <p:nvSpPr>
            <p:cNvPr id="31781" name="TextBox 64">
              <a:extLst>
                <a:ext uri="{FF2B5EF4-FFF2-40B4-BE49-F238E27FC236}">
                  <a16:creationId xmlns:a16="http://schemas.microsoft.com/office/drawing/2014/main" id="{0CE0FD10-BE8C-4801-9F6C-6EFF481BE418}"/>
                </a:ext>
              </a:extLst>
            </p:cNvPr>
            <p:cNvSpPr txBox="1">
              <a:spLocks noChangeArrowheads="1"/>
            </p:cNvSpPr>
            <p:nvPr/>
          </p:nvSpPr>
          <p:spPr bwMode="auto">
            <a:xfrm>
              <a:off x="4155114" y="4781294"/>
              <a:ext cx="354863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2000">
                  <a:latin typeface="Montserrat Light"/>
                  <a:ea typeface="Montserrat Light"/>
                  <a:cs typeface="Montserrat Light"/>
                </a:rPr>
                <a:t>A company is an association or collection of</a:t>
              </a:r>
            </a:p>
          </p:txBody>
        </p:sp>
        <p:sp>
          <p:nvSpPr>
            <p:cNvPr id="66" name="TextBox 65">
              <a:extLst>
                <a:ext uri="{FF2B5EF4-FFF2-40B4-BE49-F238E27FC236}">
                  <a16:creationId xmlns:a16="http://schemas.microsoft.com/office/drawing/2014/main" id="{9CB3B916-FD42-244F-A66A-430C2D91547D}"/>
                </a:ext>
              </a:extLst>
            </p:cNvPr>
            <p:cNvSpPr txBox="1"/>
            <p:nvPr/>
          </p:nvSpPr>
          <p:spPr>
            <a:xfrm>
              <a:off x="4155114" y="4196519"/>
              <a:ext cx="3350250" cy="584397"/>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a:t>
              </a:r>
              <a:endParaRPr lang="en-US" sz="4800" spc="600">
                <a:solidFill>
                  <a:schemeClr val="tx2"/>
                </a:solidFill>
                <a:latin typeface="Montserrat" charset="0"/>
                <a:ea typeface="Montserrat" charset="0"/>
                <a:cs typeface="Montserrat" charset="0"/>
              </a:endParaRPr>
            </a:p>
          </p:txBody>
        </p:sp>
      </p:grpSp>
      <p:grpSp>
        <p:nvGrpSpPr>
          <p:cNvPr id="31772" name="Group 66">
            <a:extLst>
              <a:ext uri="{FF2B5EF4-FFF2-40B4-BE49-F238E27FC236}">
                <a16:creationId xmlns:a16="http://schemas.microsoft.com/office/drawing/2014/main" id="{BE41D161-F811-4DDA-84FD-55EC2C4BC95F}"/>
              </a:ext>
            </a:extLst>
          </p:cNvPr>
          <p:cNvGrpSpPr>
            <a:grpSpLocks/>
          </p:cNvGrpSpPr>
          <p:nvPr/>
        </p:nvGrpSpPr>
        <p:grpSpPr bwMode="auto">
          <a:xfrm>
            <a:off x="19007138" y="4330700"/>
            <a:ext cx="3548062" cy="1292225"/>
            <a:chOff x="4155114" y="4196519"/>
            <a:chExt cx="3548631" cy="1292661"/>
          </a:xfrm>
        </p:grpSpPr>
        <p:sp>
          <p:nvSpPr>
            <p:cNvPr id="31779" name="TextBox 67">
              <a:extLst>
                <a:ext uri="{FF2B5EF4-FFF2-40B4-BE49-F238E27FC236}">
                  <a16:creationId xmlns:a16="http://schemas.microsoft.com/office/drawing/2014/main" id="{1E13A9EB-4E92-4198-AE3E-1ED512C11B2E}"/>
                </a:ext>
              </a:extLst>
            </p:cNvPr>
            <p:cNvSpPr txBox="1">
              <a:spLocks noChangeArrowheads="1"/>
            </p:cNvSpPr>
            <p:nvPr/>
          </p:nvSpPr>
          <p:spPr bwMode="auto">
            <a:xfrm>
              <a:off x="4155114" y="4781294"/>
              <a:ext cx="354863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2000">
                  <a:latin typeface="Montserrat Light"/>
                  <a:ea typeface="Montserrat Light"/>
                  <a:cs typeface="Montserrat Light"/>
                </a:rPr>
                <a:t>A company is an association or collection of</a:t>
              </a:r>
            </a:p>
          </p:txBody>
        </p:sp>
        <p:sp>
          <p:nvSpPr>
            <p:cNvPr id="69" name="TextBox 68">
              <a:extLst>
                <a:ext uri="{FF2B5EF4-FFF2-40B4-BE49-F238E27FC236}">
                  <a16:creationId xmlns:a16="http://schemas.microsoft.com/office/drawing/2014/main" id="{DB257FF4-DDE3-F641-914F-57E27B2C4FB5}"/>
                </a:ext>
              </a:extLst>
            </p:cNvPr>
            <p:cNvSpPr txBox="1"/>
            <p:nvPr/>
          </p:nvSpPr>
          <p:spPr>
            <a:xfrm>
              <a:off x="4155114" y="4196519"/>
              <a:ext cx="3350162" cy="584397"/>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a:t>
              </a:r>
              <a:endParaRPr lang="en-US" sz="4800" spc="600">
                <a:solidFill>
                  <a:schemeClr val="tx2"/>
                </a:solidFill>
                <a:latin typeface="Montserrat" charset="0"/>
                <a:ea typeface="Montserrat" charset="0"/>
                <a:cs typeface="Montserrat" charset="0"/>
              </a:endParaRPr>
            </a:p>
          </p:txBody>
        </p:sp>
      </p:grpSp>
      <p:grpSp>
        <p:nvGrpSpPr>
          <p:cNvPr id="31773" name="Group 69">
            <a:extLst>
              <a:ext uri="{FF2B5EF4-FFF2-40B4-BE49-F238E27FC236}">
                <a16:creationId xmlns:a16="http://schemas.microsoft.com/office/drawing/2014/main" id="{F7EBDC1F-417B-4D9D-BE3B-48ED1858BAED}"/>
              </a:ext>
            </a:extLst>
          </p:cNvPr>
          <p:cNvGrpSpPr>
            <a:grpSpLocks/>
          </p:cNvGrpSpPr>
          <p:nvPr/>
        </p:nvGrpSpPr>
        <p:grpSpPr bwMode="auto">
          <a:xfrm>
            <a:off x="19007138" y="6718300"/>
            <a:ext cx="3548062" cy="1293813"/>
            <a:chOff x="4155114" y="4196519"/>
            <a:chExt cx="3548631" cy="1292661"/>
          </a:xfrm>
        </p:grpSpPr>
        <p:sp>
          <p:nvSpPr>
            <p:cNvPr id="31777" name="TextBox 70">
              <a:extLst>
                <a:ext uri="{FF2B5EF4-FFF2-40B4-BE49-F238E27FC236}">
                  <a16:creationId xmlns:a16="http://schemas.microsoft.com/office/drawing/2014/main" id="{1FBB0E18-95DF-4CEE-9FD8-CD67F9BC311C}"/>
                </a:ext>
              </a:extLst>
            </p:cNvPr>
            <p:cNvSpPr txBox="1">
              <a:spLocks noChangeArrowheads="1"/>
            </p:cNvSpPr>
            <p:nvPr/>
          </p:nvSpPr>
          <p:spPr bwMode="auto">
            <a:xfrm>
              <a:off x="4155114" y="4781294"/>
              <a:ext cx="354863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2000">
                  <a:latin typeface="Montserrat Light"/>
                  <a:ea typeface="Montserrat Light"/>
                  <a:cs typeface="Montserrat Light"/>
                </a:rPr>
                <a:t>A company is an association or collection of</a:t>
              </a:r>
            </a:p>
          </p:txBody>
        </p:sp>
        <p:sp>
          <p:nvSpPr>
            <p:cNvPr id="72" name="TextBox 71">
              <a:extLst>
                <a:ext uri="{FF2B5EF4-FFF2-40B4-BE49-F238E27FC236}">
                  <a16:creationId xmlns:a16="http://schemas.microsoft.com/office/drawing/2014/main" id="{20D274FF-3182-BB46-BF46-236409A3BFF0}"/>
                </a:ext>
              </a:extLst>
            </p:cNvPr>
            <p:cNvSpPr txBox="1"/>
            <p:nvPr/>
          </p:nvSpPr>
          <p:spPr>
            <a:xfrm>
              <a:off x="4155114" y="4196519"/>
              <a:ext cx="3350162" cy="585266"/>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a:t>
              </a:r>
              <a:endParaRPr lang="en-US" sz="4800" spc="600">
                <a:solidFill>
                  <a:schemeClr val="tx2"/>
                </a:solidFill>
                <a:latin typeface="Montserrat" charset="0"/>
                <a:ea typeface="Montserrat" charset="0"/>
                <a:cs typeface="Montserrat" charset="0"/>
              </a:endParaRPr>
            </a:p>
          </p:txBody>
        </p:sp>
      </p:grpSp>
      <p:grpSp>
        <p:nvGrpSpPr>
          <p:cNvPr id="31774" name="Group 72">
            <a:extLst>
              <a:ext uri="{FF2B5EF4-FFF2-40B4-BE49-F238E27FC236}">
                <a16:creationId xmlns:a16="http://schemas.microsoft.com/office/drawing/2014/main" id="{096C59F8-9B5A-4F90-B1D2-6357BBF81875}"/>
              </a:ext>
            </a:extLst>
          </p:cNvPr>
          <p:cNvGrpSpPr>
            <a:grpSpLocks/>
          </p:cNvGrpSpPr>
          <p:nvPr/>
        </p:nvGrpSpPr>
        <p:grpSpPr bwMode="auto">
          <a:xfrm>
            <a:off x="19007138" y="9326563"/>
            <a:ext cx="3548062" cy="1292225"/>
            <a:chOff x="4155114" y="4196519"/>
            <a:chExt cx="3548631" cy="1292661"/>
          </a:xfrm>
        </p:grpSpPr>
        <p:sp>
          <p:nvSpPr>
            <p:cNvPr id="31775" name="TextBox 73">
              <a:extLst>
                <a:ext uri="{FF2B5EF4-FFF2-40B4-BE49-F238E27FC236}">
                  <a16:creationId xmlns:a16="http://schemas.microsoft.com/office/drawing/2014/main" id="{DF6F9AD8-8756-4B04-ACB9-07298A891913}"/>
                </a:ext>
              </a:extLst>
            </p:cNvPr>
            <p:cNvSpPr txBox="1">
              <a:spLocks noChangeArrowheads="1"/>
            </p:cNvSpPr>
            <p:nvPr/>
          </p:nvSpPr>
          <p:spPr bwMode="auto">
            <a:xfrm>
              <a:off x="4155114" y="4781294"/>
              <a:ext cx="354863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2000">
                  <a:latin typeface="Montserrat Light"/>
                  <a:ea typeface="Montserrat Light"/>
                  <a:cs typeface="Montserrat Light"/>
                </a:rPr>
                <a:t>A company is an association or collection of</a:t>
              </a:r>
            </a:p>
          </p:txBody>
        </p:sp>
        <p:sp>
          <p:nvSpPr>
            <p:cNvPr id="75" name="TextBox 74">
              <a:extLst>
                <a:ext uri="{FF2B5EF4-FFF2-40B4-BE49-F238E27FC236}">
                  <a16:creationId xmlns:a16="http://schemas.microsoft.com/office/drawing/2014/main" id="{42CA2A33-C3D3-844E-8A57-0AC11EA0AC54}"/>
                </a:ext>
              </a:extLst>
            </p:cNvPr>
            <p:cNvSpPr txBox="1"/>
            <p:nvPr/>
          </p:nvSpPr>
          <p:spPr>
            <a:xfrm>
              <a:off x="4155114" y="4196519"/>
              <a:ext cx="3350162" cy="584397"/>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a:t>
              </a:r>
              <a:endParaRPr lang="en-US" sz="4800" spc="600">
                <a:solidFill>
                  <a:schemeClr val="tx2"/>
                </a:solidFill>
                <a:latin typeface="Montserrat" charset="0"/>
                <a:ea typeface="Montserrat" charset="0"/>
                <a:cs typeface="Montserrat" charset="0"/>
              </a:endParaRPr>
            </a:p>
          </p:txBody>
        </p:sp>
      </p:gr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7A37BF-F4E3-2446-8ED6-50B7031284F4}"/>
              </a:ext>
            </a:extLst>
          </p:cNvPr>
          <p:cNvSpPr txBox="1"/>
          <p:nvPr/>
        </p:nvSpPr>
        <p:spPr>
          <a:xfrm>
            <a:off x="6826250" y="1390650"/>
            <a:ext cx="10725150"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FUNNY FACTS</a:t>
            </a:r>
            <a:endParaRPr lang="en-US" sz="9600" spc="600">
              <a:solidFill>
                <a:schemeClr val="tx2"/>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id="{4B829ADE-DA2B-3242-8DDB-A4E7C6C1C076}"/>
              </a:ext>
            </a:extLst>
          </p:cNvPr>
          <p:cNvSpPr txBox="1"/>
          <p:nvPr/>
        </p:nvSpPr>
        <p:spPr>
          <a:xfrm>
            <a:off x="905510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4" name="TextBox 3">
            <a:extLst>
              <a:ext uri="{FF2B5EF4-FFF2-40B4-BE49-F238E27FC236}">
                <a16:creationId xmlns:a16="http://schemas.microsoft.com/office/drawing/2014/main" id="{42270B01-3628-F24A-BCA0-23CAC1B1D991}"/>
              </a:ext>
            </a:extLst>
          </p:cNvPr>
          <p:cNvSpPr txBox="1"/>
          <p:nvPr/>
        </p:nvSpPr>
        <p:spPr>
          <a:xfrm>
            <a:off x="4897438" y="2619375"/>
            <a:ext cx="14658975" cy="923925"/>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32772" name="TextBox 8">
            <a:extLst>
              <a:ext uri="{FF2B5EF4-FFF2-40B4-BE49-F238E27FC236}">
                <a16:creationId xmlns:a16="http://schemas.microsoft.com/office/drawing/2014/main" id="{C0565DC9-31EF-412F-A4C6-BADD29A3BE4A}"/>
              </a:ext>
            </a:extLst>
          </p:cNvPr>
          <p:cNvSpPr txBox="1">
            <a:spLocks noChangeArrowheads="1"/>
          </p:cNvSpPr>
          <p:nvPr/>
        </p:nvSpPr>
        <p:spPr bwMode="auto">
          <a:xfrm>
            <a:off x="2987675" y="9398000"/>
            <a:ext cx="4797425"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 individuals, whether</a:t>
            </a:r>
          </a:p>
        </p:txBody>
      </p:sp>
      <p:sp>
        <p:nvSpPr>
          <p:cNvPr id="10" name="TextBox 9">
            <a:extLst>
              <a:ext uri="{FF2B5EF4-FFF2-40B4-BE49-F238E27FC236}">
                <a16:creationId xmlns:a16="http://schemas.microsoft.com/office/drawing/2014/main" id="{A50758D8-6485-B54E-B475-547B94FEDD17}"/>
              </a:ext>
            </a:extLst>
          </p:cNvPr>
          <p:cNvSpPr txBox="1"/>
          <p:nvPr/>
        </p:nvSpPr>
        <p:spPr>
          <a:xfrm>
            <a:off x="3981450" y="7094538"/>
            <a:ext cx="2759075" cy="1662112"/>
          </a:xfrm>
          <a:prstGeom prst="rect">
            <a:avLst/>
          </a:prstGeom>
          <a:noFill/>
        </p:spPr>
        <p:txBody>
          <a:bodyPr wrap="none">
            <a:spAutoFit/>
          </a:bodyPr>
          <a:lstStyle/>
          <a:p>
            <a:pPr algn="ctr" defTabSz="1828434" eaLnBrk="1" fontAlgn="auto" hangingPunct="1">
              <a:spcBef>
                <a:spcPts val="0"/>
              </a:spcBef>
              <a:spcAft>
                <a:spcPts val="0"/>
              </a:spcAft>
              <a:defRPr/>
            </a:pPr>
            <a:r>
              <a:rPr lang="en-US" sz="10200" spc="600">
                <a:solidFill>
                  <a:schemeClr val="tx2"/>
                </a:solidFill>
                <a:latin typeface="Montserrat" charset="0"/>
                <a:ea typeface="Montserrat" charset="0"/>
                <a:cs typeface="Montserrat" charset="0"/>
              </a:rPr>
              <a:t>229</a:t>
            </a:r>
          </a:p>
        </p:txBody>
      </p:sp>
      <p:sp>
        <p:nvSpPr>
          <p:cNvPr id="18" name="Shape 2587">
            <a:extLst>
              <a:ext uri="{FF2B5EF4-FFF2-40B4-BE49-F238E27FC236}">
                <a16:creationId xmlns:a16="http://schemas.microsoft.com/office/drawing/2014/main" id="{950FBF49-237D-9948-8DD6-67EF3AACCBF8}"/>
              </a:ext>
            </a:extLst>
          </p:cNvPr>
          <p:cNvSpPr/>
          <p:nvPr/>
        </p:nvSpPr>
        <p:spPr>
          <a:xfrm>
            <a:off x="4529138" y="4843463"/>
            <a:ext cx="1639887" cy="1641475"/>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 name="Shape 2588">
            <a:extLst>
              <a:ext uri="{FF2B5EF4-FFF2-40B4-BE49-F238E27FC236}">
                <a16:creationId xmlns:a16="http://schemas.microsoft.com/office/drawing/2014/main" id="{3A71800E-13E4-1A40-BBCB-798DBC523396}"/>
              </a:ext>
            </a:extLst>
          </p:cNvPr>
          <p:cNvSpPr/>
          <p:nvPr/>
        </p:nvSpPr>
        <p:spPr>
          <a:xfrm>
            <a:off x="11383963" y="4908550"/>
            <a:ext cx="1641475" cy="1490663"/>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 name="Shape 2619">
            <a:extLst>
              <a:ext uri="{FF2B5EF4-FFF2-40B4-BE49-F238E27FC236}">
                <a16:creationId xmlns:a16="http://schemas.microsoft.com/office/drawing/2014/main" id="{7D898064-EED0-2C4F-B144-2E5183490DFA}"/>
              </a:ext>
            </a:extLst>
          </p:cNvPr>
          <p:cNvSpPr/>
          <p:nvPr/>
        </p:nvSpPr>
        <p:spPr>
          <a:xfrm>
            <a:off x="18230850" y="4845050"/>
            <a:ext cx="1641475" cy="1641475"/>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1" name="TextBox 20">
            <a:extLst>
              <a:ext uri="{FF2B5EF4-FFF2-40B4-BE49-F238E27FC236}">
                <a16:creationId xmlns:a16="http://schemas.microsoft.com/office/drawing/2014/main" id="{FAF9C918-4A90-6B46-A45C-796121C875C4}"/>
              </a:ext>
            </a:extLst>
          </p:cNvPr>
          <p:cNvSpPr txBox="1"/>
          <p:nvPr/>
        </p:nvSpPr>
        <p:spPr>
          <a:xfrm>
            <a:off x="3074988" y="8674100"/>
            <a:ext cx="4672012"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MESSAGES SENT</a:t>
            </a:r>
            <a:endParaRPr lang="en-US" sz="4800" spc="600">
              <a:solidFill>
                <a:schemeClr val="tx2"/>
              </a:solidFill>
              <a:latin typeface="Montserrat" charset="0"/>
              <a:ea typeface="Montserrat" charset="0"/>
              <a:cs typeface="Montserrat" charset="0"/>
            </a:endParaRPr>
          </a:p>
        </p:txBody>
      </p:sp>
      <p:sp>
        <p:nvSpPr>
          <p:cNvPr id="32778" name="TextBox 21">
            <a:extLst>
              <a:ext uri="{FF2B5EF4-FFF2-40B4-BE49-F238E27FC236}">
                <a16:creationId xmlns:a16="http://schemas.microsoft.com/office/drawing/2014/main" id="{1E55C82F-8DAD-4F50-B0C8-68A94B34F2F4}"/>
              </a:ext>
            </a:extLst>
          </p:cNvPr>
          <p:cNvSpPr txBox="1">
            <a:spLocks noChangeArrowheads="1"/>
          </p:cNvSpPr>
          <p:nvPr/>
        </p:nvSpPr>
        <p:spPr bwMode="auto">
          <a:xfrm>
            <a:off x="9867900" y="9398000"/>
            <a:ext cx="4795838"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 individuals, whether</a:t>
            </a:r>
          </a:p>
        </p:txBody>
      </p:sp>
      <p:sp>
        <p:nvSpPr>
          <p:cNvPr id="23" name="TextBox 22">
            <a:extLst>
              <a:ext uri="{FF2B5EF4-FFF2-40B4-BE49-F238E27FC236}">
                <a16:creationId xmlns:a16="http://schemas.microsoft.com/office/drawing/2014/main" id="{B04AEE0A-57CD-3F42-903D-23DA91C3CD68}"/>
              </a:ext>
            </a:extLst>
          </p:cNvPr>
          <p:cNvSpPr txBox="1"/>
          <p:nvPr/>
        </p:nvSpPr>
        <p:spPr>
          <a:xfrm>
            <a:off x="10614025" y="7094538"/>
            <a:ext cx="3254375" cy="1662112"/>
          </a:xfrm>
          <a:prstGeom prst="rect">
            <a:avLst/>
          </a:prstGeom>
          <a:noFill/>
        </p:spPr>
        <p:txBody>
          <a:bodyPr wrap="none">
            <a:spAutoFit/>
          </a:bodyPr>
          <a:lstStyle/>
          <a:p>
            <a:pPr algn="ctr" defTabSz="1828434" eaLnBrk="1" fontAlgn="auto" hangingPunct="1">
              <a:spcBef>
                <a:spcPts val="0"/>
              </a:spcBef>
              <a:spcAft>
                <a:spcPts val="0"/>
              </a:spcAft>
              <a:defRPr/>
            </a:pPr>
            <a:r>
              <a:rPr lang="en-US" sz="10200" spc="600">
                <a:solidFill>
                  <a:schemeClr val="tx2"/>
                </a:solidFill>
                <a:latin typeface="Montserrat" charset="0"/>
                <a:ea typeface="Montserrat" charset="0"/>
                <a:cs typeface="Montserrat" charset="0"/>
              </a:rPr>
              <a:t>1575</a:t>
            </a:r>
          </a:p>
        </p:txBody>
      </p:sp>
      <p:sp>
        <p:nvSpPr>
          <p:cNvPr id="24" name="TextBox 23">
            <a:extLst>
              <a:ext uri="{FF2B5EF4-FFF2-40B4-BE49-F238E27FC236}">
                <a16:creationId xmlns:a16="http://schemas.microsoft.com/office/drawing/2014/main" id="{02B878B4-882D-9F4D-8C9F-AC0C32FE3AB2}"/>
              </a:ext>
            </a:extLst>
          </p:cNvPr>
          <p:cNvSpPr txBox="1"/>
          <p:nvPr/>
        </p:nvSpPr>
        <p:spPr>
          <a:xfrm>
            <a:off x="10812463" y="8674100"/>
            <a:ext cx="2955925"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PROJECTS</a:t>
            </a:r>
            <a:endParaRPr lang="en-US" sz="4800" spc="600">
              <a:solidFill>
                <a:schemeClr val="tx2"/>
              </a:solidFill>
              <a:latin typeface="Montserrat" charset="0"/>
              <a:ea typeface="Montserrat" charset="0"/>
              <a:cs typeface="Montserrat" charset="0"/>
            </a:endParaRPr>
          </a:p>
        </p:txBody>
      </p:sp>
      <p:sp>
        <p:nvSpPr>
          <p:cNvPr id="32781" name="TextBox 24">
            <a:extLst>
              <a:ext uri="{FF2B5EF4-FFF2-40B4-BE49-F238E27FC236}">
                <a16:creationId xmlns:a16="http://schemas.microsoft.com/office/drawing/2014/main" id="{F167F2A8-B88D-4E79-8B70-2DF9A9936A92}"/>
              </a:ext>
            </a:extLst>
          </p:cNvPr>
          <p:cNvSpPr txBox="1">
            <a:spLocks noChangeArrowheads="1"/>
          </p:cNvSpPr>
          <p:nvPr/>
        </p:nvSpPr>
        <p:spPr bwMode="auto">
          <a:xfrm>
            <a:off x="16679863" y="9398000"/>
            <a:ext cx="4795837"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 individuals, whether</a:t>
            </a:r>
          </a:p>
        </p:txBody>
      </p:sp>
      <p:sp>
        <p:nvSpPr>
          <p:cNvPr id="26" name="TextBox 25">
            <a:extLst>
              <a:ext uri="{FF2B5EF4-FFF2-40B4-BE49-F238E27FC236}">
                <a16:creationId xmlns:a16="http://schemas.microsoft.com/office/drawing/2014/main" id="{6F8191E9-4248-7E4F-AB25-98EB25E5C56D}"/>
              </a:ext>
            </a:extLst>
          </p:cNvPr>
          <p:cNvSpPr txBox="1"/>
          <p:nvPr/>
        </p:nvSpPr>
        <p:spPr>
          <a:xfrm>
            <a:off x="18257838" y="7094538"/>
            <a:ext cx="1590675" cy="1662112"/>
          </a:xfrm>
          <a:prstGeom prst="rect">
            <a:avLst/>
          </a:prstGeom>
          <a:noFill/>
        </p:spPr>
        <p:txBody>
          <a:bodyPr wrap="none">
            <a:spAutoFit/>
          </a:bodyPr>
          <a:lstStyle/>
          <a:p>
            <a:pPr algn="ctr" defTabSz="1828434" eaLnBrk="1" fontAlgn="auto" hangingPunct="1">
              <a:spcBef>
                <a:spcPts val="0"/>
              </a:spcBef>
              <a:spcAft>
                <a:spcPts val="0"/>
              </a:spcAft>
              <a:defRPr/>
            </a:pPr>
            <a:r>
              <a:rPr lang="en-US" sz="10200" spc="600">
                <a:solidFill>
                  <a:schemeClr val="tx2"/>
                </a:solidFill>
                <a:latin typeface="Montserrat" charset="0"/>
                <a:ea typeface="Montserrat" charset="0"/>
                <a:cs typeface="Montserrat" charset="0"/>
              </a:rPr>
              <a:t>71</a:t>
            </a:r>
          </a:p>
        </p:txBody>
      </p:sp>
      <p:sp>
        <p:nvSpPr>
          <p:cNvPr id="27" name="TextBox 26">
            <a:extLst>
              <a:ext uri="{FF2B5EF4-FFF2-40B4-BE49-F238E27FC236}">
                <a16:creationId xmlns:a16="http://schemas.microsoft.com/office/drawing/2014/main" id="{B358E1A4-432E-8E4F-B404-91083C80B210}"/>
              </a:ext>
            </a:extLst>
          </p:cNvPr>
          <p:cNvSpPr txBox="1"/>
          <p:nvPr/>
        </p:nvSpPr>
        <p:spPr>
          <a:xfrm>
            <a:off x="18145125" y="8674100"/>
            <a:ext cx="1914525"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STARS</a:t>
            </a:r>
            <a:endParaRPr lang="en-US" sz="4800" spc="600">
              <a:solidFill>
                <a:schemeClr val="tx2"/>
              </a:solidFill>
              <a:latin typeface="Montserrat" charset="0"/>
              <a:ea typeface="Montserrat" charset="0"/>
              <a:cs typeface="Montserrat"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DD189288-5298-064E-A01E-3D627EDDA90B}"/>
              </a:ext>
            </a:extLst>
          </p:cNvPr>
          <p:cNvSpPr txBox="1"/>
          <p:nvPr/>
        </p:nvSpPr>
        <p:spPr>
          <a:xfrm>
            <a:off x="1743075" y="1847850"/>
            <a:ext cx="15417800" cy="1107996"/>
          </a:xfrm>
          <a:prstGeom prst="rect">
            <a:avLst/>
          </a:prstGeom>
          <a:noFill/>
        </p:spPr>
        <p:txBody>
          <a:bodyPr>
            <a:spAutoFit/>
          </a:bodyPr>
          <a:lstStyle/>
          <a:p>
            <a:pPr defTabSz="1828434" eaLnBrk="1" fontAlgn="auto" hangingPunct="1">
              <a:spcBef>
                <a:spcPts val="0"/>
              </a:spcBef>
              <a:spcAft>
                <a:spcPts val="0"/>
              </a:spcAft>
              <a:defRPr/>
            </a:pPr>
            <a:r>
              <a:rPr lang="en-US" sz="6600" dirty="0">
                <a:solidFill>
                  <a:schemeClr val="tx2"/>
                </a:solidFill>
                <a:latin typeface="Montserrat" charset="0"/>
                <a:ea typeface="Montserrat" charset="0"/>
                <a:cs typeface="Montserrat" charset="0"/>
              </a:rPr>
              <a:t>PROCESS</a:t>
            </a:r>
            <a:endParaRPr lang="en-US" sz="9600" dirty="0">
              <a:solidFill>
                <a:schemeClr val="tx2"/>
              </a:solidFill>
              <a:latin typeface="Montserrat" charset="0"/>
              <a:ea typeface="Montserrat" charset="0"/>
              <a:cs typeface="Montserrat" charset="0"/>
            </a:endParaRPr>
          </a:p>
        </p:txBody>
      </p:sp>
      <p:sp>
        <p:nvSpPr>
          <p:cNvPr id="31" name="TextBox 30">
            <a:extLst>
              <a:ext uri="{FF2B5EF4-FFF2-40B4-BE49-F238E27FC236}">
                <a16:creationId xmlns:a16="http://schemas.microsoft.com/office/drawing/2014/main" id="{592CDB88-A4A5-CC4E-85CD-88C9C753DE30}"/>
              </a:ext>
            </a:extLst>
          </p:cNvPr>
          <p:cNvSpPr txBox="1"/>
          <p:nvPr/>
        </p:nvSpPr>
        <p:spPr>
          <a:xfrm>
            <a:off x="1773238" y="1387475"/>
            <a:ext cx="7842250" cy="338554"/>
          </a:xfrm>
          <a:prstGeom prst="rect">
            <a:avLst/>
          </a:prstGeom>
          <a:noFill/>
        </p:spPr>
        <p:txBody>
          <a:bodyPr wrap="square">
            <a:spAutoFit/>
          </a:bodyPr>
          <a:lstStyle/>
          <a:p>
            <a:pPr defTabSz="1828434" eaLnBrk="1" fontAlgn="auto" hangingPunct="1">
              <a:spcBef>
                <a:spcPts val="0"/>
              </a:spcBef>
              <a:spcAft>
                <a:spcPts val="0"/>
              </a:spcAft>
              <a:defRPr/>
            </a:pPr>
            <a:r>
              <a:rPr lang="en-US" sz="1600" dirty="0">
                <a:solidFill>
                  <a:schemeClr val="tx2"/>
                </a:solidFill>
                <a:latin typeface="Montserrat" charset="0"/>
                <a:ea typeface="Montserrat" charset="0"/>
                <a:cs typeface="Montserrat" charset="0"/>
              </a:rPr>
              <a:t>From Data to Insights</a:t>
            </a:r>
          </a:p>
        </p:txBody>
      </p:sp>
      <p:sp>
        <p:nvSpPr>
          <p:cNvPr id="6" name="Rechteck 5">
            <a:extLst>
              <a:ext uri="{FF2B5EF4-FFF2-40B4-BE49-F238E27FC236}">
                <a16:creationId xmlns:a16="http://schemas.microsoft.com/office/drawing/2014/main" id="{19022BDE-03A5-E7A9-8867-D867F549FAF5}"/>
              </a:ext>
            </a:extLst>
          </p:cNvPr>
          <p:cNvSpPr/>
          <p:nvPr/>
        </p:nvSpPr>
        <p:spPr>
          <a:xfrm>
            <a:off x="5991225" y="14226442"/>
            <a:ext cx="121507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H</a:t>
            </a:r>
          </a:p>
        </p:txBody>
      </p:sp>
      <p:cxnSp>
        <p:nvCxnSpPr>
          <p:cNvPr id="7" name="Straight Connector 2">
            <a:extLst>
              <a:ext uri="{FF2B5EF4-FFF2-40B4-BE49-F238E27FC236}">
                <a16:creationId xmlns:a16="http://schemas.microsoft.com/office/drawing/2014/main" id="{C92B4705-20C3-661B-747E-68392F039E4F}"/>
              </a:ext>
            </a:extLst>
          </p:cNvPr>
          <p:cNvCxnSpPr/>
          <p:nvPr/>
        </p:nvCxnSpPr>
        <p:spPr>
          <a:xfrm>
            <a:off x="-30163" y="7974013"/>
            <a:ext cx="195913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C7EFDE7F-96ED-D34F-8FEC-30ACFF2C29C4}"/>
              </a:ext>
            </a:extLst>
          </p:cNvPr>
          <p:cNvGrpSpPr/>
          <p:nvPr/>
        </p:nvGrpSpPr>
        <p:grpSpPr>
          <a:xfrm>
            <a:off x="503317" y="5876113"/>
            <a:ext cx="4336313" cy="4653542"/>
            <a:chOff x="503317" y="5876113"/>
            <a:chExt cx="4336313" cy="4653542"/>
          </a:xfrm>
        </p:grpSpPr>
        <p:sp>
          <p:nvSpPr>
            <p:cNvPr id="8" name="TextBox 40">
              <a:extLst>
                <a:ext uri="{FF2B5EF4-FFF2-40B4-BE49-F238E27FC236}">
                  <a16:creationId xmlns:a16="http://schemas.microsoft.com/office/drawing/2014/main" id="{F2CA6FCC-E0B0-5110-6441-CF6549DCDC90}"/>
                </a:ext>
              </a:extLst>
            </p:cNvPr>
            <p:cNvSpPr txBox="1"/>
            <p:nvPr/>
          </p:nvSpPr>
          <p:spPr>
            <a:xfrm>
              <a:off x="1637248" y="8464550"/>
              <a:ext cx="2068451" cy="477054"/>
            </a:xfrm>
            <a:prstGeom prst="rect">
              <a:avLst/>
            </a:prstGeom>
            <a:noFill/>
          </p:spPr>
          <p:txBody>
            <a:bodyPr wrap="none">
              <a:spAutoFit/>
            </a:bodyPr>
            <a:lstStyle/>
            <a:p>
              <a:pPr algn="ctr" defTabSz="1828434" eaLnBrk="1" fontAlgn="auto" hangingPunct="1">
                <a:spcBef>
                  <a:spcPts val="0"/>
                </a:spcBef>
                <a:spcAft>
                  <a:spcPts val="0"/>
                </a:spcAft>
                <a:defRPr/>
              </a:pPr>
              <a:r>
                <a:rPr lang="en-US" sz="2500" b="1" dirty="0">
                  <a:solidFill>
                    <a:schemeClr val="tx2"/>
                  </a:solidFill>
                  <a:latin typeface="Montserrat Semi" charset="0"/>
                  <a:ea typeface="Montserrat Semi" charset="0"/>
                  <a:cs typeface="Montserrat Semi" charset="0"/>
                </a:rPr>
                <a:t>RAW DATASET</a:t>
              </a:r>
            </a:p>
          </p:txBody>
        </p:sp>
        <p:sp>
          <p:nvSpPr>
            <p:cNvPr id="11" name="TextBox 16">
              <a:extLst>
                <a:ext uri="{FF2B5EF4-FFF2-40B4-BE49-F238E27FC236}">
                  <a16:creationId xmlns:a16="http://schemas.microsoft.com/office/drawing/2014/main" id="{4B12A3D5-FA4F-CB0A-1C67-D62178C9D279}"/>
                </a:ext>
              </a:extLst>
            </p:cNvPr>
            <p:cNvSpPr txBox="1"/>
            <p:nvPr/>
          </p:nvSpPr>
          <p:spPr>
            <a:xfrm>
              <a:off x="503317" y="8912225"/>
              <a:ext cx="4336313" cy="1617430"/>
            </a:xfrm>
            <a:prstGeom prst="rect">
              <a:avLst/>
            </a:prstGeom>
            <a:noFill/>
          </p:spPr>
          <p:txBody>
            <a:bodyPr wrap="square">
              <a:spAutoFit/>
            </a:bodyPr>
            <a:lstStyle/>
            <a:p>
              <a:pPr algn="ctr" defTabSz="1828434" eaLnBrk="1" fontAlgn="auto" hangingPunct="1">
                <a:lnSpc>
                  <a:spcPts val="4100"/>
                </a:lnSpc>
                <a:spcBef>
                  <a:spcPts val="0"/>
                </a:spcBef>
                <a:spcAft>
                  <a:spcPts val="0"/>
                </a:spcAft>
                <a:defRPr/>
              </a:pPr>
              <a:r>
                <a:rPr lang="en-US" sz="2500" dirty="0">
                  <a:latin typeface="Montserrat" charset="0"/>
                  <a:ea typeface="Montserrat" charset="0"/>
                  <a:cs typeface="Montserrat" charset="0"/>
                </a:rPr>
                <a:t>Kaggle Dataset</a:t>
              </a:r>
            </a:p>
            <a:p>
              <a:pPr algn="ctr" defTabSz="1828434" eaLnBrk="1" fontAlgn="auto" hangingPunct="1">
                <a:lnSpc>
                  <a:spcPts val="4100"/>
                </a:lnSpc>
                <a:spcBef>
                  <a:spcPts val="0"/>
                </a:spcBef>
                <a:spcAft>
                  <a:spcPts val="0"/>
                </a:spcAft>
                <a:defRPr/>
              </a:pPr>
              <a:r>
                <a:rPr lang="en-US" sz="2500" dirty="0">
                  <a:latin typeface="Montserrat" charset="0"/>
                  <a:ea typeface="Montserrat" charset="0"/>
                  <a:cs typeface="Montserrat" charset="0"/>
                </a:rPr>
                <a:t>29 Columns x 55.2k Rows</a:t>
              </a:r>
            </a:p>
            <a:p>
              <a:pPr algn="ctr" defTabSz="1828434" eaLnBrk="1" fontAlgn="auto" hangingPunct="1">
                <a:lnSpc>
                  <a:spcPts val="4100"/>
                </a:lnSpc>
                <a:spcBef>
                  <a:spcPts val="0"/>
                </a:spcBef>
                <a:spcAft>
                  <a:spcPts val="0"/>
                </a:spcAft>
                <a:defRPr/>
              </a:pPr>
              <a:r>
                <a:rPr lang="en-US" sz="2500" dirty="0">
                  <a:latin typeface="Montserrat" charset="0"/>
                  <a:ea typeface="Montserrat" charset="0"/>
                  <a:cs typeface="Montserrat" charset="0"/>
                </a:rPr>
                <a:t>I Row = 1 Project</a:t>
              </a:r>
            </a:p>
          </p:txBody>
        </p:sp>
        <p:pic>
          <p:nvPicPr>
            <p:cNvPr id="24" name="Grafik 23">
              <a:extLst>
                <a:ext uri="{FF2B5EF4-FFF2-40B4-BE49-F238E27FC236}">
                  <a16:creationId xmlns:a16="http://schemas.microsoft.com/office/drawing/2014/main" id="{F4162124-6262-34E2-2DC5-1957630E8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94767" y="5876113"/>
              <a:ext cx="1753412" cy="1753412"/>
            </a:xfrm>
            <a:prstGeom prst="rect">
              <a:avLst/>
            </a:prstGeom>
          </p:spPr>
        </p:pic>
        <p:sp>
          <p:nvSpPr>
            <p:cNvPr id="25" name="Oval 24">
              <a:extLst>
                <a:ext uri="{FF2B5EF4-FFF2-40B4-BE49-F238E27FC236}">
                  <a16:creationId xmlns:a16="http://schemas.microsoft.com/office/drawing/2014/main" id="{D20A9E6C-9BB9-439B-5B2B-DB20231C204F}"/>
                </a:ext>
              </a:extLst>
            </p:cNvPr>
            <p:cNvSpPr/>
            <p:nvPr/>
          </p:nvSpPr>
          <p:spPr>
            <a:xfrm>
              <a:off x="2509025" y="7839328"/>
              <a:ext cx="324897" cy="31223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500"/>
            </a:p>
          </p:txBody>
        </p:sp>
      </p:grpSp>
      <p:grpSp>
        <p:nvGrpSpPr>
          <p:cNvPr id="66" name="Gruppieren 65">
            <a:extLst>
              <a:ext uri="{FF2B5EF4-FFF2-40B4-BE49-F238E27FC236}">
                <a16:creationId xmlns:a16="http://schemas.microsoft.com/office/drawing/2014/main" id="{9F871C35-6880-84FA-47EB-1C53BBF5247E}"/>
              </a:ext>
            </a:extLst>
          </p:cNvPr>
          <p:cNvGrpSpPr/>
          <p:nvPr/>
        </p:nvGrpSpPr>
        <p:grpSpPr>
          <a:xfrm>
            <a:off x="5991225" y="5753269"/>
            <a:ext cx="5369989" cy="4776386"/>
            <a:chOff x="4250448" y="5753269"/>
            <a:chExt cx="5369989" cy="4776386"/>
          </a:xfrm>
        </p:grpSpPr>
        <p:grpSp>
          <p:nvGrpSpPr>
            <p:cNvPr id="40" name="Gruppieren 39">
              <a:extLst>
                <a:ext uri="{FF2B5EF4-FFF2-40B4-BE49-F238E27FC236}">
                  <a16:creationId xmlns:a16="http://schemas.microsoft.com/office/drawing/2014/main" id="{6EF5FBCE-DA5D-ADC8-0F44-38F7CC15E8A1}"/>
                </a:ext>
              </a:extLst>
            </p:cNvPr>
            <p:cNvGrpSpPr/>
            <p:nvPr/>
          </p:nvGrpSpPr>
          <p:grpSpPr>
            <a:xfrm>
              <a:off x="4250448" y="7839328"/>
              <a:ext cx="5369989" cy="2690327"/>
              <a:chOff x="167243" y="7839328"/>
              <a:chExt cx="5369989" cy="2690327"/>
            </a:xfrm>
          </p:grpSpPr>
          <p:sp>
            <p:nvSpPr>
              <p:cNvPr id="45" name="TextBox 40">
                <a:extLst>
                  <a:ext uri="{FF2B5EF4-FFF2-40B4-BE49-F238E27FC236}">
                    <a16:creationId xmlns:a16="http://schemas.microsoft.com/office/drawing/2014/main" id="{CE81D63A-317C-DA4A-534B-884BE974CEFF}"/>
                  </a:ext>
                </a:extLst>
              </p:cNvPr>
              <p:cNvSpPr txBox="1"/>
              <p:nvPr/>
            </p:nvSpPr>
            <p:spPr>
              <a:xfrm>
                <a:off x="1886548" y="8464550"/>
                <a:ext cx="1569853" cy="477054"/>
              </a:xfrm>
              <a:prstGeom prst="rect">
                <a:avLst/>
              </a:prstGeom>
              <a:noFill/>
            </p:spPr>
            <p:txBody>
              <a:bodyPr wrap="none">
                <a:spAutoFit/>
              </a:bodyPr>
              <a:lstStyle/>
              <a:p>
                <a:pPr algn="ctr" defTabSz="1828434" eaLnBrk="1" fontAlgn="auto" hangingPunct="1">
                  <a:spcBef>
                    <a:spcPts val="0"/>
                  </a:spcBef>
                  <a:spcAft>
                    <a:spcPts val="0"/>
                  </a:spcAft>
                  <a:defRPr/>
                </a:pPr>
                <a:r>
                  <a:rPr lang="en-US" sz="2500" b="1" dirty="0">
                    <a:solidFill>
                      <a:schemeClr val="tx2"/>
                    </a:solidFill>
                    <a:latin typeface="Montserrat Semi" charset="0"/>
                    <a:ea typeface="Montserrat Semi" charset="0"/>
                    <a:cs typeface="Montserrat Semi" charset="0"/>
                  </a:rPr>
                  <a:t>RESEARCH</a:t>
                </a:r>
              </a:p>
            </p:txBody>
          </p:sp>
          <p:sp>
            <p:nvSpPr>
              <p:cNvPr id="46" name="TextBox 16">
                <a:extLst>
                  <a:ext uri="{FF2B5EF4-FFF2-40B4-BE49-F238E27FC236}">
                    <a16:creationId xmlns:a16="http://schemas.microsoft.com/office/drawing/2014/main" id="{D5B99257-03E1-97B4-4D9B-7832762DCFA7}"/>
                  </a:ext>
                </a:extLst>
              </p:cNvPr>
              <p:cNvSpPr txBox="1"/>
              <p:nvPr/>
            </p:nvSpPr>
            <p:spPr>
              <a:xfrm>
                <a:off x="167243" y="8912225"/>
                <a:ext cx="5369989" cy="1617430"/>
              </a:xfrm>
              <a:prstGeom prst="rect">
                <a:avLst/>
              </a:prstGeom>
              <a:noFill/>
            </p:spPr>
            <p:txBody>
              <a:bodyPr wrap="square">
                <a:spAutoFit/>
              </a:bodyPr>
              <a:lstStyle/>
              <a:p>
                <a:pPr algn="ctr" defTabSz="1828434" eaLnBrk="1" fontAlgn="auto" hangingPunct="1">
                  <a:lnSpc>
                    <a:spcPts val="4100"/>
                  </a:lnSpc>
                  <a:spcBef>
                    <a:spcPts val="0"/>
                  </a:spcBef>
                  <a:spcAft>
                    <a:spcPts val="0"/>
                  </a:spcAft>
                  <a:defRPr/>
                </a:pPr>
                <a:r>
                  <a:rPr lang="en-US" sz="2500" dirty="0">
                    <a:latin typeface="Montserrat" charset="0"/>
                    <a:ea typeface="Montserrat" charset="0"/>
                    <a:cs typeface="Montserrat" charset="0"/>
                  </a:rPr>
                  <a:t>Understand features &amp; unique categories</a:t>
                </a:r>
              </a:p>
              <a:p>
                <a:pPr algn="ctr" defTabSz="1828434" eaLnBrk="1" fontAlgn="auto" hangingPunct="1">
                  <a:lnSpc>
                    <a:spcPts val="4100"/>
                  </a:lnSpc>
                  <a:spcBef>
                    <a:spcPts val="0"/>
                  </a:spcBef>
                  <a:spcAft>
                    <a:spcPts val="0"/>
                  </a:spcAft>
                  <a:defRPr/>
                </a:pPr>
                <a:r>
                  <a:rPr lang="en-US" sz="2500" dirty="0">
                    <a:highlight>
                      <a:srgbClr val="FFFF00"/>
                    </a:highlight>
                    <a:latin typeface="Montserrat" charset="0"/>
                    <a:ea typeface="Montserrat" charset="0"/>
                    <a:cs typeface="Montserrat" charset="0"/>
                  </a:rPr>
                  <a:t>XYZ</a:t>
                </a:r>
              </a:p>
            </p:txBody>
          </p:sp>
          <p:sp>
            <p:nvSpPr>
              <p:cNvPr id="48" name="Oval 47">
                <a:extLst>
                  <a:ext uri="{FF2B5EF4-FFF2-40B4-BE49-F238E27FC236}">
                    <a16:creationId xmlns:a16="http://schemas.microsoft.com/office/drawing/2014/main" id="{0B66B304-D687-D28F-537A-E78DA0906026}"/>
                  </a:ext>
                </a:extLst>
              </p:cNvPr>
              <p:cNvSpPr/>
              <p:nvPr/>
            </p:nvSpPr>
            <p:spPr>
              <a:xfrm>
                <a:off x="2509025" y="7839328"/>
                <a:ext cx="324897" cy="31223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500"/>
              </a:p>
            </p:txBody>
          </p:sp>
        </p:grpSp>
        <p:pic>
          <p:nvPicPr>
            <p:cNvPr id="55" name="Grafik 54">
              <a:extLst>
                <a:ext uri="{FF2B5EF4-FFF2-40B4-BE49-F238E27FC236}">
                  <a16:creationId xmlns:a16="http://schemas.microsoft.com/office/drawing/2014/main" id="{2DEDA1F7-6138-5190-FBDC-F960307A8C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77972" y="5753269"/>
              <a:ext cx="1753412" cy="1753412"/>
            </a:xfrm>
            <a:prstGeom prst="rect">
              <a:avLst/>
            </a:prstGeom>
          </p:spPr>
        </p:pic>
      </p:grpSp>
      <p:grpSp>
        <p:nvGrpSpPr>
          <p:cNvPr id="65" name="Gruppieren 64">
            <a:extLst>
              <a:ext uri="{FF2B5EF4-FFF2-40B4-BE49-F238E27FC236}">
                <a16:creationId xmlns:a16="http://schemas.microsoft.com/office/drawing/2014/main" id="{0053F23E-D6D0-5342-D694-2A3A7D38A3D9}"/>
              </a:ext>
            </a:extLst>
          </p:cNvPr>
          <p:cNvGrpSpPr/>
          <p:nvPr/>
        </p:nvGrpSpPr>
        <p:grpSpPr>
          <a:xfrm>
            <a:off x="12151281" y="5562758"/>
            <a:ext cx="4336313" cy="5492682"/>
            <a:chOff x="8572265" y="5562758"/>
            <a:chExt cx="4336313" cy="5492682"/>
          </a:xfrm>
        </p:grpSpPr>
        <p:grpSp>
          <p:nvGrpSpPr>
            <p:cNvPr id="49" name="Gruppieren 48">
              <a:extLst>
                <a:ext uri="{FF2B5EF4-FFF2-40B4-BE49-F238E27FC236}">
                  <a16:creationId xmlns:a16="http://schemas.microsoft.com/office/drawing/2014/main" id="{7EB16036-9D4D-94AB-33E5-266BC32E498E}"/>
                </a:ext>
              </a:extLst>
            </p:cNvPr>
            <p:cNvGrpSpPr/>
            <p:nvPr/>
          </p:nvGrpSpPr>
          <p:grpSpPr>
            <a:xfrm>
              <a:off x="8572265" y="7839328"/>
              <a:ext cx="4336313" cy="3216112"/>
              <a:chOff x="503317" y="7839328"/>
              <a:chExt cx="4336313" cy="3216112"/>
            </a:xfrm>
          </p:grpSpPr>
          <p:sp>
            <p:nvSpPr>
              <p:cNvPr id="50" name="TextBox 40">
                <a:extLst>
                  <a:ext uri="{FF2B5EF4-FFF2-40B4-BE49-F238E27FC236}">
                    <a16:creationId xmlns:a16="http://schemas.microsoft.com/office/drawing/2014/main" id="{0D660D73-572E-79F9-2970-E82CC3D41D5F}"/>
                  </a:ext>
                </a:extLst>
              </p:cNvPr>
              <p:cNvSpPr txBox="1"/>
              <p:nvPr/>
            </p:nvSpPr>
            <p:spPr>
              <a:xfrm>
                <a:off x="1515135" y="8464550"/>
                <a:ext cx="2312685" cy="477054"/>
              </a:xfrm>
              <a:prstGeom prst="rect">
                <a:avLst/>
              </a:prstGeom>
              <a:noFill/>
            </p:spPr>
            <p:txBody>
              <a:bodyPr wrap="none">
                <a:spAutoFit/>
              </a:bodyPr>
              <a:lstStyle/>
              <a:p>
                <a:pPr algn="ctr" defTabSz="1828434" eaLnBrk="1" fontAlgn="auto" hangingPunct="1">
                  <a:spcBef>
                    <a:spcPts val="0"/>
                  </a:spcBef>
                  <a:spcAft>
                    <a:spcPts val="0"/>
                  </a:spcAft>
                  <a:defRPr/>
                </a:pPr>
                <a:r>
                  <a:rPr lang="en-US" sz="2500" b="1" dirty="0">
                    <a:solidFill>
                      <a:schemeClr val="tx2"/>
                    </a:solidFill>
                    <a:latin typeface="Montserrat Semi" charset="0"/>
                    <a:ea typeface="Montserrat Semi" charset="0"/>
                    <a:cs typeface="Montserrat Semi" charset="0"/>
                  </a:rPr>
                  <a:t>DATA CLEANING</a:t>
                </a:r>
              </a:p>
            </p:txBody>
          </p:sp>
          <p:sp>
            <p:nvSpPr>
              <p:cNvPr id="51" name="TextBox 16">
                <a:extLst>
                  <a:ext uri="{FF2B5EF4-FFF2-40B4-BE49-F238E27FC236}">
                    <a16:creationId xmlns:a16="http://schemas.microsoft.com/office/drawing/2014/main" id="{58A4EDFD-CF6D-2EE3-8B17-B79553229007}"/>
                  </a:ext>
                </a:extLst>
              </p:cNvPr>
              <p:cNvSpPr txBox="1"/>
              <p:nvPr/>
            </p:nvSpPr>
            <p:spPr>
              <a:xfrm>
                <a:off x="503317" y="8912225"/>
                <a:ext cx="4336313" cy="2143215"/>
              </a:xfrm>
              <a:prstGeom prst="rect">
                <a:avLst/>
              </a:prstGeom>
              <a:noFill/>
            </p:spPr>
            <p:txBody>
              <a:bodyPr wrap="square">
                <a:spAutoFit/>
              </a:bodyPr>
              <a:lstStyle/>
              <a:p>
                <a:pPr algn="ctr" defTabSz="1828434" eaLnBrk="1" fontAlgn="auto" hangingPunct="1">
                  <a:lnSpc>
                    <a:spcPts val="4100"/>
                  </a:lnSpc>
                  <a:spcBef>
                    <a:spcPts val="0"/>
                  </a:spcBef>
                  <a:spcAft>
                    <a:spcPts val="0"/>
                  </a:spcAft>
                  <a:defRPr/>
                </a:pPr>
                <a:r>
                  <a:rPr lang="en-US" sz="2500" dirty="0">
                    <a:latin typeface="Montserrat" charset="0"/>
                    <a:ea typeface="Montserrat" charset="0"/>
                    <a:cs typeface="Montserrat" charset="0"/>
                  </a:rPr>
                  <a:t>Unified Columns</a:t>
                </a:r>
              </a:p>
              <a:p>
                <a:pPr algn="ctr" defTabSz="1828434" eaLnBrk="1" fontAlgn="auto" hangingPunct="1">
                  <a:lnSpc>
                    <a:spcPts val="4100"/>
                  </a:lnSpc>
                  <a:spcBef>
                    <a:spcPts val="0"/>
                  </a:spcBef>
                  <a:spcAft>
                    <a:spcPts val="0"/>
                  </a:spcAft>
                  <a:defRPr/>
                </a:pPr>
                <a:r>
                  <a:rPr lang="en-US" sz="2500" dirty="0">
                    <a:latin typeface="Montserrat" charset="0"/>
                    <a:ea typeface="Montserrat" charset="0"/>
                    <a:cs typeface="Montserrat" charset="0"/>
                  </a:rPr>
                  <a:t>Removed  outliers</a:t>
                </a:r>
              </a:p>
              <a:p>
                <a:pPr algn="ctr" defTabSz="1828434" eaLnBrk="1" fontAlgn="auto" hangingPunct="1">
                  <a:lnSpc>
                    <a:spcPts val="4100"/>
                  </a:lnSpc>
                  <a:spcBef>
                    <a:spcPts val="0"/>
                  </a:spcBef>
                  <a:spcAft>
                    <a:spcPts val="0"/>
                  </a:spcAft>
                  <a:defRPr/>
                </a:pPr>
                <a:r>
                  <a:rPr lang="en-US" sz="2500" dirty="0">
                    <a:latin typeface="Montserrat" charset="0"/>
                    <a:ea typeface="Montserrat" charset="0"/>
                    <a:cs typeface="Montserrat" charset="0"/>
                  </a:rPr>
                  <a:t>Created new categories</a:t>
                </a:r>
              </a:p>
              <a:p>
                <a:pPr algn="ctr" defTabSz="1828434" eaLnBrk="1" fontAlgn="auto" hangingPunct="1">
                  <a:lnSpc>
                    <a:spcPts val="4100"/>
                  </a:lnSpc>
                  <a:spcBef>
                    <a:spcPts val="0"/>
                  </a:spcBef>
                  <a:spcAft>
                    <a:spcPts val="0"/>
                  </a:spcAft>
                  <a:defRPr/>
                </a:pPr>
                <a:endParaRPr lang="en-US" sz="2500" dirty="0">
                  <a:latin typeface="Montserrat" charset="0"/>
                  <a:ea typeface="Montserrat" charset="0"/>
                  <a:cs typeface="Montserrat" charset="0"/>
                </a:endParaRPr>
              </a:p>
            </p:txBody>
          </p:sp>
          <p:sp>
            <p:nvSpPr>
              <p:cNvPr id="53" name="Oval 52">
                <a:extLst>
                  <a:ext uri="{FF2B5EF4-FFF2-40B4-BE49-F238E27FC236}">
                    <a16:creationId xmlns:a16="http://schemas.microsoft.com/office/drawing/2014/main" id="{F97FDB5C-C96D-158C-1C32-FB66FEFD6369}"/>
                  </a:ext>
                </a:extLst>
              </p:cNvPr>
              <p:cNvSpPr/>
              <p:nvPr/>
            </p:nvSpPr>
            <p:spPr>
              <a:xfrm>
                <a:off x="2509025" y="7839328"/>
                <a:ext cx="324897" cy="31223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500"/>
              </a:p>
            </p:txBody>
          </p:sp>
        </p:grpSp>
        <p:pic>
          <p:nvPicPr>
            <p:cNvPr id="57" name="Grafik 56">
              <a:extLst>
                <a:ext uri="{FF2B5EF4-FFF2-40B4-BE49-F238E27FC236}">
                  <a16:creationId xmlns:a16="http://schemas.microsoft.com/office/drawing/2014/main" id="{B5A09FED-A3C4-6027-ABAD-8B1EC34E37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48233" y="5562758"/>
              <a:ext cx="1984375" cy="1984375"/>
            </a:xfrm>
            <a:prstGeom prst="rect">
              <a:avLst/>
            </a:prstGeom>
          </p:spPr>
        </p:pic>
      </p:grpSp>
      <p:grpSp>
        <p:nvGrpSpPr>
          <p:cNvPr id="67" name="Gruppieren 66">
            <a:extLst>
              <a:ext uri="{FF2B5EF4-FFF2-40B4-BE49-F238E27FC236}">
                <a16:creationId xmlns:a16="http://schemas.microsoft.com/office/drawing/2014/main" id="{3CCC3FCD-4CE8-DB8F-E7D7-DBA469AFA7B4}"/>
              </a:ext>
            </a:extLst>
          </p:cNvPr>
          <p:cNvGrpSpPr/>
          <p:nvPr/>
        </p:nvGrpSpPr>
        <p:grpSpPr>
          <a:xfrm>
            <a:off x="17975263" y="5341938"/>
            <a:ext cx="4581525" cy="5718608"/>
            <a:chOff x="17975263" y="5341938"/>
            <a:chExt cx="4581525" cy="5718608"/>
          </a:xfrm>
        </p:grpSpPr>
        <p:sp>
          <p:nvSpPr>
            <p:cNvPr id="14" name="Rectangle 18">
              <a:extLst>
                <a:ext uri="{FF2B5EF4-FFF2-40B4-BE49-F238E27FC236}">
                  <a16:creationId xmlns:a16="http://schemas.microsoft.com/office/drawing/2014/main" id="{E59FD590-23C4-D03F-FB7D-556074A5A0B2}"/>
                </a:ext>
              </a:extLst>
            </p:cNvPr>
            <p:cNvSpPr/>
            <p:nvPr/>
          </p:nvSpPr>
          <p:spPr>
            <a:xfrm>
              <a:off x="17975263" y="5341938"/>
              <a:ext cx="4581525" cy="5240337"/>
            </a:xfrm>
            <a:prstGeom prst="rect">
              <a:avLst/>
            </a:prstGeom>
            <a:solidFill>
              <a:schemeClr val="accent6">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15" name="TextBox 19">
              <a:extLst>
                <a:ext uri="{FF2B5EF4-FFF2-40B4-BE49-F238E27FC236}">
                  <a16:creationId xmlns:a16="http://schemas.microsoft.com/office/drawing/2014/main" id="{17F52317-60AB-5E3B-80B7-3361EE4E1CE9}"/>
                </a:ext>
              </a:extLst>
            </p:cNvPr>
            <p:cNvSpPr txBox="1"/>
            <p:nvPr/>
          </p:nvSpPr>
          <p:spPr>
            <a:xfrm>
              <a:off x="18733837" y="9211322"/>
              <a:ext cx="3432350" cy="1849224"/>
            </a:xfrm>
            <a:prstGeom prst="rect">
              <a:avLst/>
            </a:prstGeom>
            <a:noFill/>
          </p:spPr>
          <p:txBody>
            <a:bodyPr wrap="none">
              <a:spAutoFit/>
            </a:bodyPr>
            <a:lstStyle/>
            <a:p>
              <a:pPr algn="ctr" defTabSz="1828434" eaLnBrk="1" fontAlgn="auto" hangingPunct="1">
                <a:spcBef>
                  <a:spcPts val="0"/>
                </a:spcBef>
                <a:spcAft>
                  <a:spcPts val="0"/>
                </a:spcAft>
                <a:defRPr/>
              </a:pPr>
              <a:r>
                <a:rPr lang="en-US" sz="3200" dirty="0">
                  <a:solidFill>
                    <a:schemeClr val="tx2"/>
                  </a:solidFill>
                  <a:latin typeface="Montserrat" charset="0"/>
                  <a:ea typeface="Montserrat" charset="0"/>
                  <a:cs typeface="Montserrat" charset="0"/>
                </a:rPr>
                <a:t>VISUALIZATION</a:t>
              </a:r>
            </a:p>
            <a:p>
              <a:pPr algn="ctr" defTabSz="1828434" eaLnBrk="1" fontAlgn="auto" hangingPunct="1">
                <a:lnSpc>
                  <a:spcPts val="4100"/>
                </a:lnSpc>
                <a:spcBef>
                  <a:spcPts val="0"/>
                </a:spcBef>
                <a:spcAft>
                  <a:spcPts val="0"/>
                </a:spcAft>
                <a:defRPr/>
              </a:pPr>
              <a:r>
                <a:rPr lang="en-US" sz="1800" dirty="0">
                  <a:latin typeface="Montserrat" charset="0"/>
                </a:rPr>
                <a:t>Gained Insights</a:t>
              </a:r>
            </a:p>
            <a:p>
              <a:pPr algn="ctr" defTabSz="1828434" eaLnBrk="1" fontAlgn="auto" hangingPunct="1">
                <a:spcBef>
                  <a:spcPts val="0"/>
                </a:spcBef>
                <a:spcAft>
                  <a:spcPts val="0"/>
                </a:spcAft>
                <a:defRPr/>
              </a:pPr>
              <a:endParaRPr lang="en-US" sz="4800" dirty="0">
                <a:solidFill>
                  <a:schemeClr val="tx2"/>
                </a:solidFill>
                <a:latin typeface="Montserrat" charset="0"/>
                <a:ea typeface="Montserrat" charset="0"/>
                <a:cs typeface="Montserrat" charset="0"/>
              </a:endParaRPr>
            </a:p>
          </p:txBody>
        </p:sp>
        <p:pic>
          <p:nvPicPr>
            <p:cNvPr id="64" name="Grafik 63">
              <a:extLst>
                <a:ext uri="{FF2B5EF4-FFF2-40B4-BE49-F238E27FC236}">
                  <a16:creationId xmlns:a16="http://schemas.microsoft.com/office/drawing/2014/main" id="{18B4DB3E-D4B7-EB61-F534-65CDAB2248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944147" y="6135846"/>
              <a:ext cx="2822574" cy="2822574"/>
            </a:xfrm>
            <a:prstGeom prst="rect">
              <a:avLst/>
            </a:prstGeom>
          </p:spPr>
        </p:pic>
      </p:gr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13EB73-79FB-9447-8D19-2FE7B0E67867}"/>
              </a:ext>
            </a:extLst>
          </p:cNvPr>
          <p:cNvSpPr txBox="1"/>
          <p:nvPr/>
        </p:nvSpPr>
        <p:spPr>
          <a:xfrm>
            <a:off x="4376738" y="2843213"/>
            <a:ext cx="15700375" cy="7172325"/>
          </a:xfrm>
          <a:prstGeom prst="rect">
            <a:avLst/>
          </a:prstGeom>
          <a:noFill/>
        </p:spPr>
        <p:txBody>
          <a:bodyPr>
            <a:spAutoFit/>
          </a:bodyPr>
          <a:lstStyle/>
          <a:p>
            <a:pPr algn="ctr" defTabSz="1828434" eaLnBrk="1" fontAlgn="auto" hangingPunct="1">
              <a:spcBef>
                <a:spcPts val="0"/>
              </a:spcBef>
              <a:spcAft>
                <a:spcPts val="0"/>
              </a:spcAft>
              <a:defRPr/>
            </a:pPr>
            <a:r>
              <a:rPr lang="en-US" sz="11500" b="1" spc="600">
                <a:solidFill>
                  <a:schemeClr val="tx2"/>
                </a:solidFill>
                <a:latin typeface="Montserrat" charset="0"/>
                <a:ea typeface="Montserrat" charset="0"/>
                <a:cs typeface="Montserrat" charset="0"/>
              </a:rPr>
              <a:t>“It is better to fail in originality than to succeed in imitation.”</a:t>
            </a:r>
            <a:endParaRPr lang="en-US" sz="23900" b="1" spc="600">
              <a:solidFill>
                <a:schemeClr val="tx2"/>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id="{2242E2A0-91A2-ED45-8628-3E9A8D0464F1}"/>
              </a:ext>
            </a:extLst>
          </p:cNvPr>
          <p:cNvSpPr txBox="1"/>
          <p:nvPr/>
        </p:nvSpPr>
        <p:spPr>
          <a:xfrm>
            <a:off x="9891713" y="10287000"/>
            <a:ext cx="4670425" cy="585788"/>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latin typeface="Montserrat" charset="0"/>
                <a:ea typeface="Montserrat" charset="0"/>
                <a:cs typeface="Montserrat" charset="0"/>
              </a:rPr>
              <a:t>Herman Melville</a:t>
            </a:r>
            <a:endParaRPr lang="en-US" sz="4800" spc="600">
              <a:latin typeface="Montserrat" charset="0"/>
              <a:ea typeface="Montserrat" charset="0"/>
              <a:cs typeface="Montserrat" charset="0"/>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9391310-08BC-924F-965D-7D086ABA8A23}"/>
              </a:ext>
            </a:extLst>
          </p:cNvPr>
          <p:cNvSpPr>
            <a:spLocks noGrp="1"/>
          </p:cNvSpPr>
          <p:nvPr>
            <p:ph type="pic" sz="quarter" idx="10"/>
          </p:nvPr>
        </p:nvSpPr>
        <p:spPr>
          <a:xfrm>
            <a:off x="0" y="0"/>
            <a:ext cx="24377650" cy="13716000"/>
          </a:xfrm>
        </p:spPr>
      </p:sp>
      <p:sp>
        <p:nvSpPr>
          <p:cNvPr id="6" name="Rectangle 5">
            <a:extLst>
              <a:ext uri="{FF2B5EF4-FFF2-40B4-BE49-F238E27FC236}">
                <a16:creationId xmlns:a16="http://schemas.microsoft.com/office/drawing/2014/main" id="{1A579ECE-89DA-0847-B6E8-1EFAC52E0F35}"/>
              </a:ext>
            </a:extLst>
          </p:cNvPr>
          <p:cNvSpPr/>
          <p:nvPr/>
        </p:nvSpPr>
        <p:spPr>
          <a:xfrm>
            <a:off x="0" y="0"/>
            <a:ext cx="24377650" cy="13716000"/>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4800">
              <a:latin typeface="Montserrat Light" charset="0"/>
            </a:endParaRPr>
          </a:p>
        </p:txBody>
      </p:sp>
      <p:sp>
        <p:nvSpPr>
          <p:cNvPr id="2" name="TextBox 1">
            <a:extLst>
              <a:ext uri="{FF2B5EF4-FFF2-40B4-BE49-F238E27FC236}">
                <a16:creationId xmlns:a16="http://schemas.microsoft.com/office/drawing/2014/main" id="{3302CC7C-D91B-4143-8586-B0735E158D7A}"/>
              </a:ext>
            </a:extLst>
          </p:cNvPr>
          <p:cNvSpPr txBox="1"/>
          <p:nvPr/>
        </p:nvSpPr>
        <p:spPr>
          <a:xfrm>
            <a:off x="4376738" y="2843213"/>
            <a:ext cx="15700375" cy="7172325"/>
          </a:xfrm>
          <a:prstGeom prst="rect">
            <a:avLst/>
          </a:prstGeom>
          <a:noFill/>
        </p:spPr>
        <p:txBody>
          <a:bodyPr>
            <a:spAutoFit/>
          </a:bodyPr>
          <a:lstStyle/>
          <a:p>
            <a:pPr algn="ctr" defTabSz="1828434" eaLnBrk="1" fontAlgn="auto" hangingPunct="1">
              <a:spcBef>
                <a:spcPts val="0"/>
              </a:spcBef>
              <a:spcAft>
                <a:spcPts val="0"/>
              </a:spcAft>
              <a:defRPr/>
            </a:pPr>
            <a:r>
              <a:rPr lang="en-US" sz="11500" b="1" spc="600">
                <a:solidFill>
                  <a:schemeClr val="bg1"/>
                </a:solidFill>
                <a:latin typeface="Montserrat" charset="0"/>
                <a:ea typeface="Montserrat" charset="0"/>
                <a:cs typeface="Montserrat" charset="0"/>
              </a:rPr>
              <a:t>“It is better to fail in originality than to succeed in imitation.”</a:t>
            </a:r>
            <a:endParaRPr lang="en-US" sz="23900" b="1" spc="600">
              <a:solidFill>
                <a:schemeClr val="bg1"/>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id="{A1EBBA4E-835A-3F4F-B310-38D59F14CE9A}"/>
              </a:ext>
            </a:extLst>
          </p:cNvPr>
          <p:cNvSpPr txBox="1"/>
          <p:nvPr/>
        </p:nvSpPr>
        <p:spPr>
          <a:xfrm>
            <a:off x="9891713" y="10287000"/>
            <a:ext cx="4670425" cy="585788"/>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bg1"/>
                </a:solidFill>
                <a:latin typeface="Montserrat" charset="0"/>
                <a:ea typeface="Montserrat" charset="0"/>
                <a:cs typeface="Montserrat" charset="0"/>
              </a:rPr>
              <a:t>Herman Melville</a:t>
            </a:r>
            <a:endParaRPr lang="en-US" sz="4800" spc="600">
              <a:solidFill>
                <a:schemeClr val="bg1"/>
              </a:solidFill>
              <a:latin typeface="Montserrat" charset="0"/>
              <a:ea typeface="Montserrat" charset="0"/>
              <a:cs typeface="Montserrat" charset="0"/>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5B2B3F6-F879-BB4E-8C28-9B51E6C10450}"/>
              </a:ext>
            </a:extLst>
          </p:cNvPr>
          <p:cNvSpPr>
            <a:spLocks noGrp="1"/>
          </p:cNvSpPr>
          <p:nvPr>
            <p:ph type="pic" sz="quarter" idx="13"/>
          </p:nvPr>
        </p:nvSpPr>
        <p:spPr>
          <a:xfrm>
            <a:off x="0" y="0"/>
            <a:ext cx="7689850" cy="7689850"/>
          </a:xfrm>
        </p:spPr>
      </p:sp>
      <p:sp>
        <p:nvSpPr>
          <p:cNvPr id="3" name="Picture Placeholder 2">
            <a:extLst>
              <a:ext uri="{FF2B5EF4-FFF2-40B4-BE49-F238E27FC236}">
                <a16:creationId xmlns:a16="http://schemas.microsoft.com/office/drawing/2014/main" id="{089DC2DA-4D57-2F4E-BDB5-90E99F3CFCEC}"/>
              </a:ext>
            </a:extLst>
          </p:cNvPr>
          <p:cNvSpPr>
            <a:spLocks noGrp="1"/>
          </p:cNvSpPr>
          <p:nvPr>
            <p:ph type="pic" sz="quarter" idx="16"/>
          </p:nvPr>
        </p:nvSpPr>
        <p:spPr>
          <a:xfrm>
            <a:off x="8391525" y="0"/>
            <a:ext cx="7689850" cy="7689850"/>
          </a:xfrm>
        </p:spPr>
      </p:sp>
      <p:sp>
        <p:nvSpPr>
          <p:cNvPr id="4" name="Picture Placeholder 3">
            <a:extLst>
              <a:ext uri="{FF2B5EF4-FFF2-40B4-BE49-F238E27FC236}">
                <a16:creationId xmlns:a16="http://schemas.microsoft.com/office/drawing/2014/main" id="{8028DAAF-4810-4742-9553-4F7D9909935A}"/>
              </a:ext>
            </a:extLst>
          </p:cNvPr>
          <p:cNvSpPr>
            <a:spLocks noGrp="1"/>
          </p:cNvSpPr>
          <p:nvPr>
            <p:ph type="pic" sz="quarter" idx="17"/>
          </p:nvPr>
        </p:nvSpPr>
        <p:spPr>
          <a:xfrm>
            <a:off x="16687800" y="0"/>
            <a:ext cx="7689850" cy="7689850"/>
          </a:xfrm>
        </p:spPr>
      </p:sp>
      <p:sp>
        <p:nvSpPr>
          <p:cNvPr id="5" name="Picture Placeholder 4">
            <a:extLst>
              <a:ext uri="{FF2B5EF4-FFF2-40B4-BE49-F238E27FC236}">
                <a16:creationId xmlns:a16="http://schemas.microsoft.com/office/drawing/2014/main" id="{F6949C58-C0A0-0848-8706-236AC8CB8A28}"/>
              </a:ext>
            </a:extLst>
          </p:cNvPr>
          <p:cNvSpPr>
            <a:spLocks noGrp="1"/>
          </p:cNvSpPr>
          <p:nvPr>
            <p:ph type="pic" sz="quarter" idx="15"/>
          </p:nvPr>
        </p:nvSpPr>
        <p:spPr>
          <a:xfrm>
            <a:off x="12579350" y="8391525"/>
            <a:ext cx="11798300" cy="5324475"/>
          </a:xfrm>
        </p:spPr>
      </p:sp>
      <p:sp>
        <p:nvSpPr>
          <p:cNvPr id="6" name="Picture Placeholder 5">
            <a:extLst>
              <a:ext uri="{FF2B5EF4-FFF2-40B4-BE49-F238E27FC236}">
                <a16:creationId xmlns:a16="http://schemas.microsoft.com/office/drawing/2014/main" id="{F29B0CA0-D25F-404C-A42F-9F2109FB6EDC}"/>
              </a:ext>
            </a:extLst>
          </p:cNvPr>
          <p:cNvSpPr>
            <a:spLocks noGrp="1"/>
          </p:cNvSpPr>
          <p:nvPr>
            <p:ph type="pic" sz="quarter" idx="14"/>
          </p:nvPr>
        </p:nvSpPr>
        <p:spPr>
          <a:xfrm>
            <a:off x="0" y="8391525"/>
            <a:ext cx="11891963" cy="5324475"/>
          </a:xfrm>
        </p:spPr>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D971858-ECA9-4AD0-958C-A4240AB38579}"/>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7802" b="7802"/>
          <a:stretch>
            <a:fillRect/>
          </a:stretch>
        </p:blipFill>
        <p:spPr>
          <a:xfrm>
            <a:off x="0" y="0"/>
            <a:ext cx="24377650" cy="13716000"/>
          </a:xfrm>
        </p:spPr>
      </p:pic>
      <p:sp>
        <p:nvSpPr>
          <p:cNvPr id="4" name="Rectangle 3">
            <a:extLst>
              <a:ext uri="{FF2B5EF4-FFF2-40B4-BE49-F238E27FC236}">
                <a16:creationId xmlns:a16="http://schemas.microsoft.com/office/drawing/2014/main" id="{F891B6AD-B640-1D4D-954B-7DE5C9AB8BF7}"/>
              </a:ext>
            </a:extLst>
          </p:cNvPr>
          <p:cNvSpPr/>
          <p:nvPr/>
        </p:nvSpPr>
        <p:spPr>
          <a:xfrm>
            <a:off x="0" y="2206625"/>
            <a:ext cx="24377650" cy="9302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36867" name="TextBox 4">
            <a:extLst>
              <a:ext uri="{FF2B5EF4-FFF2-40B4-BE49-F238E27FC236}">
                <a16:creationId xmlns:a16="http://schemas.microsoft.com/office/drawing/2014/main" id="{421CA470-C030-4516-B6CA-C537FAA9598F}"/>
              </a:ext>
            </a:extLst>
          </p:cNvPr>
          <p:cNvSpPr txBox="1">
            <a:spLocks noChangeArrowheads="1"/>
          </p:cNvSpPr>
          <p:nvPr/>
        </p:nvSpPr>
        <p:spPr bwMode="auto">
          <a:xfrm>
            <a:off x="6148388" y="8499475"/>
            <a:ext cx="12141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2800">
                <a:latin typeface="Montserrat"/>
                <a:ea typeface="Montserrat"/>
                <a:cs typeface="Montserrat"/>
              </a:rPr>
              <a:t>A company is an association or collection of individuals, whether natural persons, legal persons, or a mixture of both. Company members share a common purpose and unite in order to focus their various talents and organize their collectively available skills or</a:t>
            </a:r>
          </a:p>
        </p:txBody>
      </p:sp>
      <p:sp>
        <p:nvSpPr>
          <p:cNvPr id="6" name="TextBox 5">
            <a:extLst>
              <a:ext uri="{FF2B5EF4-FFF2-40B4-BE49-F238E27FC236}">
                <a16:creationId xmlns:a16="http://schemas.microsoft.com/office/drawing/2014/main" id="{8B5049C8-8393-014D-8CD6-229BA20580A9}"/>
              </a:ext>
            </a:extLst>
          </p:cNvPr>
          <p:cNvSpPr txBox="1"/>
          <p:nvPr/>
        </p:nvSpPr>
        <p:spPr>
          <a:xfrm>
            <a:off x="8353425" y="6732588"/>
            <a:ext cx="7789863" cy="1662112"/>
          </a:xfrm>
          <a:prstGeom prst="rect">
            <a:avLst/>
          </a:prstGeom>
          <a:noFill/>
        </p:spPr>
        <p:txBody>
          <a:bodyPr wrap="none">
            <a:spAutoFit/>
          </a:bodyPr>
          <a:lstStyle/>
          <a:p>
            <a:pPr algn="ctr" defTabSz="1828434" eaLnBrk="1" fontAlgn="auto" hangingPunct="1">
              <a:lnSpc>
                <a:spcPct val="150000"/>
              </a:lnSpc>
              <a:spcBef>
                <a:spcPts val="0"/>
              </a:spcBef>
              <a:spcAft>
                <a:spcPts val="0"/>
              </a:spcAft>
              <a:defRPr/>
            </a:pPr>
            <a:r>
              <a:rPr lang="en-US" sz="4800" b="1" spc="600">
                <a:solidFill>
                  <a:schemeClr val="tx2"/>
                </a:solidFill>
                <a:latin typeface="Montserrat Semi" charset="0"/>
                <a:ea typeface="Montserrat Semi" charset="0"/>
                <a:cs typeface="Montserrat Semi" charset="0"/>
              </a:rPr>
              <a:t>MARK ZUCKERBERG</a:t>
            </a:r>
          </a:p>
          <a:p>
            <a:pPr algn="ctr" defTabSz="1828434" eaLnBrk="1" fontAlgn="auto" hangingPunct="1">
              <a:lnSpc>
                <a:spcPct val="150000"/>
              </a:lnSpc>
              <a:spcBef>
                <a:spcPts val="0"/>
              </a:spcBef>
              <a:spcAft>
                <a:spcPts val="0"/>
              </a:spcAft>
              <a:defRPr/>
            </a:pPr>
            <a:r>
              <a:rPr lang="en-US" sz="2000" spc="600">
                <a:latin typeface="Montserrat Light" charset="0"/>
                <a:ea typeface="Montserrat Light" charset="0"/>
                <a:cs typeface="Montserrat Light" charset="0"/>
              </a:rPr>
              <a:t>FACEBOOK COMPANY</a:t>
            </a:r>
          </a:p>
        </p:txBody>
      </p:sp>
      <p:sp>
        <p:nvSpPr>
          <p:cNvPr id="2" name="Picture Placeholder 1">
            <a:extLst>
              <a:ext uri="{FF2B5EF4-FFF2-40B4-BE49-F238E27FC236}">
                <a16:creationId xmlns:a16="http://schemas.microsoft.com/office/drawing/2014/main" id="{DEF56651-7337-EA46-9C3E-345130D51498}"/>
              </a:ext>
            </a:extLst>
          </p:cNvPr>
          <p:cNvSpPr>
            <a:spLocks noGrp="1"/>
          </p:cNvSpPr>
          <p:nvPr>
            <p:ph type="pic" sz="quarter" idx="10"/>
          </p:nvPr>
        </p:nvSpPr>
        <p:spPr>
          <a:xfrm>
            <a:off x="10766425" y="3452813"/>
            <a:ext cx="3008313" cy="3008312"/>
          </a:xfrm>
        </p:spPr>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17F0C3-6A0D-B448-89B0-70A2011362FE}"/>
              </a:ext>
            </a:extLst>
          </p:cNvPr>
          <p:cNvSpPr/>
          <p:nvPr/>
        </p:nvSpPr>
        <p:spPr>
          <a:xfrm>
            <a:off x="0" y="0"/>
            <a:ext cx="24377650" cy="13716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cxnSp>
        <p:nvCxnSpPr>
          <p:cNvPr id="14" name="Straight Connector 13">
            <a:extLst>
              <a:ext uri="{FF2B5EF4-FFF2-40B4-BE49-F238E27FC236}">
                <a16:creationId xmlns:a16="http://schemas.microsoft.com/office/drawing/2014/main" id="{DE182867-540D-4241-B479-F643D8C49B82}"/>
              </a:ext>
            </a:extLst>
          </p:cNvPr>
          <p:cNvCxnSpPr/>
          <p:nvPr/>
        </p:nvCxnSpPr>
        <p:spPr>
          <a:xfrm>
            <a:off x="8126413" y="1347788"/>
            <a:ext cx="0" cy="11060112"/>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F88FAF-E4D6-8F46-8FFA-73AE32A39630}"/>
              </a:ext>
            </a:extLst>
          </p:cNvPr>
          <p:cNvCxnSpPr/>
          <p:nvPr/>
        </p:nvCxnSpPr>
        <p:spPr>
          <a:xfrm>
            <a:off x="16267113" y="1347788"/>
            <a:ext cx="0" cy="11060112"/>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B33884-8583-7D42-AA4E-E157050D7CBC}"/>
              </a:ext>
            </a:extLst>
          </p:cNvPr>
          <p:cNvCxnSpPr/>
          <p:nvPr/>
        </p:nvCxnSpPr>
        <p:spPr>
          <a:xfrm>
            <a:off x="-285750" y="6858000"/>
            <a:ext cx="24664988"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37893" name="Group 5">
            <a:extLst>
              <a:ext uri="{FF2B5EF4-FFF2-40B4-BE49-F238E27FC236}">
                <a16:creationId xmlns:a16="http://schemas.microsoft.com/office/drawing/2014/main" id="{49FB2B62-3C6B-4FA6-B3C3-561903F80716}"/>
              </a:ext>
            </a:extLst>
          </p:cNvPr>
          <p:cNvGrpSpPr>
            <a:grpSpLocks/>
          </p:cNvGrpSpPr>
          <p:nvPr/>
        </p:nvGrpSpPr>
        <p:grpSpPr bwMode="auto">
          <a:xfrm>
            <a:off x="3408363" y="2492375"/>
            <a:ext cx="1306512" cy="782638"/>
            <a:chOff x="1775548" y="1990598"/>
            <a:chExt cx="621122" cy="372086"/>
          </a:xfrm>
        </p:grpSpPr>
        <p:sp>
          <p:nvSpPr>
            <p:cNvPr id="7" name="Freeform 226">
              <a:extLst>
                <a:ext uri="{FF2B5EF4-FFF2-40B4-BE49-F238E27FC236}">
                  <a16:creationId xmlns:a16="http://schemas.microsoft.com/office/drawing/2014/main" id="{3AB9A974-0298-9640-8E4B-D58119EB1B28}"/>
                </a:ext>
              </a:extLst>
            </p:cNvPr>
            <p:cNvSpPr>
              <a:spLocks noChangeArrowheads="1"/>
            </p:cNvSpPr>
            <p:nvPr/>
          </p:nvSpPr>
          <p:spPr bwMode="auto">
            <a:xfrm>
              <a:off x="1775548" y="1990598"/>
              <a:ext cx="621122" cy="372086"/>
            </a:xfrm>
            <a:custGeom>
              <a:avLst/>
              <a:gdLst>
                <a:gd name="T0" fmla="*/ 620457 w 934"/>
                <a:gd name="T1" fmla="*/ 371422 h 560"/>
                <a:gd name="T2" fmla="*/ 0 w 934"/>
                <a:gd name="T3" fmla="*/ 371422 h 560"/>
                <a:gd name="T4" fmla="*/ 0 w 934"/>
                <a:gd name="T5" fmla="*/ 0 h 560"/>
                <a:gd name="T6" fmla="*/ 620457 w 934"/>
                <a:gd name="T7" fmla="*/ 0 h 560"/>
                <a:gd name="T8" fmla="*/ 620457 w 934"/>
                <a:gd name="T9" fmla="*/ 371422 h 5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4" h="560">
                  <a:moveTo>
                    <a:pt x="933" y="559"/>
                  </a:moveTo>
                  <a:lnTo>
                    <a:pt x="0" y="559"/>
                  </a:lnTo>
                  <a:lnTo>
                    <a:pt x="0" y="0"/>
                  </a:lnTo>
                  <a:lnTo>
                    <a:pt x="933" y="0"/>
                  </a:lnTo>
                  <a:lnTo>
                    <a:pt x="933" y="559"/>
                  </a:lnTo>
                </a:path>
              </a:pathLst>
            </a:custGeom>
            <a:noFill/>
            <a:ln w="34290" cap="flat">
              <a:solidFill>
                <a:schemeClr val="bg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8" name="Freeform 227">
              <a:extLst>
                <a:ext uri="{FF2B5EF4-FFF2-40B4-BE49-F238E27FC236}">
                  <a16:creationId xmlns:a16="http://schemas.microsoft.com/office/drawing/2014/main" id="{18853075-A1D7-6B49-A835-23FD63BB4117}"/>
                </a:ext>
              </a:extLst>
            </p:cNvPr>
            <p:cNvSpPr>
              <a:spLocks noChangeArrowheads="1"/>
            </p:cNvSpPr>
            <p:nvPr/>
          </p:nvSpPr>
          <p:spPr bwMode="auto">
            <a:xfrm>
              <a:off x="1775548" y="1990598"/>
              <a:ext cx="621122" cy="199251"/>
            </a:xfrm>
            <a:custGeom>
              <a:avLst/>
              <a:gdLst>
                <a:gd name="T0" fmla="*/ 0 w 934"/>
                <a:gd name="T1" fmla="*/ 0 h 299"/>
                <a:gd name="T2" fmla="*/ 307901 w 934"/>
                <a:gd name="T3" fmla="*/ 198562 h 299"/>
                <a:gd name="T4" fmla="*/ 620457 w 934"/>
                <a:gd name="T5" fmla="*/ 0 h 299"/>
                <a:gd name="T6" fmla="*/ 0 60000 65536"/>
                <a:gd name="T7" fmla="*/ 0 60000 65536"/>
                <a:gd name="T8" fmla="*/ 0 60000 65536"/>
              </a:gdLst>
              <a:ahLst/>
              <a:cxnLst>
                <a:cxn ang="T6">
                  <a:pos x="T0" y="T1"/>
                </a:cxn>
                <a:cxn ang="T7">
                  <a:pos x="T2" y="T3"/>
                </a:cxn>
                <a:cxn ang="T8">
                  <a:pos x="T4" y="T5"/>
                </a:cxn>
              </a:cxnLst>
              <a:rect l="0" t="0" r="r" b="b"/>
              <a:pathLst>
                <a:path w="934" h="299">
                  <a:moveTo>
                    <a:pt x="0" y="0"/>
                  </a:moveTo>
                  <a:lnTo>
                    <a:pt x="463" y="298"/>
                  </a:lnTo>
                  <a:lnTo>
                    <a:pt x="933" y="0"/>
                  </a:lnTo>
                </a:path>
              </a:pathLst>
            </a:custGeom>
            <a:noFill/>
            <a:ln w="3429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37894" name="Group 8">
            <a:extLst>
              <a:ext uri="{FF2B5EF4-FFF2-40B4-BE49-F238E27FC236}">
                <a16:creationId xmlns:a16="http://schemas.microsoft.com/office/drawing/2014/main" id="{326F1B14-582E-4D51-91E0-21194A70661C}"/>
              </a:ext>
            </a:extLst>
          </p:cNvPr>
          <p:cNvGrpSpPr>
            <a:grpSpLocks/>
          </p:cNvGrpSpPr>
          <p:nvPr/>
        </p:nvGrpSpPr>
        <p:grpSpPr bwMode="auto">
          <a:xfrm>
            <a:off x="11542713" y="2316163"/>
            <a:ext cx="1308100" cy="1141412"/>
            <a:chOff x="6885153" y="7021098"/>
            <a:chExt cx="621122" cy="542018"/>
          </a:xfrm>
        </p:grpSpPr>
        <p:sp>
          <p:nvSpPr>
            <p:cNvPr id="10" name="Line 469">
              <a:extLst>
                <a:ext uri="{FF2B5EF4-FFF2-40B4-BE49-F238E27FC236}">
                  <a16:creationId xmlns:a16="http://schemas.microsoft.com/office/drawing/2014/main" id="{52C49E07-6359-8E49-A405-CF45A249DE42}"/>
                </a:ext>
              </a:extLst>
            </p:cNvPr>
            <p:cNvSpPr>
              <a:spLocks noChangeShapeType="1"/>
            </p:cNvSpPr>
            <p:nvPr/>
          </p:nvSpPr>
          <p:spPr bwMode="auto">
            <a:xfrm>
              <a:off x="6973346" y="7129652"/>
              <a:ext cx="442474" cy="3015"/>
            </a:xfrm>
            <a:prstGeom prst="line">
              <a:avLst/>
            </a:prstGeom>
            <a:noFill/>
            <a:ln w="3429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11" name="Line 470">
              <a:extLst>
                <a:ext uri="{FF2B5EF4-FFF2-40B4-BE49-F238E27FC236}">
                  <a16:creationId xmlns:a16="http://schemas.microsoft.com/office/drawing/2014/main" id="{8AD2A5D0-E2D9-EE4D-9BB4-25454640A71C}"/>
                </a:ext>
              </a:extLst>
            </p:cNvPr>
            <p:cNvSpPr>
              <a:spLocks noChangeShapeType="1"/>
            </p:cNvSpPr>
            <p:nvPr/>
          </p:nvSpPr>
          <p:spPr bwMode="auto">
            <a:xfrm>
              <a:off x="6973346" y="7229161"/>
              <a:ext cx="442474" cy="3015"/>
            </a:xfrm>
            <a:prstGeom prst="line">
              <a:avLst/>
            </a:prstGeom>
            <a:noFill/>
            <a:ln w="3429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12" name="Line 471">
              <a:extLst>
                <a:ext uri="{FF2B5EF4-FFF2-40B4-BE49-F238E27FC236}">
                  <a16:creationId xmlns:a16="http://schemas.microsoft.com/office/drawing/2014/main" id="{462EDF1F-F5DB-0D42-859F-F4AFA866D0CD}"/>
                </a:ext>
              </a:extLst>
            </p:cNvPr>
            <p:cNvSpPr>
              <a:spLocks noChangeShapeType="1"/>
            </p:cNvSpPr>
            <p:nvPr/>
          </p:nvSpPr>
          <p:spPr bwMode="auto">
            <a:xfrm>
              <a:off x="6973346" y="7328669"/>
              <a:ext cx="442474" cy="3015"/>
            </a:xfrm>
            <a:prstGeom prst="line">
              <a:avLst/>
            </a:prstGeom>
            <a:noFill/>
            <a:ln w="3429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13" name="Freeform 472">
              <a:extLst>
                <a:ext uri="{FF2B5EF4-FFF2-40B4-BE49-F238E27FC236}">
                  <a16:creationId xmlns:a16="http://schemas.microsoft.com/office/drawing/2014/main" id="{63544C31-FE4B-7047-BB23-29EFDF892DF8}"/>
                </a:ext>
              </a:extLst>
            </p:cNvPr>
            <p:cNvSpPr>
              <a:spLocks noChangeArrowheads="1"/>
            </p:cNvSpPr>
            <p:nvPr/>
          </p:nvSpPr>
          <p:spPr bwMode="auto">
            <a:xfrm>
              <a:off x="6885153" y="7021098"/>
              <a:ext cx="621122" cy="542018"/>
            </a:xfrm>
            <a:custGeom>
              <a:avLst/>
              <a:gdLst>
                <a:gd name="T0" fmla="*/ 307901 w 934"/>
                <a:gd name="T1" fmla="*/ 422161 h 814"/>
                <a:gd name="T2" fmla="*/ 620457 w 934"/>
                <a:gd name="T3" fmla="*/ 422161 h 814"/>
                <a:gd name="T4" fmla="*/ 620457 w 934"/>
                <a:gd name="T5" fmla="*/ 0 h 814"/>
                <a:gd name="T6" fmla="*/ 0 w 934"/>
                <a:gd name="T7" fmla="*/ 0 h 814"/>
                <a:gd name="T8" fmla="*/ 0 w 934"/>
                <a:gd name="T9" fmla="*/ 422161 h 814"/>
                <a:gd name="T10" fmla="*/ 168913 w 934"/>
                <a:gd name="T11" fmla="*/ 422161 h 814"/>
                <a:gd name="T12" fmla="*/ 168913 w 934"/>
                <a:gd name="T13" fmla="*/ 541352 h 814"/>
                <a:gd name="T14" fmla="*/ 307901 w 934"/>
                <a:gd name="T15" fmla="*/ 422161 h 8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34" h="814">
                  <a:moveTo>
                    <a:pt x="463" y="634"/>
                  </a:moveTo>
                  <a:lnTo>
                    <a:pt x="933" y="634"/>
                  </a:lnTo>
                  <a:lnTo>
                    <a:pt x="933" y="0"/>
                  </a:lnTo>
                  <a:lnTo>
                    <a:pt x="0" y="0"/>
                  </a:lnTo>
                  <a:lnTo>
                    <a:pt x="0" y="634"/>
                  </a:lnTo>
                  <a:lnTo>
                    <a:pt x="254" y="634"/>
                  </a:lnTo>
                  <a:lnTo>
                    <a:pt x="254" y="813"/>
                  </a:lnTo>
                  <a:lnTo>
                    <a:pt x="463" y="634"/>
                  </a:lnTo>
                </a:path>
              </a:pathLst>
            </a:custGeom>
            <a:noFill/>
            <a:ln w="34290" cap="flat">
              <a:solidFill>
                <a:schemeClr val="bg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grpSp>
        <p:nvGrpSpPr>
          <p:cNvPr id="37895" name="Group 15">
            <a:extLst>
              <a:ext uri="{FF2B5EF4-FFF2-40B4-BE49-F238E27FC236}">
                <a16:creationId xmlns:a16="http://schemas.microsoft.com/office/drawing/2014/main" id="{C29BDA98-54E2-4077-86DE-8E8ED119E659}"/>
              </a:ext>
            </a:extLst>
          </p:cNvPr>
          <p:cNvGrpSpPr>
            <a:grpSpLocks/>
          </p:cNvGrpSpPr>
          <p:nvPr/>
        </p:nvGrpSpPr>
        <p:grpSpPr bwMode="auto">
          <a:xfrm>
            <a:off x="19807238" y="2171700"/>
            <a:ext cx="1055687" cy="1350963"/>
            <a:chOff x="8218224" y="8245765"/>
            <a:chExt cx="500998" cy="641631"/>
          </a:xfrm>
        </p:grpSpPr>
        <p:sp>
          <p:nvSpPr>
            <p:cNvPr id="18" name="Line 525">
              <a:extLst>
                <a:ext uri="{FF2B5EF4-FFF2-40B4-BE49-F238E27FC236}">
                  <a16:creationId xmlns:a16="http://schemas.microsoft.com/office/drawing/2014/main" id="{8BC733B3-0460-2F44-BDEC-8CDD9F1EC6E7}"/>
                </a:ext>
              </a:extLst>
            </p:cNvPr>
            <p:cNvSpPr>
              <a:spLocks noChangeShapeType="1"/>
            </p:cNvSpPr>
            <p:nvPr/>
          </p:nvSpPr>
          <p:spPr bwMode="auto">
            <a:xfrm>
              <a:off x="8218224" y="8245765"/>
              <a:ext cx="3014" cy="641631"/>
            </a:xfrm>
            <a:prstGeom prst="line">
              <a:avLst/>
            </a:prstGeom>
            <a:noFill/>
            <a:ln w="3429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19" name="Freeform 526">
              <a:extLst>
                <a:ext uri="{FF2B5EF4-FFF2-40B4-BE49-F238E27FC236}">
                  <a16:creationId xmlns:a16="http://schemas.microsoft.com/office/drawing/2014/main" id="{0FC69107-1331-B74B-A1C4-214C99792900}"/>
                </a:ext>
              </a:extLst>
            </p:cNvPr>
            <p:cNvSpPr>
              <a:spLocks noChangeArrowheads="1"/>
            </p:cNvSpPr>
            <p:nvPr/>
          </p:nvSpPr>
          <p:spPr bwMode="auto">
            <a:xfrm>
              <a:off x="8411843" y="8309853"/>
              <a:ext cx="307379" cy="287263"/>
            </a:xfrm>
            <a:custGeom>
              <a:avLst/>
              <a:gdLst>
                <a:gd name="T0" fmla="*/ 59007 w 464"/>
                <a:gd name="T1" fmla="*/ 0 h 433"/>
                <a:gd name="T2" fmla="*/ 0 w 464"/>
                <a:gd name="T3" fmla="*/ 49070 h 433"/>
                <a:gd name="T4" fmla="*/ 0 w 464"/>
                <a:gd name="T5" fmla="*/ 286460 h 433"/>
                <a:gd name="T6" fmla="*/ 306967 w 464"/>
                <a:gd name="T7" fmla="*/ 286460 h 433"/>
                <a:gd name="T8" fmla="*/ 247297 w 464"/>
                <a:gd name="T9" fmla="*/ 167765 h 433"/>
                <a:gd name="T10" fmla="*/ 306967 w 464"/>
                <a:gd name="T11" fmla="*/ 49070 h 433"/>
                <a:gd name="T12" fmla="*/ 0 w 464"/>
                <a:gd name="T13" fmla="*/ 49070 h 4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4" h="433">
                  <a:moveTo>
                    <a:pt x="89" y="0"/>
                  </a:moveTo>
                  <a:lnTo>
                    <a:pt x="0" y="74"/>
                  </a:lnTo>
                  <a:lnTo>
                    <a:pt x="0" y="432"/>
                  </a:lnTo>
                  <a:lnTo>
                    <a:pt x="463" y="432"/>
                  </a:lnTo>
                  <a:lnTo>
                    <a:pt x="373" y="253"/>
                  </a:lnTo>
                  <a:lnTo>
                    <a:pt x="463" y="74"/>
                  </a:lnTo>
                  <a:lnTo>
                    <a:pt x="0" y="74"/>
                  </a:lnTo>
                </a:path>
              </a:pathLst>
            </a:custGeom>
            <a:noFill/>
            <a:ln w="3429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20" name="Freeform 527">
              <a:extLst>
                <a:ext uri="{FF2B5EF4-FFF2-40B4-BE49-F238E27FC236}">
                  <a16:creationId xmlns:a16="http://schemas.microsoft.com/office/drawing/2014/main" id="{34EDCF40-05E1-344C-8D51-6D726F7CB1B5}"/>
                </a:ext>
              </a:extLst>
            </p:cNvPr>
            <p:cNvSpPr>
              <a:spLocks noChangeArrowheads="1"/>
            </p:cNvSpPr>
            <p:nvPr/>
          </p:nvSpPr>
          <p:spPr bwMode="auto">
            <a:xfrm>
              <a:off x="8218224" y="8309853"/>
              <a:ext cx="251629" cy="237501"/>
            </a:xfrm>
            <a:custGeom>
              <a:avLst/>
              <a:gdLst>
                <a:gd name="T0" fmla="*/ 192445 w 381"/>
                <a:gd name="T1" fmla="*/ 236656 h 359"/>
                <a:gd name="T2" fmla="*/ 0 w 381"/>
                <a:gd name="T3" fmla="*/ 236656 h 359"/>
                <a:gd name="T4" fmla="*/ 0 w 381"/>
                <a:gd name="T5" fmla="*/ 0 h 359"/>
                <a:gd name="T6" fmla="*/ 251303 w 381"/>
                <a:gd name="T7" fmla="*/ 0 h 359"/>
                <a:gd name="T8" fmla="*/ 251303 w 381"/>
                <a:gd name="T9" fmla="*/ 48918 h 3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1" h="359">
                  <a:moveTo>
                    <a:pt x="291" y="358"/>
                  </a:moveTo>
                  <a:lnTo>
                    <a:pt x="0" y="358"/>
                  </a:lnTo>
                  <a:lnTo>
                    <a:pt x="0" y="0"/>
                  </a:lnTo>
                  <a:lnTo>
                    <a:pt x="380" y="0"/>
                  </a:lnTo>
                  <a:lnTo>
                    <a:pt x="380" y="74"/>
                  </a:lnTo>
                </a:path>
              </a:pathLst>
            </a:custGeom>
            <a:noFill/>
            <a:ln w="3429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37896" name="Group 3">
            <a:extLst>
              <a:ext uri="{FF2B5EF4-FFF2-40B4-BE49-F238E27FC236}">
                <a16:creationId xmlns:a16="http://schemas.microsoft.com/office/drawing/2014/main" id="{034933D6-2B2D-4F31-A8B8-2A9066562017}"/>
              </a:ext>
            </a:extLst>
          </p:cNvPr>
          <p:cNvGrpSpPr>
            <a:grpSpLocks/>
          </p:cNvGrpSpPr>
          <p:nvPr/>
        </p:nvGrpSpPr>
        <p:grpSpPr bwMode="auto">
          <a:xfrm>
            <a:off x="3395663" y="8215313"/>
            <a:ext cx="1308100" cy="887412"/>
            <a:chOff x="6188913" y="23939881"/>
            <a:chExt cx="1307713" cy="888262"/>
          </a:xfrm>
        </p:grpSpPr>
        <p:sp>
          <p:nvSpPr>
            <p:cNvPr id="21" name="Freeform 627">
              <a:extLst>
                <a:ext uri="{FF2B5EF4-FFF2-40B4-BE49-F238E27FC236}">
                  <a16:creationId xmlns:a16="http://schemas.microsoft.com/office/drawing/2014/main" id="{A11C609A-3666-104A-A889-F16531F75397}"/>
                </a:ext>
              </a:extLst>
            </p:cNvPr>
            <p:cNvSpPr>
              <a:spLocks noChangeArrowheads="1"/>
            </p:cNvSpPr>
            <p:nvPr/>
          </p:nvSpPr>
          <p:spPr bwMode="auto">
            <a:xfrm>
              <a:off x="6188913" y="23939881"/>
              <a:ext cx="1307713" cy="888262"/>
            </a:xfrm>
            <a:custGeom>
              <a:avLst/>
              <a:gdLst>
                <a:gd name="T0" fmla="*/ 950682 w 934"/>
                <a:gd name="T1" fmla="*/ 208098 h 636"/>
                <a:gd name="T2" fmla="*/ 784068 w 934"/>
                <a:gd name="T3" fmla="*/ 0 h 636"/>
                <a:gd name="T4" fmla="*/ 532046 w 934"/>
                <a:gd name="T5" fmla="*/ 0 h 636"/>
                <a:gd name="T6" fmla="*/ 365432 w 934"/>
                <a:gd name="T7" fmla="*/ 208098 h 636"/>
                <a:gd name="T8" fmla="*/ 0 w 934"/>
                <a:gd name="T9" fmla="*/ 208098 h 636"/>
                <a:gd name="T10" fmla="*/ 0 w 934"/>
                <a:gd name="T11" fmla="*/ 886861 h 636"/>
                <a:gd name="T12" fmla="*/ 1306313 w 934"/>
                <a:gd name="T13" fmla="*/ 886861 h 636"/>
                <a:gd name="T14" fmla="*/ 1306313 w 934"/>
                <a:gd name="T15" fmla="*/ 208098 h 636"/>
                <a:gd name="T16" fmla="*/ 950682 w 934"/>
                <a:gd name="T17" fmla="*/ 208098 h 6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34" h="636">
                  <a:moveTo>
                    <a:pt x="679" y="149"/>
                  </a:moveTo>
                  <a:lnTo>
                    <a:pt x="560" y="0"/>
                  </a:lnTo>
                  <a:lnTo>
                    <a:pt x="380" y="0"/>
                  </a:lnTo>
                  <a:lnTo>
                    <a:pt x="261" y="149"/>
                  </a:lnTo>
                  <a:lnTo>
                    <a:pt x="0" y="149"/>
                  </a:lnTo>
                  <a:lnTo>
                    <a:pt x="0" y="635"/>
                  </a:lnTo>
                  <a:lnTo>
                    <a:pt x="933" y="635"/>
                  </a:lnTo>
                  <a:lnTo>
                    <a:pt x="933" y="149"/>
                  </a:lnTo>
                  <a:lnTo>
                    <a:pt x="679" y="149"/>
                  </a:lnTo>
                </a:path>
              </a:pathLst>
            </a:custGeom>
            <a:noFill/>
            <a:ln w="34290" cap="flat">
              <a:solidFill>
                <a:schemeClr val="bg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22" name="Freeform 628">
              <a:extLst>
                <a:ext uri="{FF2B5EF4-FFF2-40B4-BE49-F238E27FC236}">
                  <a16:creationId xmlns:a16="http://schemas.microsoft.com/office/drawing/2014/main" id="{7862788A-F87D-1147-8DA0-F4DC8DA166AD}"/>
                </a:ext>
              </a:extLst>
            </p:cNvPr>
            <p:cNvSpPr>
              <a:spLocks noChangeArrowheads="1"/>
            </p:cNvSpPr>
            <p:nvPr/>
          </p:nvSpPr>
          <p:spPr bwMode="auto">
            <a:xfrm>
              <a:off x="6682479" y="24316478"/>
              <a:ext cx="333276" cy="344818"/>
            </a:xfrm>
            <a:custGeom>
              <a:avLst/>
              <a:gdLst>
                <a:gd name="T0" fmla="*/ 331702 w 239"/>
                <a:gd name="T1" fmla="*/ 166424 h 247"/>
                <a:gd name="T2" fmla="*/ 331702 w 239"/>
                <a:gd name="T3" fmla="*/ 166424 h 247"/>
                <a:gd name="T4" fmla="*/ 165851 w 239"/>
                <a:gd name="T5" fmla="*/ 0 h 247"/>
                <a:gd name="T6" fmla="*/ 0 w 239"/>
                <a:gd name="T7" fmla="*/ 166424 h 247"/>
                <a:gd name="T8" fmla="*/ 165851 w 239"/>
                <a:gd name="T9" fmla="*/ 344035 h 247"/>
                <a:gd name="T10" fmla="*/ 331702 w 239"/>
                <a:gd name="T11" fmla="*/ 166424 h 2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9" h="247">
                  <a:moveTo>
                    <a:pt x="238" y="119"/>
                  </a:moveTo>
                  <a:lnTo>
                    <a:pt x="238" y="119"/>
                  </a:lnTo>
                  <a:cubicBezTo>
                    <a:pt x="238" y="60"/>
                    <a:pt x="186" y="0"/>
                    <a:pt x="119" y="0"/>
                  </a:cubicBezTo>
                  <a:cubicBezTo>
                    <a:pt x="52" y="0"/>
                    <a:pt x="0" y="60"/>
                    <a:pt x="0" y="119"/>
                  </a:cubicBezTo>
                  <a:cubicBezTo>
                    <a:pt x="0" y="186"/>
                    <a:pt x="52" y="246"/>
                    <a:pt x="119" y="246"/>
                  </a:cubicBezTo>
                  <a:cubicBezTo>
                    <a:pt x="186" y="246"/>
                    <a:pt x="238" y="186"/>
                    <a:pt x="238" y="119"/>
                  </a:cubicBezTo>
                </a:path>
              </a:pathLst>
            </a:custGeom>
            <a:noFill/>
            <a:ln w="3429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23" name="Line 629">
              <a:extLst>
                <a:ext uri="{FF2B5EF4-FFF2-40B4-BE49-F238E27FC236}">
                  <a16:creationId xmlns:a16="http://schemas.microsoft.com/office/drawing/2014/main" id="{DD93AC23-7024-6446-A46A-74C18A593C1F}"/>
                </a:ext>
              </a:extLst>
            </p:cNvPr>
            <p:cNvSpPr>
              <a:spLocks noChangeShapeType="1"/>
            </p:cNvSpPr>
            <p:nvPr/>
          </p:nvSpPr>
          <p:spPr bwMode="auto">
            <a:xfrm>
              <a:off x="6355551" y="24149632"/>
              <a:ext cx="6348" cy="678511"/>
            </a:xfrm>
            <a:prstGeom prst="line">
              <a:avLst/>
            </a:prstGeom>
            <a:noFill/>
            <a:ln w="3429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24" name="Freeform 630">
              <a:extLst>
                <a:ext uri="{FF2B5EF4-FFF2-40B4-BE49-F238E27FC236}">
                  <a16:creationId xmlns:a16="http://schemas.microsoft.com/office/drawing/2014/main" id="{FB2156C9-7852-F84D-8F73-B1DA93FCA2DE}"/>
                </a:ext>
              </a:extLst>
            </p:cNvPr>
            <p:cNvSpPr>
              <a:spLocks noChangeArrowheads="1"/>
            </p:cNvSpPr>
            <p:nvPr/>
          </p:nvSpPr>
          <p:spPr bwMode="auto">
            <a:xfrm>
              <a:off x="7306182" y="24316478"/>
              <a:ext cx="4761" cy="6356"/>
            </a:xfrm>
            <a:custGeom>
              <a:avLst/>
              <a:gdLst>
                <a:gd name="T0" fmla="*/ 0 w 1"/>
                <a:gd name="T1" fmla="*/ 0 h 1"/>
                <a:gd name="T2" fmla="*/ 0 w 1"/>
                <a:gd name="T3" fmla="*/ 0 h 1"/>
                <a:gd name="T4" fmla="*/ 0 60000 65536"/>
                <a:gd name="T5" fmla="*/ 0 60000 65536"/>
              </a:gdLst>
              <a:ahLst/>
              <a:cxnLst>
                <a:cxn ang="T4">
                  <a:pos x="T0" y="T1"/>
                </a:cxn>
                <a:cxn ang="T5">
                  <a:pos x="T2" y="T3"/>
                </a:cxn>
              </a:cxnLst>
              <a:rect l="0" t="0" r="r" b="b"/>
              <a:pathLst>
                <a:path w="1" h="1">
                  <a:moveTo>
                    <a:pt x="0" y="0"/>
                  </a:moveTo>
                  <a:lnTo>
                    <a:pt x="0" y="0"/>
                  </a:lnTo>
                </a:path>
              </a:pathLst>
            </a:custGeom>
            <a:noFill/>
            <a:ln w="3429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grpSp>
        <p:nvGrpSpPr>
          <p:cNvPr id="37897" name="Group 24">
            <a:extLst>
              <a:ext uri="{FF2B5EF4-FFF2-40B4-BE49-F238E27FC236}">
                <a16:creationId xmlns:a16="http://schemas.microsoft.com/office/drawing/2014/main" id="{E147B82B-7E12-4810-B898-EA14C5639DDD}"/>
              </a:ext>
            </a:extLst>
          </p:cNvPr>
          <p:cNvGrpSpPr>
            <a:grpSpLocks/>
          </p:cNvGrpSpPr>
          <p:nvPr/>
        </p:nvGrpSpPr>
        <p:grpSpPr bwMode="auto">
          <a:xfrm>
            <a:off x="11544300" y="8215313"/>
            <a:ext cx="1308100" cy="887412"/>
            <a:chOff x="4330350" y="12186372"/>
            <a:chExt cx="621122" cy="421894"/>
          </a:xfrm>
        </p:grpSpPr>
        <p:sp>
          <p:nvSpPr>
            <p:cNvPr id="26" name="Freeform 631">
              <a:extLst>
                <a:ext uri="{FF2B5EF4-FFF2-40B4-BE49-F238E27FC236}">
                  <a16:creationId xmlns:a16="http://schemas.microsoft.com/office/drawing/2014/main" id="{E69A130E-D3FF-7044-8963-49ED000D9EC4}"/>
                </a:ext>
              </a:extLst>
            </p:cNvPr>
            <p:cNvSpPr>
              <a:spLocks noChangeArrowheads="1"/>
            </p:cNvSpPr>
            <p:nvPr/>
          </p:nvSpPr>
          <p:spPr bwMode="auto">
            <a:xfrm>
              <a:off x="4330350" y="12186372"/>
              <a:ext cx="621122" cy="421894"/>
            </a:xfrm>
            <a:custGeom>
              <a:avLst/>
              <a:gdLst>
                <a:gd name="T0" fmla="*/ 620458 w 935"/>
                <a:gd name="T1" fmla="*/ 0 h 635"/>
                <a:gd name="T2" fmla="*/ 0 w 935"/>
                <a:gd name="T3" fmla="*/ 0 h 635"/>
                <a:gd name="T4" fmla="*/ 0 w 935"/>
                <a:gd name="T5" fmla="*/ 421230 h 635"/>
                <a:gd name="T6" fmla="*/ 620458 w 935"/>
                <a:gd name="T7" fmla="*/ 421230 h 635"/>
                <a:gd name="T8" fmla="*/ 620458 w 935"/>
                <a:gd name="T9" fmla="*/ 0 h 6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 h="635">
                  <a:moveTo>
                    <a:pt x="934" y="0"/>
                  </a:moveTo>
                  <a:lnTo>
                    <a:pt x="0" y="0"/>
                  </a:lnTo>
                  <a:lnTo>
                    <a:pt x="0" y="634"/>
                  </a:lnTo>
                  <a:lnTo>
                    <a:pt x="934" y="634"/>
                  </a:lnTo>
                  <a:lnTo>
                    <a:pt x="934" y="0"/>
                  </a:lnTo>
                </a:path>
              </a:pathLst>
            </a:custGeom>
            <a:noFill/>
            <a:ln w="34290" cap="flat">
              <a:solidFill>
                <a:schemeClr val="bg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27" name="Freeform 632">
              <a:extLst>
                <a:ext uri="{FF2B5EF4-FFF2-40B4-BE49-F238E27FC236}">
                  <a16:creationId xmlns:a16="http://schemas.microsoft.com/office/drawing/2014/main" id="{D416EA77-0F16-524A-BF81-A371A759DFFC}"/>
                </a:ext>
              </a:extLst>
            </p:cNvPr>
            <p:cNvSpPr>
              <a:spLocks noChangeArrowheads="1"/>
            </p:cNvSpPr>
            <p:nvPr/>
          </p:nvSpPr>
          <p:spPr bwMode="auto">
            <a:xfrm>
              <a:off x="4330350" y="12347884"/>
              <a:ext cx="621122" cy="222645"/>
            </a:xfrm>
            <a:custGeom>
              <a:avLst/>
              <a:gdLst>
                <a:gd name="T0" fmla="*/ 0 w 935"/>
                <a:gd name="T1" fmla="*/ 202183 h 337"/>
                <a:gd name="T2" fmla="*/ 228520 w 935"/>
                <a:gd name="T3" fmla="*/ 0 h 337"/>
                <a:gd name="T4" fmla="*/ 347430 w 935"/>
                <a:gd name="T5" fmla="*/ 118271 h 337"/>
                <a:gd name="T6" fmla="*/ 407217 w 935"/>
                <a:gd name="T7" fmla="*/ 38983 h 337"/>
                <a:gd name="T8" fmla="*/ 620458 w 935"/>
                <a:gd name="T9" fmla="*/ 222005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 h="337">
                  <a:moveTo>
                    <a:pt x="0" y="306"/>
                  </a:moveTo>
                  <a:lnTo>
                    <a:pt x="344" y="0"/>
                  </a:lnTo>
                  <a:lnTo>
                    <a:pt x="523" y="179"/>
                  </a:lnTo>
                  <a:lnTo>
                    <a:pt x="613" y="59"/>
                  </a:lnTo>
                  <a:lnTo>
                    <a:pt x="934" y="336"/>
                  </a:lnTo>
                </a:path>
              </a:pathLst>
            </a:custGeom>
            <a:noFill/>
            <a:ln w="3429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28" name="Freeform 633">
              <a:extLst>
                <a:ext uri="{FF2B5EF4-FFF2-40B4-BE49-F238E27FC236}">
                  <a16:creationId xmlns:a16="http://schemas.microsoft.com/office/drawing/2014/main" id="{0156E861-1D13-0A45-ACE7-F29F42F8238B}"/>
                </a:ext>
              </a:extLst>
            </p:cNvPr>
            <p:cNvSpPr>
              <a:spLocks noChangeArrowheads="1"/>
            </p:cNvSpPr>
            <p:nvPr/>
          </p:nvSpPr>
          <p:spPr bwMode="auto">
            <a:xfrm>
              <a:off x="4775839" y="12248260"/>
              <a:ext cx="105530" cy="99624"/>
            </a:xfrm>
            <a:custGeom>
              <a:avLst/>
              <a:gdLst>
                <a:gd name="T0" fmla="*/ 104805 w 158"/>
                <a:gd name="T1" fmla="*/ 49477 h 151"/>
                <a:gd name="T2" fmla="*/ 104805 w 158"/>
                <a:gd name="T3" fmla="*/ 49477 h 151"/>
                <a:gd name="T4" fmla="*/ 50066 w 158"/>
                <a:gd name="T5" fmla="*/ 98953 h 151"/>
                <a:gd name="T6" fmla="*/ 0 w 158"/>
                <a:gd name="T7" fmla="*/ 49477 h 151"/>
                <a:gd name="T8" fmla="*/ 50066 w 158"/>
                <a:gd name="T9" fmla="*/ 0 h 151"/>
                <a:gd name="T10" fmla="*/ 104805 w 158"/>
                <a:gd name="T11" fmla="*/ 49477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151">
                  <a:moveTo>
                    <a:pt x="157" y="75"/>
                  </a:moveTo>
                  <a:lnTo>
                    <a:pt x="157" y="75"/>
                  </a:lnTo>
                  <a:cubicBezTo>
                    <a:pt x="157" y="120"/>
                    <a:pt x="120" y="150"/>
                    <a:pt x="75" y="150"/>
                  </a:cubicBezTo>
                  <a:cubicBezTo>
                    <a:pt x="38" y="150"/>
                    <a:pt x="0" y="120"/>
                    <a:pt x="0" y="75"/>
                  </a:cubicBezTo>
                  <a:cubicBezTo>
                    <a:pt x="0" y="38"/>
                    <a:pt x="38" y="0"/>
                    <a:pt x="75" y="0"/>
                  </a:cubicBezTo>
                  <a:cubicBezTo>
                    <a:pt x="120" y="0"/>
                    <a:pt x="157" y="38"/>
                    <a:pt x="157" y="75"/>
                  </a:cubicBezTo>
                </a:path>
              </a:pathLst>
            </a:custGeom>
            <a:noFill/>
            <a:ln w="3429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grpSp>
        <p:nvGrpSpPr>
          <p:cNvPr id="37898" name="Group 28">
            <a:extLst>
              <a:ext uri="{FF2B5EF4-FFF2-40B4-BE49-F238E27FC236}">
                <a16:creationId xmlns:a16="http://schemas.microsoft.com/office/drawing/2014/main" id="{A47E0AC1-FDA3-4FA7-9F56-48BB4EEFDDA2}"/>
              </a:ext>
            </a:extLst>
          </p:cNvPr>
          <p:cNvGrpSpPr>
            <a:grpSpLocks/>
          </p:cNvGrpSpPr>
          <p:nvPr/>
        </p:nvGrpSpPr>
        <p:grpSpPr bwMode="auto">
          <a:xfrm>
            <a:off x="19664363" y="8058150"/>
            <a:ext cx="1282700" cy="1201738"/>
            <a:chOff x="8168415" y="12118985"/>
            <a:chExt cx="609403" cy="571318"/>
          </a:xfrm>
        </p:grpSpPr>
        <p:sp>
          <p:nvSpPr>
            <p:cNvPr id="30" name="Line 640">
              <a:extLst>
                <a:ext uri="{FF2B5EF4-FFF2-40B4-BE49-F238E27FC236}">
                  <a16:creationId xmlns:a16="http://schemas.microsoft.com/office/drawing/2014/main" id="{3D81C14C-9891-DE43-AA80-AC94F8750B16}"/>
                </a:ext>
              </a:extLst>
            </p:cNvPr>
            <p:cNvSpPr>
              <a:spLocks noChangeShapeType="1"/>
            </p:cNvSpPr>
            <p:nvPr/>
          </p:nvSpPr>
          <p:spPr bwMode="auto">
            <a:xfrm>
              <a:off x="8511581" y="12414833"/>
              <a:ext cx="49778" cy="49811"/>
            </a:xfrm>
            <a:prstGeom prst="line">
              <a:avLst/>
            </a:prstGeom>
            <a:noFill/>
            <a:ln w="3429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31" name="Freeform 641">
              <a:extLst>
                <a:ext uri="{FF2B5EF4-FFF2-40B4-BE49-F238E27FC236}">
                  <a16:creationId xmlns:a16="http://schemas.microsoft.com/office/drawing/2014/main" id="{19529A3D-6F98-B342-846C-486EBE4FA92E}"/>
                </a:ext>
              </a:extLst>
            </p:cNvPr>
            <p:cNvSpPr>
              <a:spLocks noChangeArrowheads="1"/>
            </p:cNvSpPr>
            <p:nvPr/>
          </p:nvSpPr>
          <p:spPr bwMode="auto">
            <a:xfrm>
              <a:off x="8528928" y="12435210"/>
              <a:ext cx="248890" cy="255093"/>
            </a:xfrm>
            <a:custGeom>
              <a:avLst/>
              <a:gdLst>
                <a:gd name="T0" fmla="*/ 0 w 374"/>
                <a:gd name="T1" fmla="*/ 60054 h 382"/>
                <a:gd name="T2" fmla="*/ 59928 w 374"/>
                <a:gd name="T3" fmla="*/ 0 h 382"/>
                <a:gd name="T4" fmla="*/ 248367 w 374"/>
                <a:gd name="T5" fmla="*/ 194174 h 382"/>
                <a:gd name="T6" fmla="*/ 189105 w 374"/>
                <a:gd name="T7" fmla="*/ 254228 h 382"/>
                <a:gd name="T8" fmla="*/ 0 w 374"/>
                <a:gd name="T9" fmla="*/ 60054 h 3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 h="382">
                  <a:moveTo>
                    <a:pt x="0" y="90"/>
                  </a:moveTo>
                  <a:lnTo>
                    <a:pt x="90" y="0"/>
                  </a:lnTo>
                  <a:lnTo>
                    <a:pt x="373" y="291"/>
                  </a:lnTo>
                  <a:lnTo>
                    <a:pt x="284" y="381"/>
                  </a:lnTo>
                  <a:lnTo>
                    <a:pt x="0" y="90"/>
                  </a:lnTo>
                </a:path>
              </a:pathLst>
            </a:custGeom>
            <a:noFill/>
            <a:ln w="34290" cap="flat">
              <a:solidFill>
                <a:schemeClr val="bg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32" name="Freeform 642">
              <a:extLst>
                <a:ext uri="{FF2B5EF4-FFF2-40B4-BE49-F238E27FC236}">
                  <a16:creationId xmlns:a16="http://schemas.microsoft.com/office/drawing/2014/main" id="{459BEF61-9F51-F84A-9780-A42A32FF1289}"/>
                </a:ext>
              </a:extLst>
            </p:cNvPr>
            <p:cNvSpPr>
              <a:spLocks noChangeArrowheads="1"/>
            </p:cNvSpPr>
            <p:nvPr/>
          </p:nvSpPr>
          <p:spPr bwMode="auto">
            <a:xfrm>
              <a:off x="8206880" y="12118985"/>
              <a:ext cx="122937" cy="120000"/>
            </a:xfrm>
            <a:custGeom>
              <a:avLst/>
              <a:gdLst>
                <a:gd name="T0" fmla="*/ 63830 w 187"/>
                <a:gd name="T1" fmla="*/ 119457 h 180"/>
                <a:gd name="T2" fmla="*/ 122395 w 187"/>
                <a:gd name="T3" fmla="*/ 59395 h 180"/>
                <a:gd name="T4" fmla="*/ 24347 w 187"/>
                <a:gd name="T5" fmla="*/ 0 h 180"/>
                <a:gd name="T6" fmla="*/ 0 w 187"/>
                <a:gd name="T7" fmla="*/ 19353 h 180"/>
                <a:gd name="T8" fmla="*/ 63830 w 187"/>
                <a:gd name="T9" fmla="*/ 119457 h 1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7" h="180">
                  <a:moveTo>
                    <a:pt x="97" y="179"/>
                  </a:moveTo>
                  <a:lnTo>
                    <a:pt x="186" y="89"/>
                  </a:lnTo>
                  <a:lnTo>
                    <a:pt x="37" y="0"/>
                  </a:lnTo>
                  <a:lnTo>
                    <a:pt x="0" y="29"/>
                  </a:lnTo>
                  <a:lnTo>
                    <a:pt x="97" y="179"/>
                  </a:lnTo>
                </a:path>
              </a:pathLst>
            </a:custGeom>
            <a:noFill/>
            <a:ln w="34290" cap="flat">
              <a:solidFill>
                <a:schemeClr val="bg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33" name="Line 643">
              <a:extLst>
                <a:ext uri="{FF2B5EF4-FFF2-40B4-BE49-F238E27FC236}">
                  <a16:creationId xmlns:a16="http://schemas.microsoft.com/office/drawing/2014/main" id="{451889CA-AEE7-A44F-B50B-C053AB8CAD20}"/>
                </a:ext>
              </a:extLst>
            </p:cNvPr>
            <p:cNvSpPr>
              <a:spLocks noChangeShapeType="1"/>
            </p:cNvSpPr>
            <p:nvPr/>
          </p:nvSpPr>
          <p:spPr bwMode="auto">
            <a:xfrm flipH="1" flipV="1">
              <a:off x="8300402" y="12204268"/>
              <a:ext cx="135004" cy="134339"/>
            </a:xfrm>
            <a:prstGeom prst="line">
              <a:avLst/>
            </a:prstGeom>
            <a:noFill/>
            <a:ln w="3429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latin typeface="Montserrat Light" charset="0"/>
              </a:endParaRPr>
            </a:p>
          </p:txBody>
        </p:sp>
        <p:sp>
          <p:nvSpPr>
            <p:cNvPr id="34" name="Freeform 644">
              <a:extLst>
                <a:ext uri="{FF2B5EF4-FFF2-40B4-BE49-F238E27FC236}">
                  <a16:creationId xmlns:a16="http://schemas.microsoft.com/office/drawing/2014/main" id="{EF871D0E-4A8C-FD45-9903-A14C15BB07B2}"/>
                </a:ext>
              </a:extLst>
            </p:cNvPr>
            <p:cNvSpPr>
              <a:spLocks noChangeArrowheads="1"/>
            </p:cNvSpPr>
            <p:nvPr/>
          </p:nvSpPr>
          <p:spPr bwMode="auto">
            <a:xfrm>
              <a:off x="8168415" y="12118985"/>
              <a:ext cx="562642" cy="559243"/>
            </a:xfrm>
            <a:custGeom>
              <a:avLst/>
              <a:gdLst>
                <a:gd name="T0" fmla="*/ 561859 w 845"/>
                <a:gd name="T1" fmla="*/ 83542 h 844"/>
                <a:gd name="T2" fmla="*/ 561859 w 845"/>
                <a:gd name="T3" fmla="*/ 83542 h 844"/>
                <a:gd name="T4" fmla="*/ 481974 w 845"/>
                <a:gd name="T5" fmla="*/ 123323 h 844"/>
                <a:gd name="T6" fmla="*/ 442031 w 845"/>
                <a:gd name="T7" fmla="*/ 78900 h 844"/>
                <a:gd name="T8" fmla="*/ 477314 w 845"/>
                <a:gd name="T9" fmla="*/ 0 h 844"/>
                <a:gd name="T10" fmla="*/ 477314 w 845"/>
                <a:gd name="T11" fmla="*/ 0 h 844"/>
                <a:gd name="T12" fmla="*/ 352826 w 845"/>
                <a:gd name="T13" fmla="*/ 98791 h 844"/>
                <a:gd name="T14" fmla="*/ 352826 w 845"/>
                <a:gd name="T15" fmla="*/ 138573 h 844"/>
                <a:gd name="T16" fmla="*/ 15311 w 845"/>
                <a:gd name="T17" fmla="*/ 480033 h 844"/>
                <a:gd name="T18" fmla="*/ 0 w 845"/>
                <a:gd name="T19" fmla="*/ 539042 h 844"/>
                <a:gd name="T20" fmla="*/ 19971 w 845"/>
                <a:gd name="T21" fmla="*/ 558933 h 844"/>
                <a:gd name="T22" fmla="*/ 79885 w 845"/>
                <a:gd name="T23" fmla="*/ 544346 h 844"/>
                <a:gd name="T24" fmla="*/ 422726 w 845"/>
                <a:gd name="T25" fmla="*/ 207528 h 844"/>
                <a:gd name="T26" fmla="*/ 462003 w 845"/>
                <a:gd name="T27" fmla="*/ 207528 h 844"/>
                <a:gd name="T28" fmla="*/ 561859 w 845"/>
                <a:gd name="T29" fmla="*/ 83542 h 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45" h="844">
                  <a:moveTo>
                    <a:pt x="844" y="126"/>
                  </a:moveTo>
                  <a:lnTo>
                    <a:pt x="844" y="126"/>
                  </a:lnTo>
                  <a:cubicBezTo>
                    <a:pt x="724" y="186"/>
                    <a:pt x="724" y="186"/>
                    <a:pt x="724" y="186"/>
                  </a:cubicBezTo>
                  <a:cubicBezTo>
                    <a:pt x="664" y="119"/>
                    <a:pt x="664" y="119"/>
                    <a:pt x="664" y="119"/>
                  </a:cubicBezTo>
                  <a:cubicBezTo>
                    <a:pt x="717" y="0"/>
                    <a:pt x="717" y="0"/>
                    <a:pt x="717" y="0"/>
                  </a:cubicBezTo>
                  <a:cubicBezTo>
                    <a:pt x="567" y="0"/>
                    <a:pt x="530" y="74"/>
                    <a:pt x="530" y="149"/>
                  </a:cubicBezTo>
                  <a:cubicBezTo>
                    <a:pt x="530" y="209"/>
                    <a:pt x="530" y="209"/>
                    <a:pt x="530" y="209"/>
                  </a:cubicBezTo>
                  <a:cubicBezTo>
                    <a:pt x="23" y="724"/>
                    <a:pt x="23" y="724"/>
                    <a:pt x="23" y="724"/>
                  </a:cubicBezTo>
                  <a:cubicBezTo>
                    <a:pt x="0" y="813"/>
                    <a:pt x="0" y="813"/>
                    <a:pt x="0" y="813"/>
                  </a:cubicBezTo>
                  <a:cubicBezTo>
                    <a:pt x="30" y="843"/>
                    <a:pt x="30" y="843"/>
                    <a:pt x="30" y="843"/>
                  </a:cubicBezTo>
                  <a:cubicBezTo>
                    <a:pt x="120" y="821"/>
                    <a:pt x="120" y="821"/>
                    <a:pt x="120" y="821"/>
                  </a:cubicBezTo>
                  <a:cubicBezTo>
                    <a:pt x="635" y="313"/>
                    <a:pt x="635" y="313"/>
                    <a:pt x="635" y="313"/>
                  </a:cubicBezTo>
                  <a:cubicBezTo>
                    <a:pt x="694" y="313"/>
                    <a:pt x="694" y="313"/>
                    <a:pt x="694" y="313"/>
                  </a:cubicBezTo>
                  <a:cubicBezTo>
                    <a:pt x="769" y="313"/>
                    <a:pt x="844" y="276"/>
                    <a:pt x="844" y="126"/>
                  </a:cubicBezTo>
                </a:path>
              </a:pathLst>
            </a:custGeom>
            <a:noFill/>
            <a:ln w="3429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sp>
        <p:nvSpPr>
          <p:cNvPr id="37899" name="TextBox 34">
            <a:extLst>
              <a:ext uri="{FF2B5EF4-FFF2-40B4-BE49-F238E27FC236}">
                <a16:creationId xmlns:a16="http://schemas.microsoft.com/office/drawing/2014/main" id="{97C788E5-0AC3-46AB-A670-8D29B8869293}"/>
              </a:ext>
            </a:extLst>
          </p:cNvPr>
          <p:cNvSpPr txBox="1">
            <a:spLocks noChangeArrowheads="1"/>
          </p:cNvSpPr>
          <p:nvPr/>
        </p:nvSpPr>
        <p:spPr bwMode="auto">
          <a:xfrm>
            <a:off x="1663700" y="4686300"/>
            <a:ext cx="4795838"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solidFill>
                  <a:schemeClr val="bg1"/>
                </a:solidFill>
                <a:latin typeface="Montserrat Light"/>
                <a:ea typeface="Montserrat Light"/>
                <a:cs typeface="Montserrat Light"/>
              </a:rPr>
              <a:t>A company is an association or collection of individuals, whether natural persons, legal persons, or a</a:t>
            </a:r>
          </a:p>
        </p:txBody>
      </p:sp>
      <p:sp>
        <p:nvSpPr>
          <p:cNvPr id="36" name="TextBox 35">
            <a:extLst>
              <a:ext uri="{FF2B5EF4-FFF2-40B4-BE49-F238E27FC236}">
                <a16:creationId xmlns:a16="http://schemas.microsoft.com/office/drawing/2014/main" id="{6AE68663-43CE-744B-8A48-8E7024300B8C}"/>
              </a:ext>
            </a:extLst>
          </p:cNvPr>
          <p:cNvSpPr txBox="1"/>
          <p:nvPr/>
        </p:nvSpPr>
        <p:spPr>
          <a:xfrm>
            <a:off x="1560513" y="3954463"/>
            <a:ext cx="5000625"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bg1"/>
                </a:solidFill>
                <a:latin typeface="Montserrat" charset="0"/>
                <a:ea typeface="Montserrat" charset="0"/>
                <a:cs typeface="Montserrat" charset="0"/>
              </a:rPr>
              <a:t>YOUR TITLE HERE</a:t>
            </a:r>
            <a:endParaRPr lang="en-US" sz="4800" spc="600">
              <a:solidFill>
                <a:schemeClr val="bg1"/>
              </a:solidFill>
              <a:latin typeface="Montserrat" charset="0"/>
              <a:ea typeface="Montserrat" charset="0"/>
              <a:cs typeface="Montserrat" charset="0"/>
            </a:endParaRPr>
          </a:p>
        </p:txBody>
      </p:sp>
      <p:sp>
        <p:nvSpPr>
          <p:cNvPr id="37901" name="TextBox 36">
            <a:extLst>
              <a:ext uri="{FF2B5EF4-FFF2-40B4-BE49-F238E27FC236}">
                <a16:creationId xmlns:a16="http://schemas.microsoft.com/office/drawing/2014/main" id="{485C33A7-8CFF-497E-A45F-0558C16DC700}"/>
              </a:ext>
            </a:extLst>
          </p:cNvPr>
          <p:cNvSpPr txBox="1">
            <a:spLocks noChangeArrowheads="1"/>
          </p:cNvSpPr>
          <p:nvPr/>
        </p:nvSpPr>
        <p:spPr bwMode="auto">
          <a:xfrm>
            <a:off x="9839325" y="4686300"/>
            <a:ext cx="479742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solidFill>
                  <a:schemeClr val="bg1"/>
                </a:solidFill>
                <a:latin typeface="Montserrat Light"/>
                <a:ea typeface="Montserrat Light"/>
                <a:cs typeface="Montserrat Light"/>
              </a:rPr>
              <a:t>A company is an association or collection of individuals, whether natural persons, legal persons, or a</a:t>
            </a:r>
          </a:p>
        </p:txBody>
      </p:sp>
      <p:sp>
        <p:nvSpPr>
          <p:cNvPr id="38" name="TextBox 37">
            <a:extLst>
              <a:ext uri="{FF2B5EF4-FFF2-40B4-BE49-F238E27FC236}">
                <a16:creationId xmlns:a16="http://schemas.microsoft.com/office/drawing/2014/main" id="{D8C73487-893C-BA48-A0FA-68D91203A9FA}"/>
              </a:ext>
            </a:extLst>
          </p:cNvPr>
          <p:cNvSpPr txBox="1"/>
          <p:nvPr/>
        </p:nvSpPr>
        <p:spPr>
          <a:xfrm>
            <a:off x="9736138" y="3954463"/>
            <a:ext cx="5000625"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bg1"/>
                </a:solidFill>
                <a:latin typeface="Montserrat" charset="0"/>
                <a:ea typeface="Montserrat" charset="0"/>
                <a:cs typeface="Montserrat" charset="0"/>
              </a:rPr>
              <a:t>YOUR TITLE HERE</a:t>
            </a:r>
            <a:endParaRPr lang="en-US" sz="4800" spc="600">
              <a:solidFill>
                <a:schemeClr val="bg1"/>
              </a:solidFill>
              <a:latin typeface="Montserrat" charset="0"/>
              <a:ea typeface="Montserrat" charset="0"/>
              <a:cs typeface="Montserrat" charset="0"/>
            </a:endParaRPr>
          </a:p>
        </p:txBody>
      </p:sp>
      <p:sp>
        <p:nvSpPr>
          <p:cNvPr id="37903" name="TextBox 40">
            <a:extLst>
              <a:ext uri="{FF2B5EF4-FFF2-40B4-BE49-F238E27FC236}">
                <a16:creationId xmlns:a16="http://schemas.microsoft.com/office/drawing/2014/main" id="{6AF5B3B5-09DE-48AF-A9E5-85D11DF351E7}"/>
              </a:ext>
            </a:extLst>
          </p:cNvPr>
          <p:cNvSpPr txBox="1">
            <a:spLocks noChangeArrowheads="1"/>
          </p:cNvSpPr>
          <p:nvPr/>
        </p:nvSpPr>
        <p:spPr bwMode="auto">
          <a:xfrm>
            <a:off x="17943513" y="4686300"/>
            <a:ext cx="479742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solidFill>
                  <a:schemeClr val="bg1"/>
                </a:solidFill>
                <a:latin typeface="Montserrat Light"/>
                <a:ea typeface="Montserrat Light"/>
                <a:cs typeface="Montserrat Light"/>
              </a:rPr>
              <a:t>A company is an association or collection of individuals, whether natural persons, legal persons, or a</a:t>
            </a:r>
          </a:p>
        </p:txBody>
      </p:sp>
      <p:sp>
        <p:nvSpPr>
          <p:cNvPr id="42" name="TextBox 41">
            <a:extLst>
              <a:ext uri="{FF2B5EF4-FFF2-40B4-BE49-F238E27FC236}">
                <a16:creationId xmlns:a16="http://schemas.microsoft.com/office/drawing/2014/main" id="{4FF77B01-3312-D54C-BB12-68B01E6A3B2C}"/>
              </a:ext>
            </a:extLst>
          </p:cNvPr>
          <p:cNvSpPr txBox="1"/>
          <p:nvPr/>
        </p:nvSpPr>
        <p:spPr>
          <a:xfrm>
            <a:off x="17840325" y="3954463"/>
            <a:ext cx="5000625"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bg1"/>
                </a:solidFill>
                <a:latin typeface="Montserrat" charset="0"/>
                <a:ea typeface="Montserrat" charset="0"/>
                <a:cs typeface="Montserrat" charset="0"/>
              </a:rPr>
              <a:t>YOUR TITLE HERE</a:t>
            </a:r>
            <a:endParaRPr lang="en-US" sz="4800" spc="600">
              <a:solidFill>
                <a:schemeClr val="bg1"/>
              </a:solidFill>
              <a:latin typeface="Montserrat" charset="0"/>
              <a:ea typeface="Montserrat" charset="0"/>
              <a:cs typeface="Montserrat" charset="0"/>
            </a:endParaRPr>
          </a:p>
        </p:txBody>
      </p:sp>
      <p:sp>
        <p:nvSpPr>
          <p:cNvPr id="37905" name="TextBox 42">
            <a:extLst>
              <a:ext uri="{FF2B5EF4-FFF2-40B4-BE49-F238E27FC236}">
                <a16:creationId xmlns:a16="http://schemas.microsoft.com/office/drawing/2014/main" id="{819A51B9-0016-43E2-851B-A6E2EE65C6CB}"/>
              </a:ext>
            </a:extLst>
          </p:cNvPr>
          <p:cNvSpPr txBox="1">
            <a:spLocks noChangeArrowheads="1"/>
          </p:cNvSpPr>
          <p:nvPr/>
        </p:nvSpPr>
        <p:spPr bwMode="auto">
          <a:xfrm>
            <a:off x="1663700" y="10431463"/>
            <a:ext cx="4795838"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solidFill>
                  <a:schemeClr val="bg1"/>
                </a:solidFill>
                <a:latin typeface="Montserrat Light"/>
                <a:ea typeface="Montserrat Light"/>
                <a:cs typeface="Montserrat Light"/>
              </a:rPr>
              <a:t>A company is an association or collection of individuals, whether natural persons, legal persons, or a</a:t>
            </a:r>
          </a:p>
        </p:txBody>
      </p:sp>
      <p:sp>
        <p:nvSpPr>
          <p:cNvPr id="44" name="TextBox 43">
            <a:extLst>
              <a:ext uri="{FF2B5EF4-FFF2-40B4-BE49-F238E27FC236}">
                <a16:creationId xmlns:a16="http://schemas.microsoft.com/office/drawing/2014/main" id="{49E771AA-E417-8443-ABB1-D3D8F050FFC7}"/>
              </a:ext>
            </a:extLst>
          </p:cNvPr>
          <p:cNvSpPr txBox="1"/>
          <p:nvPr/>
        </p:nvSpPr>
        <p:spPr>
          <a:xfrm>
            <a:off x="1560513" y="9699625"/>
            <a:ext cx="5000625"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bg1"/>
                </a:solidFill>
                <a:latin typeface="Montserrat" charset="0"/>
                <a:ea typeface="Montserrat" charset="0"/>
                <a:cs typeface="Montserrat" charset="0"/>
              </a:rPr>
              <a:t>YOUR TITLE HERE</a:t>
            </a:r>
            <a:endParaRPr lang="en-US" sz="4800" spc="600">
              <a:solidFill>
                <a:schemeClr val="bg1"/>
              </a:solidFill>
              <a:latin typeface="Montserrat" charset="0"/>
              <a:ea typeface="Montserrat" charset="0"/>
              <a:cs typeface="Montserrat" charset="0"/>
            </a:endParaRPr>
          </a:p>
        </p:txBody>
      </p:sp>
      <p:sp>
        <p:nvSpPr>
          <p:cNvPr id="37907" name="TextBox 44">
            <a:extLst>
              <a:ext uri="{FF2B5EF4-FFF2-40B4-BE49-F238E27FC236}">
                <a16:creationId xmlns:a16="http://schemas.microsoft.com/office/drawing/2014/main" id="{CEA7075C-9E4E-4492-BDD0-259181DB1440}"/>
              </a:ext>
            </a:extLst>
          </p:cNvPr>
          <p:cNvSpPr txBox="1">
            <a:spLocks noChangeArrowheads="1"/>
          </p:cNvSpPr>
          <p:nvPr/>
        </p:nvSpPr>
        <p:spPr bwMode="auto">
          <a:xfrm>
            <a:off x="9839325" y="10431463"/>
            <a:ext cx="479742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solidFill>
                  <a:schemeClr val="bg1"/>
                </a:solidFill>
                <a:latin typeface="Montserrat Light"/>
                <a:ea typeface="Montserrat Light"/>
                <a:cs typeface="Montserrat Light"/>
              </a:rPr>
              <a:t>A company is an association or collection of individuals, whether natural persons, legal persons, or a</a:t>
            </a:r>
          </a:p>
        </p:txBody>
      </p:sp>
      <p:sp>
        <p:nvSpPr>
          <p:cNvPr id="46" name="TextBox 45">
            <a:extLst>
              <a:ext uri="{FF2B5EF4-FFF2-40B4-BE49-F238E27FC236}">
                <a16:creationId xmlns:a16="http://schemas.microsoft.com/office/drawing/2014/main" id="{68850710-B736-444A-AC9A-61AB76C12967}"/>
              </a:ext>
            </a:extLst>
          </p:cNvPr>
          <p:cNvSpPr txBox="1"/>
          <p:nvPr/>
        </p:nvSpPr>
        <p:spPr>
          <a:xfrm>
            <a:off x="9736138" y="9699625"/>
            <a:ext cx="5000625"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bg1"/>
                </a:solidFill>
                <a:latin typeface="Montserrat" charset="0"/>
                <a:ea typeface="Montserrat" charset="0"/>
                <a:cs typeface="Montserrat" charset="0"/>
              </a:rPr>
              <a:t>YOUR TITLE HERE</a:t>
            </a:r>
            <a:endParaRPr lang="en-US" sz="4800" spc="600">
              <a:solidFill>
                <a:schemeClr val="bg1"/>
              </a:solidFill>
              <a:latin typeface="Montserrat" charset="0"/>
              <a:ea typeface="Montserrat" charset="0"/>
              <a:cs typeface="Montserrat" charset="0"/>
            </a:endParaRPr>
          </a:p>
        </p:txBody>
      </p:sp>
      <p:sp>
        <p:nvSpPr>
          <p:cNvPr id="37909" name="TextBox 46">
            <a:extLst>
              <a:ext uri="{FF2B5EF4-FFF2-40B4-BE49-F238E27FC236}">
                <a16:creationId xmlns:a16="http://schemas.microsoft.com/office/drawing/2014/main" id="{D8791BDE-0109-46F5-A39B-26E5AFB90F2D}"/>
              </a:ext>
            </a:extLst>
          </p:cNvPr>
          <p:cNvSpPr txBox="1">
            <a:spLocks noChangeArrowheads="1"/>
          </p:cNvSpPr>
          <p:nvPr/>
        </p:nvSpPr>
        <p:spPr bwMode="auto">
          <a:xfrm>
            <a:off x="17943513" y="10431463"/>
            <a:ext cx="479742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solidFill>
                  <a:schemeClr val="bg1"/>
                </a:solidFill>
                <a:latin typeface="Montserrat Light"/>
                <a:ea typeface="Montserrat Light"/>
                <a:cs typeface="Montserrat Light"/>
              </a:rPr>
              <a:t>A company is an association or collection of individuals, whether natural persons, legal persons, or a</a:t>
            </a:r>
          </a:p>
        </p:txBody>
      </p:sp>
      <p:sp>
        <p:nvSpPr>
          <p:cNvPr id="48" name="TextBox 47">
            <a:extLst>
              <a:ext uri="{FF2B5EF4-FFF2-40B4-BE49-F238E27FC236}">
                <a16:creationId xmlns:a16="http://schemas.microsoft.com/office/drawing/2014/main" id="{34C93BA1-1982-6C40-BC0F-CFF0C6ACBCF2}"/>
              </a:ext>
            </a:extLst>
          </p:cNvPr>
          <p:cNvSpPr txBox="1"/>
          <p:nvPr/>
        </p:nvSpPr>
        <p:spPr>
          <a:xfrm>
            <a:off x="17840325" y="9699625"/>
            <a:ext cx="5000625"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bg1"/>
                </a:solidFill>
                <a:latin typeface="Montserrat" charset="0"/>
                <a:ea typeface="Montserrat" charset="0"/>
                <a:cs typeface="Montserrat" charset="0"/>
              </a:rPr>
              <a:t>YOUR TITLE HERE</a:t>
            </a:r>
            <a:endParaRPr lang="en-US" sz="4800" spc="600">
              <a:solidFill>
                <a:schemeClr val="bg1"/>
              </a:solidFill>
              <a:latin typeface="Montserrat" charset="0"/>
              <a:ea typeface="Montserrat" charset="0"/>
              <a:cs typeface="Montserrat" charset="0"/>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60D1A-0FB5-D34E-85C1-BC4B95318E07}"/>
              </a:ext>
            </a:extLst>
          </p:cNvPr>
          <p:cNvSpPr txBox="1"/>
          <p:nvPr/>
        </p:nvSpPr>
        <p:spPr>
          <a:xfrm>
            <a:off x="6826250" y="1390650"/>
            <a:ext cx="10725150"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SUBSCRIBING PLANS</a:t>
            </a:r>
            <a:endParaRPr lang="en-US" sz="9600" spc="600">
              <a:solidFill>
                <a:schemeClr val="tx2"/>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id="{FD4D6F00-2F9B-9B45-AC92-FEE5F4DBE261}"/>
              </a:ext>
            </a:extLst>
          </p:cNvPr>
          <p:cNvSpPr txBox="1"/>
          <p:nvPr/>
        </p:nvSpPr>
        <p:spPr>
          <a:xfrm>
            <a:off x="905510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4" name="Rectangle 3">
            <a:extLst>
              <a:ext uri="{FF2B5EF4-FFF2-40B4-BE49-F238E27FC236}">
                <a16:creationId xmlns:a16="http://schemas.microsoft.com/office/drawing/2014/main" id="{F3409648-1730-9E44-B3EF-42394CA7F7AB}"/>
              </a:ext>
            </a:extLst>
          </p:cNvPr>
          <p:cNvSpPr/>
          <p:nvPr/>
        </p:nvSpPr>
        <p:spPr>
          <a:xfrm>
            <a:off x="1858963" y="4106863"/>
            <a:ext cx="6361112" cy="7594600"/>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5" name="Rectangle 4">
            <a:extLst>
              <a:ext uri="{FF2B5EF4-FFF2-40B4-BE49-F238E27FC236}">
                <a16:creationId xmlns:a16="http://schemas.microsoft.com/office/drawing/2014/main" id="{1C7472E3-73A3-EA4A-909C-50D1407E7879}"/>
              </a:ext>
            </a:extLst>
          </p:cNvPr>
          <p:cNvSpPr/>
          <p:nvPr/>
        </p:nvSpPr>
        <p:spPr>
          <a:xfrm>
            <a:off x="9051925" y="4106863"/>
            <a:ext cx="6361113" cy="7594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6" name="Rectangle 5">
            <a:extLst>
              <a:ext uri="{FF2B5EF4-FFF2-40B4-BE49-F238E27FC236}">
                <a16:creationId xmlns:a16="http://schemas.microsoft.com/office/drawing/2014/main" id="{394E59D0-BFF0-F340-B0B7-0072E0352BC8}"/>
              </a:ext>
            </a:extLst>
          </p:cNvPr>
          <p:cNvSpPr/>
          <p:nvPr/>
        </p:nvSpPr>
        <p:spPr>
          <a:xfrm>
            <a:off x="16244888" y="4106863"/>
            <a:ext cx="6361112" cy="7594600"/>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8" name="TextBox 7">
            <a:extLst>
              <a:ext uri="{FF2B5EF4-FFF2-40B4-BE49-F238E27FC236}">
                <a16:creationId xmlns:a16="http://schemas.microsoft.com/office/drawing/2014/main" id="{BC4FEFA2-B80C-194B-BAAD-16C8A0CB06D2}"/>
              </a:ext>
            </a:extLst>
          </p:cNvPr>
          <p:cNvSpPr txBox="1"/>
          <p:nvPr/>
        </p:nvSpPr>
        <p:spPr>
          <a:xfrm>
            <a:off x="4897438" y="2619375"/>
            <a:ext cx="14658975" cy="923925"/>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9" name="TextBox 8">
            <a:extLst>
              <a:ext uri="{FF2B5EF4-FFF2-40B4-BE49-F238E27FC236}">
                <a16:creationId xmlns:a16="http://schemas.microsoft.com/office/drawing/2014/main" id="{D904D1C8-B770-0845-B60F-5C21E6544AAD}"/>
              </a:ext>
            </a:extLst>
          </p:cNvPr>
          <p:cNvSpPr txBox="1"/>
          <p:nvPr/>
        </p:nvSpPr>
        <p:spPr>
          <a:xfrm>
            <a:off x="2741613" y="5135563"/>
            <a:ext cx="4548187" cy="769937"/>
          </a:xfrm>
          <a:prstGeom prst="rect">
            <a:avLst/>
          </a:prstGeom>
          <a:noFill/>
        </p:spPr>
        <p:txBody>
          <a:bodyPr>
            <a:spAutoFit/>
          </a:bodyPr>
          <a:lstStyle/>
          <a:p>
            <a:pPr algn="ctr" defTabSz="1828434" eaLnBrk="1" fontAlgn="auto" hangingPunct="1">
              <a:spcBef>
                <a:spcPts val="0"/>
              </a:spcBef>
              <a:spcAft>
                <a:spcPts val="0"/>
              </a:spcAft>
              <a:defRPr/>
            </a:pPr>
            <a:r>
              <a:rPr lang="en-US" sz="4400" b="1" spc="600" dirty="0">
                <a:solidFill>
                  <a:srgbClr val="000000"/>
                </a:solidFill>
                <a:latin typeface="Montserrat Semi" charset="0"/>
                <a:ea typeface="Montserrat Semi" charset="0"/>
                <a:cs typeface="Montserrat Semi" charset="0"/>
              </a:rPr>
              <a:t>PERSONAL</a:t>
            </a:r>
            <a:endParaRPr lang="en-US" sz="6600" b="1" spc="600" dirty="0">
              <a:solidFill>
                <a:srgbClr val="000000"/>
              </a:solidFill>
              <a:latin typeface="Montserrat Semi" charset="0"/>
              <a:ea typeface="Montserrat Semi" charset="0"/>
              <a:cs typeface="Montserrat Semi" charset="0"/>
            </a:endParaRPr>
          </a:p>
        </p:txBody>
      </p:sp>
      <p:sp>
        <p:nvSpPr>
          <p:cNvPr id="10" name="TextBox 9">
            <a:extLst>
              <a:ext uri="{FF2B5EF4-FFF2-40B4-BE49-F238E27FC236}">
                <a16:creationId xmlns:a16="http://schemas.microsoft.com/office/drawing/2014/main" id="{966B12AF-E5B6-AD49-A3E8-4817BE26507D}"/>
              </a:ext>
            </a:extLst>
          </p:cNvPr>
          <p:cNvSpPr txBox="1"/>
          <p:nvPr/>
        </p:nvSpPr>
        <p:spPr>
          <a:xfrm>
            <a:off x="16879888" y="5135563"/>
            <a:ext cx="5154612" cy="769937"/>
          </a:xfrm>
          <a:prstGeom prst="rect">
            <a:avLst/>
          </a:prstGeom>
          <a:noFill/>
        </p:spPr>
        <p:txBody>
          <a:bodyPr>
            <a:spAutoFit/>
          </a:bodyPr>
          <a:lstStyle/>
          <a:p>
            <a:pPr algn="ctr" defTabSz="1828434" eaLnBrk="1" fontAlgn="auto" hangingPunct="1">
              <a:spcBef>
                <a:spcPts val="0"/>
              </a:spcBef>
              <a:spcAft>
                <a:spcPts val="0"/>
              </a:spcAft>
              <a:defRPr/>
            </a:pPr>
            <a:r>
              <a:rPr lang="en-US" sz="4400" b="1" spc="600">
                <a:solidFill>
                  <a:srgbClr val="000000"/>
                </a:solidFill>
                <a:latin typeface="Montserrat Semi" charset="0"/>
                <a:ea typeface="Montserrat Semi" charset="0"/>
                <a:cs typeface="Montserrat Semi" charset="0"/>
              </a:rPr>
              <a:t>ENTERPRISE</a:t>
            </a:r>
            <a:endParaRPr lang="en-US" sz="6600" b="1" spc="600">
              <a:solidFill>
                <a:srgbClr val="000000"/>
              </a:solidFill>
              <a:latin typeface="Montserrat Semi" charset="0"/>
              <a:ea typeface="Montserrat Semi" charset="0"/>
              <a:cs typeface="Montserrat Semi" charset="0"/>
            </a:endParaRPr>
          </a:p>
        </p:txBody>
      </p:sp>
      <p:sp>
        <p:nvSpPr>
          <p:cNvPr id="12" name="TextBox 11">
            <a:extLst>
              <a:ext uri="{FF2B5EF4-FFF2-40B4-BE49-F238E27FC236}">
                <a16:creationId xmlns:a16="http://schemas.microsoft.com/office/drawing/2014/main" id="{D59E6E02-EA1E-084D-ADA1-F9ECD6AB49C2}"/>
              </a:ext>
            </a:extLst>
          </p:cNvPr>
          <p:cNvSpPr txBox="1"/>
          <p:nvPr/>
        </p:nvSpPr>
        <p:spPr>
          <a:xfrm>
            <a:off x="2741613" y="6251575"/>
            <a:ext cx="4548187" cy="922338"/>
          </a:xfrm>
          <a:prstGeom prst="rect">
            <a:avLst/>
          </a:prstGeom>
          <a:noFill/>
        </p:spPr>
        <p:txBody>
          <a:bodyPr>
            <a:spAutoFit/>
          </a:bodyPr>
          <a:lstStyle/>
          <a:p>
            <a:pPr algn="ctr" defTabSz="1828434" eaLnBrk="1" fontAlgn="auto" hangingPunct="1">
              <a:spcBef>
                <a:spcPts val="0"/>
              </a:spcBef>
              <a:spcAft>
                <a:spcPts val="0"/>
              </a:spcAft>
              <a:defRPr/>
            </a:pPr>
            <a:r>
              <a:rPr lang="en-US" sz="5400" spc="600">
                <a:latin typeface="Montserrat" charset="0"/>
                <a:ea typeface="Montserrat" charset="0"/>
                <a:cs typeface="Montserrat" charset="0"/>
              </a:rPr>
              <a:t>FREE</a:t>
            </a:r>
            <a:endParaRPr lang="en-US" sz="8000" spc="600">
              <a:latin typeface="Montserrat" charset="0"/>
              <a:ea typeface="Montserrat" charset="0"/>
              <a:cs typeface="Montserrat" charset="0"/>
            </a:endParaRPr>
          </a:p>
        </p:txBody>
      </p:sp>
      <p:sp>
        <p:nvSpPr>
          <p:cNvPr id="14" name="TextBox 13">
            <a:extLst>
              <a:ext uri="{FF2B5EF4-FFF2-40B4-BE49-F238E27FC236}">
                <a16:creationId xmlns:a16="http://schemas.microsoft.com/office/drawing/2014/main" id="{C1008DBC-BD95-9049-BA59-A25ABBFA8F37}"/>
              </a:ext>
            </a:extLst>
          </p:cNvPr>
          <p:cNvSpPr txBox="1"/>
          <p:nvPr/>
        </p:nvSpPr>
        <p:spPr>
          <a:xfrm>
            <a:off x="2586038" y="7608888"/>
            <a:ext cx="4859337" cy="1754187"/>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a:t>
            </a:r>
          </a:p>
        </p:txBody>
      </p:sp>
      <p:sp>
        <p:nvSpPr>
          <p:cNvPr id="15" name="TextBox 14">
            <a:extLst>
              <a:ext uri="{FF2B5EF4-FFF2-40B4-BE49-F238E27FC236}">
                <a16:creationId xmlns:a16="http://schemas.microsoft.com/office/drawing/2014/main" id="{D1C3D31D-AE42-9C45-AA0C-D66319F2B1BC}"/>
              </a:ext>
            </a:extLst>
          </p:cNvPr>
          <p:cNvSpPr txBox="1"/>
          <p:nvPr/>
        </p:nvSpPr>
        <p:spPr>
          <a:xfrm>
            <a:off x="17222788" y="6251575"/>
            <a:ext cx="4548187" cy="922338"/>
          </a:xfrm>
          <a:prstGeom prst="rect">
            <a:avLst/>
          </a:prstGeom>
          <a:noFill/>
        </p:spPr>
        <p:txBody>
          <a:bodyPr>
            <a:spAutoFit/>
          </a:bodyPr>
          <a:lstStyle/>
          <a:p>
            <a:pPr algn="ctr" defTabSz="1828434" eaLnBrk="1" fontAlgn="auto" hangingPunct="1">
              <a:spcBef>
                <a:spcPts val="0"/>
              </a:spcBef>
              <a:spcAft>
                <a:spcPts val="0"/>
              </a:spcAft>
              <a:defRPr/>
            </a:pPr>
            <a:r>
              <a:rPr lang="en-US" sz="5400" spc="600">
                <a:latin typeface="Montserrat" charset="0"/>
                <a:ea typeface="Montserrat" charset="0"/>
                <a:cs typeface="Montserrat" charset="0"/>
              </a:rPr>
              <a:t>$199/MO</a:t>
            </a:r>
            <a:endParaRPr lang="en-US" sz="8000" spc="600">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id="{671BE573-34F4-024D-B8E6-4B2A46D87EC6}"/>
              </a:ext>
            </a:extLst>
          </p:cNvPr>
          <p:cNvSpPr txBox="1"/>
          <p:nvPr/>
        </p:nvSpPr>
        <p:spPr>
          <a:xfrm>
            <a:off x="17067213" y="7608888"/>
            <a:ext cx="4859337" cy="1754187"/>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a:t>
            </a:r>
          </a:p>
        </p:txBody>
      </p:sp>
      <p:sp>
        <p:nvSpPr>
          <p:cNvPr id="19" name="Rectangle 18">
            <a:extLst>
              <a:ext uri="{FF2B5EF4-FFF2-40B4-BE49-F238E27FC236}">
                <a16:creationId xmlns:a16="http://schemas.microsoft.com/office/drawing/2014/main" id="{FD1F19D2-EF34-3B49-86E5-26997D3BA31B}"/>
              </a:ext>
            </a:extLst>
          </p:cNvPr>
          <p:cNvSpPr/>
          <p:nvPr/>
        </p:nvSpPr>
        <p:spPr>
          <a:xfrm>
            <a:off x="3063875" y="9925050"/>
            <a:ext cx="3951288" cy="6858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21" name="Rectangle 20">
            <a:extLst>
              <a:ext uri="{FF2B5EF4-FFF2-40B4-BE49-F238E27FC236}">
                <a16:creationId xmlns:a16="http://schemas.microsoft.com/office/drawing/2014/main" id="{F0345EBF-8CC4-BE47-8941-DDB10C671AC0}"/>
              </a:ext>
            </a:extLst>
          </p:cNvPr>
          <p:cNvSpPr/>
          <p:nvPr/>
        </p:nvSpPr>
        <p:spPr>
          <a:xfrm>
            <a:off x="17521238" y="9925050"/>
            <a:ext cx="3949700" cy="6858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22" name="TextBox 21">
            <a:extLst>
              <a:ext uri="{FF2B5EF4-FFF2-40B4-BE49-F238E27FC236}">
                <a16:creationId xmlns:a16="http://schemas.microsoft.com/office/drawing/2014/main" id="{F67A7161-367C-FA4E-A649-51E602C279E9}"/>
              </a:ext>
            </a:extLst>
          </p:cNvPr>
          <p:cNvSpPr txBox="1"/>
          <p:nvPr/>
        </p:nvSpPr>
        <p:spPr>
          <a:xfrm>
            <a:off x="3306763" y="10018713"/>
            <a:ext cx="3417887" cy="461962"/>
          </a:xfrm>
          <a:prstGeom prst="rect">
            <a:avLst/>
          </a:prstGeom>
          <a:noFill/>
        </p:spPr>
        <p:txBody>
          <a:bodyPr>
            <a:spAutoFit/>
          </a:bodyPr>
          <a:lstStyle/>
          <a:p>
            <a:pPr algn="ctr" defTabSz="1828434" eaLnBrk="1" fontAlgn="auto" hangingPunct="1">
              <a:spcBef>
                <a:spcPts val="0"/>
              </a:spcBef>
              <a:spcAft>
                <a:spcPts val="0"/>
              </a:spcAft>
              <a:defRPr/>
            </a:pPr>
            <a:r>
              <a:rPr lang="en-US" sz="2400" b="1" spc="600">
                <a:solidFill>
                  <a:schemeClr val="bg2"/>
                </a:solidFill>
                <a:latin typeface="Montserrat Semi" charset="0"/>
                <a:ea typeface="Montserrat Semi" charset="0"/>
                <a:cs typeface="Montserrat Semi" charset="0"/>
              </a:rPr>
              <a:t>LEARN MORE</a:t>
            </a:r>
            <a:endParaRPr lang="en-US" sz="4000" b="1" spc="600">
              <a:solidFill>
                <a:schemeClr val="bg2"/>
              </a:solidFill>
              <a:latin typeface="Montserrat Semi" charset="0"/>
              <a:ea typeface="Montserrat Semi" charset="0"/>
              <a:cs typeface="Montserrat Semi" charset="0"/>
            </a:endParaRPr>
          </a:p>
        </p:txBody>
      </p:sp>
      <p:sp>
        <p:nvSpPr>
          <p:cNvPr id="23" name="TextBox 22">
            <a:extLst>
              <a:ext uri="{FF2B5EF4-FFF2-40B4-BE49-F238E27FC236}">
                <a16:creationId xmlns:a16="http://schemas.microsoft.com/office/drawing/2014/main" id="{EE676533-EA8F-054C-AC3F-E8924B53BB62}"/>
              </a:ext>
            </a:extLst>
          </p:cNvPr>
          <p:cNvSpPr txBox="1"/>
          <p:nvPr/>
        </p:nvSpPr>
        <p:spPr>
          <a:xfrm>
            <a:off x="17786350" y="10018713"/>
            <a:ext cx="3417888" cy="461962"/>
          </a:xfrm>
          <a:prstGeom prst="rect">
            <a:avLst/>
          </a:prstGeom>
          <a:noFill/>
        </p:spPr>
        <p:txBody>
          <a:bodyPr>
            <a:spAutoFit/>
          </a:bodyPr>
          <a:lstStyle/>
          <a:p>
            <a:pPr algn="ctr" defTabSz="1828434" eaLnBrk="1" fontAlgn="auto" hangingPunct="1">
              <a:spcBef>
                <a:spcPts val="0"/>
              </a:spcBef>
              <a:spcAft>
                <a:spcPts val="0"/>
              </a:spcAft>
              <a:defRPr/>
            </a:pPr>
            <a:r>
              <a:rPr lang="en-US" sz="2400" b="1" spc="600">
                <a:solidFill>
                  <a:schemeClr val="bg2"/>
                </a:solidFill>
                <a:latin typeface="Montserrat Semi" charset="0"/>
                <a:ea typeface="Montserrat Semi" charset="0"/>
                <a:cs typeface="Montserrat Semi" charset="0"/>
              </a:rPr>
              <a:t>LEARN MORE</a:t>
            </a:r>
            <a:endParaRPr lang="en-US" sz="4000" b="1" spc="600">
              <a:solidFill>
                <a:schemeClr val="bg2"/>
              </a:solidFill>
              <a:latin typeface="Montserrat Semi" charset="0"/>
              <a:ea typeface="Montserrat Semi" charset="0"/>
              <a:cs typeface="Montserrat Semi" charset="0"/>
            </a:endParaRPr>
          </a:p>
        </p:txBody>
      </p:sp>
      <p:grpSp>
        <p:nvGrpSpPr>
          <p:cNvPr id="38929" name="Group 25">
            <a:extLst>
              <a:ext uri="{FF2B5EF4-FFF2-40B4-BE49-F238E27FC236}">
                <a16:creationId xmlns:a16="http://schemas.microsoft.com/office/drawing/2014/main" id="{477848B1-F574-4AF0-9067-A138F2082812}"/>
              </a:ext>
            </a:extLst>
          </p:cNvPr>
          <p:cNvGrpSpPr>
            <a:grpSpLocks/>
          </p:cNvGrpSpPr>
          <p:nvPr/>
        </p:nvGrpSpPr>
        <p:grpSpPr bwMode="auto">
          <a:xfrm>
            <a:off x="9729788" y="5135563"/>
            <a:ext cx="4859337" cy="5475287"/>
            <a:chOff x="9699823" y="5136100"/>
            <a:chExt cx="4860015" cy="5474371"/>
          </a:xfrm>
        </p:grpSpPr>
        <p:sp>
          <p:nvSpPr>
            <p:cNvPr id="11" name="TextBox 10">
              <a:extLst>
                <a:ext uri="{FF2B5EF4-FFF2-40B4-BE49-F238E27FC236}">
                  <a16:creationId xmlns:a16="http://schemas.microsoft.com/office/drawing/2014/main" id="{5C5F1590-A842-984A-A36D-98D1F51B1D75}"/>
                </a:ext>
              </a:extLst>
            </p:cNvPr>
            <p:cNvSpPr txBox="1"/>
            <p:nvPr/>
          </p:nvSpPr>
          <p:spPr>
            <a:xfrm>
              <a:off x="9855420" y="5136100"/>
              <a:ext cx="4548822" cy="769808"/>
            </a:xfrm>
            <a:prstGeom prst="rect">
              <a:avLst/>
            </a:prstGeom>
            <a:noFill/>
          </p:spPr>
          <p:txBody>
            <a:bodyPr>
              <a:spAutoFit/>
            </a:bodyPr>
            <a:lstStyle/>
            <a:p>
              <a:pPr algn="ctr" defTabSz="1828434" eaLnBrk="1" fontAlgn="auto" hangingPunct="1">
                <a:spcBef>
                  <a:spcPts val="0"/>
                </a:spcBef>
                <a:spcAft>
                  <a:spcPts val="0"/>
                </a:spcAft>
                <a:defRPr/>
              </a:pPr>
              <a:r>
                <a:rPr lang="en-US" sz="4400" b="1" spc="600">
                  <a:solidFill>
                    <a:schemeClr val="bg2"/>
                  </a:solidFill>
                  <a:latin typeface="Montserrat Semi" charset="0"/>
                  <a:ea typeface="Montserrat Semi" charset="0"/>
                  <a:cs typeface="Montserrat Semi" charset="0"/>
                </a:rPr>
                <a:t>BUSINESS</a:t>
              </a:r>
              <a:endParaRPr lang="en-US" sz="6600" b="1" spc="600">
                <a:solidFill>
                  <a:schemeClr val="bg2"/>
                </a:solidFill>
                <a:latin typeface="Montserrat Semi" charset="0"/>
                <a:ea typeface="Montserrat Semi" charset="0"/>
                <a:cs typeface="Montserrat Semi" charset="0"/>
              </a:endParaRPr>
            </a:p>
          </p:txBody>
        </p:sp>
        <p:sp>
          <p:nvSpPr>
            <p:cNvPr id="17" name="TextBox 16">
              <a:extLst>
                <a:ext uri="{FF2B5EF4-FFF2-40B4-BE49-F238E27FC236}">
                  <a16:creationId xmlns:a16="http://schemas.microsoft.com/office/drawing/2014/main" id="{7BB231A4-8BFB-9C4D-BF56-17A5D834DC2B}"/>
                </a:ext>
              </a:extLst>
            </p:cNvPr>
            <p:cNvSpPr txBox="1"/>
            <p:nvPr/>
          </p:nvSpPr>
          <p:spPr>
            <a:xfrm>
              <a:off x="9855420" y="6250339"/>
              <a:ext cx="4548822" cy="923770"/>
            </a:xfrm>
            <a:prstGeom prst="rect">
              <a:avLst/>
            </a:prstGeom>
            <a:noFill/>
          </p:spPr>
          <p:txBody>
            <a:bodyPr>
              <a:spAutoFit/>
            </a:bodyPr>
            <a:lstStyle/>
            <a:p>
              <a:pPr algn="ctr" defTabSz="1828434" eaLnBrk="1" fontAlgn="auto" hangingPunct="1">
                <a:spcBef>
                  <a:spcPts val="0"/>
                </a:spcBef>
                <a:spcAft>
                  <a:spcPts val="0"/>
                </a:spcAft>
                <a:defRPr/>
              </a:pPr>
              <a:r>
                <a:rPr lang="en-US" sz="5400" spc="600">
                  <a:solidFill>
                    <a:schemeClr val="bg2"/>
                  </a:solidFill>
                  <a:latin typeface="Montserrat" charset="0"/>
                  <a:ea typeface="Montserrat" charset="0"/>
                  <a:cs typeface="Montserrat" charset="0"/>
                </a:rPr>
                <a:t>$79/MO</a:t>
              </a:r>
              <a:endParaRPr lang="en-US" sz="8000" spc="600">
                <a:solidFill>
                  <a:schemeClr val="bg2"/>
                </a:solidFill>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id="{6DA83DB1-50ED-2849-887A-E1295269BFB0}"/>
                </a:ext>
              </a:extLst>
            </p:cNvPr>
            <p:cNvSpPr txBox="1"/>
            <p:nvPr/>
          </p:nvSpPr>
          <p:spPr>
            <a:xfrm>
              <a:off x="9699823" y="7609011"/>
              <a:ext cx="4860015" cy="1755481"/>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solidFill>
                    <a:schemeClr val="bg2"/>
                  </a:solidFill>
                  <a:latin typeface="Montserrat Light" charset="0"/>
                  <a:ea typeface="Montserrat Light" charset="0"/>
                  <a:cs typeface="Montserrat Light" charset="0"/>
                </a:rPr>
                <a:t>A company is an association or collection of individuals, whether natural persons, legal persons, or</a:t>
              </a:r>
            </a:p>
          </p:txBody>
        </p:sp>
        <p:sp>
          <p:nvSpPr>
            <p:cNvPr id="20" name="Rectangle 19">
              <a:extLst>
                <a:ext uri="{FF2B5EF4-FFF2-40B4-BE49-F238E27FC236}">
                  <a16:creationId xmlns:a16="http://schemas.microsoft.com/office/drawing/2014/main" id="{72317F89-9265-C540-A94C-1AB4A9D43FFF}"/>
                </a:ext>
              </a:extLst>
            </p:cNvPr>
            <p:cNvSpPr/>
            <p:nvPr/>
          </p:nvSpPr>
          <p:spPr>
            <a:xfrm>
              <a:off x="10150736" y="9924786"/>
              <a:ext cx="3950251" cy="6856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24" name="TextBox 23">
              <a:extLst>
                <a:ext uri="{FF2B5EF4-FFF2-40B4-BE49-F238E27FC236}">
                  <a16:creationId xmlns:a16="http://schemas.microsoft.com/office/drawing/2014/main" id="{B6499D7A-268A-6640-BAE0-6F15370AC492}"/>
                </a:ext>
              </a:extLst>
            </p:cNvPr>
            <p:cNvSpPr txBox="1"/>
            <p:nvPr/>
          </p:nvSpPr>
          <p:spPr>
            <a:xfrm>
              <a:off x="10415885" y="10020020"/>
              <a:ext cx="3416777" cy="460298"/>
            </a:xfrm>
            <a:prstGeom prst="rect">
              <a:avLst/>
            </a:prstGeom>
            <a:noFill/>
          </p:spPr>
          <p:txBody>
            <a:bodyPr>
              <a:spAutoFit/>
            </a:bodyPr>
            <a:lstStyle/>
            <a:p>
              <a:pPr algn="ctr" defTabSz="1828434" eaLnBrk="1" fontAlgn="auto" hangingPunct="1">
                <a:spcBef>
                  <a:spcPts val="0"/>
                </a:spcBef>
                <a:spcAft>
                  <a:spcPts val="0"/>
                </a:spcAft>
                <a:defRPr/>
              </a:pPr>
              <a:r>
                <a:rPr lang="en-US" sz="2400" b="1" spc="600">
                  <a:solidFill>
                    <a:srgbClr val="000000"/>
                  </a:solidFill>
                  <a:latin typeface="Montserrat Semi" charset="0"/>
                  <a:ea typeface="Montserrat Semi" charset="0"/>
                  <a:cs typeface="Montserrat Semi" charset="0"/>
                </a:rPr>
                <a:t>LEARN MORE</a:t>
              </a:r>
              <a:endParaRPr lang="en-US" sz="4000" b="1" spc="600">
                <a:solidFill>
                  <a:srgbClr val="000000"/>
                </a:solidFill>
                <a:latin typeface="Montserrat Semi" charset="0"/>
                <a:ea typeface="Montserrat Semi" charset="0"/>
                <a:cs typeface="Montserrat Semi" charset="0"/>
              </a:endParaRPr>
            </a:p>
          </p:txBody>
        </p:sp>
      </p:gr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03F3AE-5402-4142-9E74-2BB796405A35}"/>
              </a:ext>
            </a:extLst>
          </p:cNvPr>
          <p:cNvSpPr txBox="1"/>
          <p:nvPr/>
        </p:nvSpPr>
        <p:spPr>
          <a:xfrm>
            <a:off x="6826250" y="1390650"/>
            <a:ext cx="10725150"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SUBSCRIBING PLANS</a:t>
            </a:r>
            <a:endParaRPr lang="en-US" sz="9600" spc="600">
              <a:solidFill>
                <a:schemeClr val="tx2"/>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id="{595B4855-DA0F-8246-99AE-7D1EB5DC2701}"/>
              </a:ext>
            </a:extLst>
          </p:cNvPr>
          <p:cNvSpPr txBox="1"/>
          <p:nvPr/>
        </p:nvSpPr>
        <p:spPr>
          <a:xfrm>
            <a:off x="905510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8" name="TextBox 7">
            <a:extLst>
              <a:ext uri="{FF2B5EF4-FFF2-40B4-BE49-F238E27FC236}">
                <a16:creationId xmlns:a16="http://schemas.microsoft.com/office/drawing/2014/main" id="{0DB745B6-98A0-154E-A798-EA53908C9E0B}"/>
              </a:ext>
            </a:extLst>
          </p:cNvPr>
          <p:cNvSpPr txBox="1"/>
          <p:nvPr/>
        </p:nvSpPr>
        <p:spPr>
          <a:xfrm>
            <a:off x="4897438" y="2619375"/>
            <a:ext cx="14658975" cy="923925"/>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4" name="Rectangle 3">
            <a:extLst>
              <a:ext uri="{FF2B5EF4-FFF2-40B4-BE49-F238E27FC236}">
                <a16:creationId xmlns:a16="http://schemas.microsoft.com/office/drawing/2014/main" id="{09C6D974-300C-4E40-B56B-B6286F73FE34}"/>
              </a:ext>
            </a:extLst>
          </p:cNvPr>
          <p:cNvSpPr/>
          <p:nvPr/>
        </p:nvSpPr>
        <p:spPr>
          <a:xfrm>
            <a:off x="1249363" y="4479925"/>
            <a:ext cx="4987925" cy="6848475"/>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9" name="TextBox 8">
            <a:extLst>
              <a:ext uri="{FF2B5EF4-FFF2-40B4-BE49-F238E27FC236}">
                <a16:creationId xmlns:a16="http://schemas.microsoft.com/office/drawing/2014/main" id="{B3DC5649-63CE-4849-A79E-79511921D7B4}"/>
              </a:ext>
            </a:extLst>
          </p:cNvPr>
          <p:cNvSpPr txBox="1"/>
          <p:nvPr/>
        </p:nvSpPr>
        <p:spPr>
          <a:xfrm>
            <a:off x="1903413" y="5157788"/>
            <a:ext cx="3681412" cy="708025"/>
          </a:xfrm>
          <a:prstGeom prst="rect">
            <a:avLst/>
          </a:prstGeom>
          <a:noFill/>
        </p:spPr>
        <p:txBody>
          <a:bodyPr wrap="none">
            <a:spAutoFit/>
          </a:bodyPr>
          <a:lstStyle/>
          <a:p>
            <a:pPr algn="ctr" defTabSz="1828434" eaLnBrk="1" fontAlgn="auto" hangingPunct="1">
              <a:spcBef>
                <a:spcPts val="0"/>
              </a:spcBef>
              <a:spcAft>
                <a:spcPts val="0"/>
              </a:spcAft>
              <a:defRPr/>
            </a:pPr>
            <a:r>
              <a:rPr lang="en-US" sz="4000" b="1" spc="600">
                <a:solidFill>
                  <a:srgbClr val="000000"/>
                </a:solidFill>
                <a:latin typeface="Montserrat Semi" charset="0"/>
                <a:ea typeface="Montserrat Semi" charset="0"/>
                <a:cs typeface="Montserrat Semi" charset="0"/>
              </a:rPr>
              <a:t>PERSONAL</a:t>
            </a:r>
          </a:p>
        </p:txBody>
      </p:sp>
      <p:sp>
        <p:nvSpPr>
          <p:cNvPr id="12" name="TextBox 11">
            <a:extLst>
              <a:ext uri="{FF2B5EF4-FFF2-40B4-BE49-F238E27FC236}">
                <a16:creationId xmlns:a16="http://schemas.microsoft.com/office/drawing/2014/main" id="{FD63E092-FC90-5F4E-8670-55E41B4D83AD}"/>
              </a:ext>
            </a:extLst>
          </p:cNvPr>
          <p:cNvSpPr txBox="1"/>
          <p:nvPr/>
        </p:nvSpPr>
        <p:spPr>
          <a:xfrm>
            <a:off x="2470150" y="8586788"/>
            <a:ext cx="2546350" cy="677862"/>
          </a:xfrm>
          <a:prstGeom prst="rect">
            <a:avLst/>
          </a:prstGeom>
          <a:noFill/>
        </p:spPr>
        <p:txBody>
          <a:bodyPr>
            <a:spAutoFit/>
          </a:bodyPr>
          <a:lstStyle/>
          <a:p>
            <a:pPr algn="ctr" defTabSz="1828434" eaLnBrk="1" fontAlgn="auto" hangingPunct="1">
              <a:spcBef>
                <a:spcPts val="0"/>
              </a:spcBef>
              <a:spcAft>
                <a:spcPts val="0"/>
              </a:spcAft>
              <a:defRPr/>
            </a:pPr>
            <a:r>
              <a:rPr lang="en-US" sz="3800" spc="600">
                <a:latin typeface="Montserrat Light" charset="0"/>
                <a:ea typeface="Montserrat Light" charset="0"/>
                <a:cs typeface="Montserrat Light" charset="0"/>
              </a:rPr>
              <a:t>FREE</a:t>
            </a:r>
          </a:p>
        </p:txBody>
      </p:sp>
      <p:sp>
        <p:nvSpPr>
          <p:cNvPr id="14" name="TextBox 13">
            <a:extLst>
              <a:ext uri="{FF2B5EF4-FFF2-40B4-BE49-F238E27FC236}">
                <a16:creationId xmlns:a16="http://schemas.microsoft.com/office/drawing/2014/main" id="{1C92FCCA-EDDE-E74E-8F2F-C90783BBAC17}"/>
              </a:ext>
            </a:extLst>
          </p:cNvPr>
          <p:cNvSpPr txBox="1"/>
          <p:nvPr/>
        </p:nvSpPr>
        <p:spPr>
          <a:xfrm>
            <a:off x="1952625" y="6410325"/>
            <a:ext cx="3621088" cy="1693863"/>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400" spc="300">
                <a:latin typeface="Montserrat Light" charset="0"/>
                <a:ea typeface="Montserrat Light" charset="0"/>
                <a:cs typeface="Montserrat Light" charset="0"/>
              </a:rPr>
              <a:t>A company is an association or collection of individuals, whether natural persons, legal persons, or</a:t>
            </a:r>
          </a:p>
        </p:txBody>
      </p:sp>
      <p:sp>
        <p:nvSpPr>
          <p:cNvPr id="19" name="Rectangle 18">
            <a:extLst>
              <a:ext uri="{FF2B5EF4-FFF2-40B4-BE49-F238E27FC236}">
                <a16:creationId xmlns:a16="http://schemas.microsoft.com/office/drawing/2014/main" id="{5AF8E5B0-46FB-204F-8115-5AFE78FE766F}"/>
              </a:ext>
            </a:extLst>
          </p:cNvPr>
          <p:cNvSpPr/>
          <p:nvPr/>
        </p:nvSpPr>
        <p:spPr>
          <a:xfrm>
            <a:off x="1808163" y="9909175"/>
            <a:ext cx="3917950" cy="679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22" name="TextBox 21">
            <a:extLst>
              <a:ext uri="{FF2B5EF4-FFF2-40B4-BE49-F238E27FC236}">
                <a16:creationId xmlns:a16="http://schemas.microsoft.com/office/drawing/2014/main" id="{A4F11A1F-0728-B046-8579-90DF17D51A73}"/>
              </a:ext>
            </a:extLst>
          </p:cNvPr>
          <p:cNvSpPr txBox="1"/>
          <p:nvPr/>
        </p:nvSpPr>
        <p:spPr>
          <a:xfrm>
            <a:off x="2049463" y="9982200"/>
            <a:ext cx="3389312" cy="458788"/>
          </a:xfrm>
          <a:prstGeom prst="rect">
            <a:avLst/>
          </a:prstGeom>
          <a:noFill/>
        </p:spPr>
        <p:txBody>
          <a:bodyPr>
            <a:spAutoFit/>
          </a:bodyPr>
          <a:lstStyle/>
          <a:p>
            <a:pPr algn="ctr" defTabSz="1828434" eaLnBrk="1" fontAlgn="auto" hangingPunct="1">
              <a:spcBef>
                <a:spcPts val="0"/>
              </a:spcBef>
              <a:spcAft>
                <a:spcPts val="0"/>
              </a:spcAft>
              <a:defRPr/>
            </a:pPr>
            <a:r>
              <a:rPr lang="en-US" sz="2400" b="1" spc="600">
                <a:solidFill>
                  <a:schemeClr val="bg2"/>
                </a:solidFill>
                <a:latin typeface="Montserrat Semi" charset="0"/>
                <a:ea typeface="Montserrat Semi" charset="0"/>
                <a:cs typeface="Montserrat Semi" charset="0"/>
              </a:rPr>
              <a:t>LEARN MORE</a:t>
            </a:r>
            <a:endParaRPr lang="en-US" sz="4000" b="1" spc="600">
              <a:solidFill>
                <a:schemeClr val="bg2"/>
              </a:solidFill>
              <a:latin typeface="Montserrat Semi" charset="0"/>
              <a:ea typeface="Montserrat Semi" charset="0"/>
              <a:cs typeface="Montserrat Semi" charset="0"/>
            </a:endParaRPr>
          </a:p>
        </p:txBody>
      </p:sp>
      <p:sp>
        <p:nvSpPr>
          <p:cNvPr id="27" name="Rectangle 26">
            <a:extLst>
              <a:ext uri="{FF2B5EF4-FFF2-40B4-BE49-F238E27FC236}">
                <a16:creationId xmlns:a16="http://schemas.microsoft.com/office/drawing/2014/main" id="{507494CA-BBED-2A44-BAB1-062BB59D58E0}"/>
              </a:ext>
            </a:extLst>
          </p:cNvPr>
          <p:cNvSpPr/>
          <p:nvPr/>
        </p:nvSpPr>
        <p:spPr>
          <a:xfrm>
            <a:off x="6796088" y="4479925"/>
            <a:ext cx="4987925" cy="6848475"/>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28" name="TextBox 27">
            <a:extLst>
              <a:ext uri="{FF2B5EF4-FFF2-40B4-BE49-F238E27FC236}">
                <a16:creationId xmlns:a16="http://schemas.microsoft.com/office/drawing/2014/main" id="{6B53609D-EA02-AF47-BD03-BCFC1141B825}"/>
              </a:ext>
            </a:extLst>
          </p:cNvPr>
          <p:cNvSpPr txBox="1"/>
          <p:nvPr/>
        </p:nvSpPr>
        <p:spPr>
          <a:xfrm>
            <a:off x="7567613" y="5157788"/>
            <a:ext cx="3443287" cy="708025"/>
          </a:xfrm>
          <a:prstGeom prst="rect">
            <a:avLst/>
          </a:prstGeom>
          <a:noFill/>
        </p:spPr>
        <p:txBody>
          <a:bodyPr wrap="none">
            <a:spAutoFit/>
          </a:bodyPr>
          <a:lstStyle/>
          <a:p>
            <a:pPr algn="ctr" defTabSz="1828434" eaLnBrk="1" fontAlgn="auto" hangingPunct="1">
              <a:spcBef>
                <a:spcPts val="0"/>
              </a:spcBef>
              <a:spcAft>
                <a:spcPts val="0"/>
              </a:spcAft>
              <a:defRPr/>
            </a:pPr>
            <a:r>
              <a:rPr lang="en-US" sz="4000" b="1" spc="600">
                <a:solidFill>
                  <a:srgbClr val="000000"/>
                </a:solidFill>
                <a:latin typeface="Montserrat Semi" charset="0"/>
                <a:ea typeface="Montserrat Semi" charset="0"/>
                <a:cs typeface="Montserrat Semi" charset="0"/>
              </a:rPr>
              <a:t>BUSINESS</a:t>
            </a:r>
          </a:p>
        </p:txBody>
      </p:sp>
      <p:sp>
        <p:nvSpPr>
          <p:cNvPr id="29" name="TextBox 28">
            <a:extLst>
              <a:ext uri="{FF2B5EF4-FFF2-40B4-BE49-F238E27FC236}">
                <a16:creationId xmlns:a16="http://schemas.microsoft.com/office/drawing/2014/main" id="{E0062CCE-5AB5-FD4F-9011-91DF54AD92A7}"/>
              </a:ext>
            </a:extLst>
          </p:cNvPr>
          <p:cNvSpPr txBox="1"/>
          <p:nvPr/>
        </p:nvSpPr>
        <p:spPr>
          <a:xfrm>
            <a:off x="8016875" y="8586788"/>
            <a:ext cx="2546350" cy="677862"/>
          </a:xfrm>
          <a:prstGeom prst="rect">
            <a:avLst/>
          </a:prstGeom>
          <a:noFill/>
        </p:spPr>
        <p:txBody>
          <a:bodyPr>
            <a:spAutoFit/>
          </a:bodyPr>
          <a:lstStyle/>
          <a:p>
            <a:pPr algn="ctr" defTabSz="1828434" eaLnBrk="1" fontAlgn="auto" hangingPunct="1">
              <a:spcBef>
                <a:spcPts val="0"/>
              </a:spcBef>
              <a:spcAft>
                <a:spcPts val="0"/>
              </a:spcAft>
              <a:defRPr/>
            </a:pPr>
            <a:r>
              <a:rPr lang="en-US" sz="3800" spc="600">
                <a:latin typeface="Montserrat Light" charset="0"/>
                <a:ea typeface="Montserrat Light" charset="0"/>
                <a:cs typeface="Montserrat Light" charset="0"/>
              </a:rPr>
              <a:t>$59/MO</a:t>
            </a:r>
          </a:p>
        </p:txBody>
      </p:sp>
      <p:sp>
        <p:nvSpPr>
          <p:cNvPr id="30" name="TextBox 29">
            <a:extLst>
              <a:ext uri="{FF2B5EF4-FFF2-40B4-BE49-F238E27FC236}">
                <a16:creationId xmlns:a16="http://schemas.microsoft.com/office/drawing/2014/main" id="{5BC676D9-B28B-7F4B-8CCD-E281788B2DBD}"/>
              </a:ext>
            </a:extLst>
          </p:cNvPr>
          <p:cNvSpPr txBox="1"/>
          <p:nvPr/>
        </p:nvSpPr>
        <p:spPr>
          <a:xfrm>
            <a:off x="7497763" y="6410325"/>
            <a:ext cx="3622675" cy="1693863"/>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400" spc="300">
                <a:latin typeface="Montserrat Light" charset="0"/>
                <a:ea typeface="Montserrat Light" charset="0"/>
                <a:cs typeface="Montserrat Light" charset="0"/>
              </a:rPr>
              <a:t>A company is an association or collection of individuals, whether natural persons, legal persons, or</a:t>
            </a:r>
          </a:p>
        </p:txBody>
      </p:sp>
      <p:sp>
        <p:nvSpPr>
          <p:cNvPr id="31" name="Rectangle 30">
            <a:extLst>
              <a:ext uri="{FF2B5EF4-FFF2-40B4-BE49-F238E27FC236}">
                <a16:creationId xmlns:a16="http://schemas.microsoft.com/office/drawing/2014/main" id="{4D5E75E3-79F4-624D-9AD3-E717A0201240}"/>
              </a:ext>
            </a:extLst>
          </p:cNvPr>
          <p:cNvSpPr/>
          <p:nvPr/>
        </p:nvSpPr>
        <p:spPr>
          <a:xfrm>
            <a:off x="7353300" y="9909175"/>
            <a:ext cx="3919538" cy="679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32" name="TextBox 31">
            <a:extLst>
              <a:ext uri="{FF2B5EF4-FFF2-40B4-BE49-F238E27FC236}">
                <a16:creationId xmlns:a16="http://schemas.microsoft.com/office/drawing/2014/main" id="{CA2AC75E-3D10-C649-BC62-D8ECC2DAA45E}"/>
              </a:ext>
            </a:extLst>
          </p:cNvPr>
          <p:cNvSpPr txBox="1"/>
          <p:nvPr/>
        </p:nvSpPr>
        <p:spPr>
          <a:xfrm>
            <a:off x="7594600" y="9982200"/>
            <a:ext cx="3389313" cy="458788"/>
          </a:xfrm>
          <a:prstGeom prst="rect">
            <a:avLst/>
          </a:prstGeom>
          <a:noFill/>
        </p:spPr>
        <p:txBody>
          <a:bodyPr>
            <a:spAutoFit/>
          </a:bodyPr>
          <a:lstStyle/>
          <a:p>
            <a:pPr algn="ctr" defTabSz="1828434" eaLnBrk="1" fontAlgn="auto" hangingPunct="1">
              <a:spcBef>
                <a:spcPts val="0"/>
              </a:spcBef>
              <a:spcAft>
                <a:spcPts val="0"/>
              </a:spcAft>
              <a:defRPr/>
            </a:pPr>
            <a:r>
              <a:rPr lang="en-US" sz="2400" b="1" spc="600">
                <a:solidFill>
                  <a:schemeClr val="bg2"/>
                </a:solidFill>
                <a:latin typeface="Montserrat Semi" charset="0"/>
                <a:ea typeface="Montserrat Semi" charset="0"/>
                <a:cs typeface="Montserrat Semi" charset="0"/>
              </a:rPr>
              <a:t>LEARN MORE</a:t>
            </a:r>
            <a:endParaRPr lang="en-US" sz="4000" b="1" spc="600">
              <a:solidFill>
                <a:schemeClr val="bg2"/>
              </a:solidFill>
              <a:latin typeface="Montserrat Semi" charset="0"/>
              <a:ea typeface="Montserrat Semi" charset="0"/>
              <a:cs typeface="Montserrat Semi" charset="0"/>
            </a:endParaRPr>
          </a:p>
        </p:txBody>
      </p:sp>
      <p:sp>
        <p:nvSpPr>
          <p:cNvPr id="34" name="Rectangle 33">
            <a:extLst>
              <a:ext uri="{FF2B5EF4-FFF2-40B4-BE49-F238E27FC236}">
                <a16:creationId xmlns:a16="http://schemas.microsoft.com/office/drawing/2014/main" id="{B34376B4-DE22-C340-BF0A-E91DB75598C5}"/>
              </a:ext>
            </a:extLst>
          </p:cNvPr>
          <p:cNvSpPr/>
          <p:nvPr/>
        </p:nvSpPr>
        <p:spPr>
          <a:xfrm>
            <a:off x="12487275" y="4479925"/>
            <a:ext cx="4987925" cy="6848475"/>
          </a:xfrm>
          <a:prstGeom prst="rect">
            <a:avLst/>
          </a:prstGeom>
          <a:solidFill>
            <a:srgbClr val="00000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35" name="TextBox 34">
            <a:extLst>
              <a:ext uri="{FF2B5EF4-FFF2-40B4-BE49-F238E27FC236}">
                <a16:creationId xmlns:a16="http://schemas.microsoft.com/office/drawing/2014/main" id="{386462D8-B7BD-8145-A055-52130A617A8A}"/>
              </a:ext>
            </a:extLst>
          </p:cNvPr>
          <p:cNvSpPr txBox="1"/>
          <p:nvPr/>
        </p:nvSpPr>
        <p:spPr>
          <a:xfrm>
            <a:off x="13258800" y="5157788"/>
            <a:ext cx="3444875" cy="708025"/>
          </a:xfrm>
          <a:prstGeom prst="rect">
            <a:avLst/>
          </a:prstGeom>
          <a:solidFill>
            <a:srgbClr val="000000"/>
          </a:solidFill>
        </p:spPr>
        <p:txBody>
          <a:bodyPr wrap="none">
            <a:spAutoFit/>
          </a:bodyPr>
          <a:lstStyle/>
          <a:p>
            <a:pPr algn="ctr" defTabSz="1828434" eaLnBrk="1" fontAlgn="auto" hangingPunct="1">
              <a:spcBef>
                <a:spcPts val="0"/>
              </a:spcBef>
              <a:spcAft>
                <a:spcPts val="0"/>
              </a:spcAft>
              <a:defRPr/>
            </a:pPr>
            <a:r>
              <a:rPr lang="en-US" sz="4000" b="1" spc="600">
                <a:solidFill>
                  <a:schemeClr val="bg1"/>
                </a:solidFill>
                <a:latin typeface="Montserrat Semi" charset="0"/>
                <a:ea typeface="Montserrat Semi" charset="0"/>
                <a:cs typeface="Montserrat Semi" charset="0"/>
              </a:rPr>
              <a:t>COMPANY</a:t>
            </a:r>
          </a:p>
        </p:txBody>
      </p:sp>
      <p:sp>
        <p:nvSpPr>
          <p:cNvPr id="36" name="TextBox 35">
            <a:extLst>
              <a:ext uri="{FF2B5EF4-FFF2-40B4-BE49-F238E27FC236}">
                <a16:creationId xmlns:a16="http://schemas.microsoft.com/office/drawing/2014/main" id="{D7E0E955-C6DD-6749-8AA4-F7AF0E0F83A0}"/>
              </a:ext>
            </a:extLst>
          </p:cNvPr>
          <p:cNvSpPr txBox="1"/>
          <p:nvPr/>
        </p:nvSpPr>
        <p:spPr>
          <a:xfrm>
            <a:off x="13708063" y="8586788"/>
            <a:ext cx="2546350" cy="677862"/>
          </a:xfrm>
          <a:prstGeom prst="rect">
            <a:avLst/>
          </a:prstGeom>
          <a:solidFill>
            <a:srgbClr val="000000"/>
          </a:solidFill>
        </p:spPr>
        <p:txBody>
          <a:bodyPr>
            <a:spAutoFit/>
          </a:bodyPr>
          <a:lstStyle/>
          <a:p>
            <a:pPr algn="ctr" defTabSz="1828434" eaLnBrk="1" fontAlgn="auto" hangingPunct="1">
              <a:spcBef>
                <a:spcPts val="0"/>
              </a:spcBef>
              <a:spcAft>
                <a:spcPts val="0"/>
              </a:spcAft>
              <a:defRPr/>
            </a:pPr>
            <a:r>
              <a:rPr lang="en-US" sz="3800" spc="600">
                <a:solidFill>
                  <a:schemeClr val="bg1"/>
                </a:solidFill>
                <a:latin typeface="Montserrat Light" charset="0"/>
                <a:ea typeface="Montserrat Light" charset="0"/>
                <a:cs typeface="Montserrat Light" charset="0"/>
              </a:rPr>
              <a:t>$99/MO</a:t>
            </a:r>
          </a:p>
        </p:txBody>
      </p:sp>
      <p:sp>
        <p:nvSpPr>
          <p:cNvPr id="37" name="TextBox 36">
            <a:extLst>
              <a:ext uri="{FF2B5EF4-FFF2-40B4-BE49-F238E27FC236}">
                <a16:creationId xmlns:a16="http://schemas.microsoft.com/office/drawing/2014/main" id="{529B13F4-27A2-7242-98BC-E7943C7B370F}"/>
              </a:ext>
            </a:extLst>
          </p:cNvPr>
          <p:cNvSpPr txBox="1"/>
          <p:nvPr/>
        </p:nvSpPr>
        <p:spPr>
          <a:xfrm>
            <a:off x="13190538" y="6410325"/>
            <a:ext cx="3621087" cy="1693863"/>
          </a:xfrm>
          <a:prstGeom prst="rect">
            <a:avLst/>
          </a:prstGeom>
          <a:solidFill>
            <a:srgbClr val="000000"/>
          </a:solidFill>
        </p:spPr>
        <p:txBody>
          <a:bodyPr>
            <a:spAutoFit/>
          </a:bodyPr>
          <a:lstStyle/>
          <a:p>
            <a:pPr algn="ctr" defTabSz="1828434" eaLnBrk="1" fontAlgn="auto" hangingPunct="1">
              <a:lnSpc>
                <a:spcPct val="150000"/>
              </a:lnSpc>
              <a:spcBef>
                <a:spcPts val="0"/>
              </a:spcBef>
              <a:spcAft>
                <a:spcPts val="0"/>
              </a:spcAft>
              <a:defRPr/>
            </a:pPr>
            <a:r>
              <a:rPr lang="en-US" sz="1400" spc="300">
                <a:solidFill>
                  <a:schemeClr val="bg1"/>
                </a:solidFill>
                <a:latin typeface="Montserrat Light" charset="0"/>
                <a:ea typeface="Montserrat Light" charset="0"/>
                <a:cs typeface="Montserrat Light" charset="0"/>
              </a:rPr>
              <a:t>A company is an association or collection of individuals, whether natural persons, legal persons, or</a:t>
            </a:r>
          </a:p>
        </p:txBody>
      </p:sp>
      <p:sp>
        <p:nvSpPr>
          <p:cNvPr id="38" name="Rectangle 37">
            <a:extLst>
              <a:ext uri="{FF2B5EF4-FFF2-40B4-BE49-F238E27FC236}">
                <a16:creationId xmlns:a16="http://schemas.microsoft.com/office/drawing/2014/main" id="{79DBA99A-E966-B746-84AD-3EC7D07902B6}"/>
              </a:ext>
            </a:extLst>
          </p:cNvPr>
          <p:cNvSpPr/>
          <p:nvPr/>
        </p:nvSpPr>
        <p:spPr>
          <a:xfrm>
            <a:off x="13046075" y="9909175"/>
            <a:ext cx="3917950" cy="679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39" name="TextBox 38">
            <a:extLst>
              <a:ext uri="{FF2B5EF4-FFF2-40B4-BE49-F238E27FC236}">
                <a16:creationId xmlns:a16="http://schemas.microsoft.com/office/drawing/2014/main" id="{1AD497BF-82DB-7346-A675-2ECACD6C2787}"/>
              </a:ext>
            </a:extLst>
          </p:cNvPr>
          <p:cNvSpPr txBox="1"/>
          <p:nvPr/>
        </p:nvSpPr>
        <p:spPr>
          <a:xfrm>
            <a:off x="13285788" y="9982200"/>
            <a:ext cx="3389312" cy="458788"/>
          </a:xfrm>
          <a:prstGeom prst="rect">
            <a:avLst/>
          </a:prstGeom>
          <a:noFill/>
        </p:spPr>
        <p:txBody>
          <a:bodyPr>
            <a:spAutoFit/>
          </a:bodyPr>
          <a:lstStyle/>
          <a:p>
            <a:pPr algn="ctr" defTabSz="1828434" eaLnBrk="1" fontAlgn="auto" hangingPunct="1">
              <a:spcBef>
                <a:spcPts val="0"/>
              </a:spcBef>
              <a:spcAft>
                <a:spcPts val="0"/>
              </a:spcAft>
              <a:defRPr/>
            </a:pPr>
            <a:r>
              <a:rPr lang="en-US" sz="2400" b="1" spc="600">
                <a:solidFill>
                  <a:srgbClr val="000000"/>
                </a:solidFill>
                <a:latin typeface="Montserrat Semi" charset="0"/>
                <a:ea typeface="Montserrat Semi" charset="0"/>
                <a:cs typeface="Montserrat Semi" charset="0"/>
              </a:rPr>
              <a:t>LEARN MORE</a:t>
            </a:r>
            <a:endParaRPr lang="en-US" sz="4000" b="1" spc="600">
              <a:solidFill>
                <a:srgbClr val="000000"/>
              </a:solidFill>
              <a:latin typeface="Montserrat Semi" charset="0"/>
              <a:ea typeface="Montserrat Semi" charset="0"/>
              <a:cs typeface="Montserrat Semi" charset="0"/>
            </a:endParaRPr>
          </a:p>
        </p:txBody>
      </p:sp>
      <p:sp>
        <p:nvSpPr>
          <p:cNvPr id="41" name="Rectangle 40">
            <a:extLst>
              <a:ext uri="{FF2B5EF4-FFF2-40B4-BE49-F238E27FC236}">
                <a16:creationId xmlns:a16="http://schemas.microsoft.com/office/drawing/2014/main" id="{946E721E-93B7-074B-9615-516A28427861}"/>
              </a:ext>
            </a:extLst>
          </p:cNvPr>
          <p:cNvSpPr/>
          <p:nvPr/>
        </p:nvSpPr>
        <p:spPr>
          <a:xfrm>
            <a:off x="18178463" y="4479925"/>
            <a:ext cx="4987925" cy="6848475"/>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42" name="TextBox 41">
            <a:extLst>
              <a:ext uri="{FF2B5EF4-FFF2-40B4-BE49-F238E27FC236}">
                <a16:creationId xmlns:a16="http://schemas.microsoft.com/office/drawing/2014/main" id="{DCD22F42-9EAC-CB41-A138-89BC12674C28}"/>
              </a:ext>
            </a:extLst>
          </p:cNvPr>
          <p:cNvSpPr txBox="1"/>
          <p:nvPr/>
        </p:nvSpPr>
        <p:spPr>
          <a:xfrm>
            <a:off x="18535650" y="5157788"/>
            <a:ext cx="4273550" cy="708025"/>
          </a:xfrm>
          <a:prstGeom prst="rect">
            <a:avLst/>
          </a:prstGeom>
          <a:noFill/>
        </p:spPr>
        <p:txBody>
          <a:bodyPr wrap="none">
            <a:spAutoFit/>
          </a:bodyPr>
          <a:lstStyle/>
          <a:p>
            <a:pPr algn="ctr" defTabSz="1828434" eaLnBrk="1" fontAlgn="auto" hangingPunct="1">
              <a:spcBef>
                <a:spcPts val="0"/>
              </a:spcBef>
              <a:spcAft>
                <a:spcPts val="0"/>
              </a:spcAft>
              <a:defRPr/>
            </a:pPr>
            <a:r>
              <a:rPr lang="en-US" sz="4000" b="1" spc="600">
                <a:solidFill>
                  <a:srgbClr val="000000"/>
                </a:solidFill>
                <a:latin typeface="Montserrat Semi" charset="0"/>
                <a:ea typeface="Montserrat Semi" charset="0"/>
                <a:cs typeface="Montserrat Semi" charset="0"/>
              </a:rPr>
              <a:t>ENTERPRISE</a:t>
            </a:r>
          </a:p>
        </p:txBody>
      </p:sp>
      <p:sp>
        <p:nvSpPr>
          <p:cNvPr id="43" name="TextBox 42">
            <a:extLst>
              <a:ext uri="{FF2B5EF4-FFF2-40B4-BE49-F238E27FC236}">
                <a16:creationId xmlns:a16="http://schemas.microsoft.com/office/drawing/2014/main" id="{CF97280B-703E-6E42-87EF-EC67D20342DE}"/>
              </a:ext>
            </a:extLst>
          </p:cNvPr>
          <p:cNvSpPr txBox="1"/>
          <p:nvPr/>
        </p:nvSpPr>
        <p:spPr>
          <a:xfrm>
            <a:off x="19132550" y="8553450"/>
            <a:ext cx="3079750" cy="677863"/>
          </a:xfrm>
          <a:prstGeom prst="rect">
            <a:avLst/>
          </a:prstGeom>
          <a:noFill/>
        </p:spPr>
        <p:txBody>
          <a:bodyPr>
            <a:spAutoFit/>
          </a:bodyPr>
          <a:lstStyle/>
          <a:p>
            <a:pPr algn="ctr" defTabSz="1828434" eaLnBrk="1" fontAlgn="auto" hangingPunct="1">
              <a:spcBef>
                <a:spcPts val="0"/>
              </a:spcBef>
              <a:spcAft>
                <a:spcPts val="0"/>
              </a:spcAft>
              <a:defRPr/>
            </a:pPr>
            <a:r>
              <a:rPr lang="en-US" sz="3800" spc="600">
                <a:latin typeface="Montserrat Light" charset="0"/>
                <a:ea typeface="Montserrat Light" charset="0"/>
                <a:cs typeface="Montserrat Light" charset="0"/>
              </a:rPr>
              <a:t>$199/MO</a:t>
            </a:r>
          </a:p>
        </p:txBody>
      </p:sp>
      <p:sp>
        <p:nvSpPr>
          <p:cNvPr id="44" name="TextBox 43">
            <a:extLst>
              <a:ext uri="{FF2B5EF4-FFF2-40B4-BE49-F238E27FC236}">
                <a16:creationId xmlns:a16="http://schemas.microsoft.com/office/drawing/2014/main" id="{7EE6EB1E-4E7E-2840-A8AC-73F8E0C9E6E1}"/>
              </a:ext>
            </a:extLst>
          </p:cNvPr>
          <p:cNvSpPr txBox="1"/>
          <p:nvPr/>
        </p:nvSpPr>
        <p:spPr>
          <a:xfrm>
            <a:off x="18881725" y="6410325"/>
            <a:ext cx="3621088" cy="1693863"/>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400" spc="300">
                <a:latin typeface="Montserrat Light" charset="0"/>
                <a:ea typeface="Montserrat Light" charset="0"/>
                <a:cs typeface="Montserrat Light" charset="0"/>
              </a:rPr>
              <a:t>A company is an association or collection of individuals, whether natural persons, legal persons, or</a:t>
            </a:r>
          </a:p>
        </p:txBody>
      </p:sp>
      <p:sp>
        <p:nvSpPr>
          <p:cNvPr id="45" name="Rectangle 44">
            <a:extLst>
              <a:ext uri="{FF2B5EF4-FFF2-40B4-BE49-F238E27FC236}">
                <a16:creationId xmlns:a16="http://schemas.microsoft.com/office/drawing/2014/main" id="{2C516A5E-D1EB-C248-9E4D-A72CE0EA4414}"/>
              </a:ext>
            </a:extLst>
          </p:cNvPr>
          <p:cNvSpPr/>
          <p:nvPr/>
        </p:nvSpPr>
        <p:spPr>
          <a:xfrm>
            <a:off x="18737263" y="9909175"/>
            <a:ext cx="3917950" cy="679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46" name="TextBox 45">
            <a:extLst>
              <a:ext uri="{FF2B5EF4-FFF2-40B4-BE49-F238E27FC236}">
                <a16:creationId xmlns:a16="http://schemas.microsoft.com/office/drawing/2014/main" id="{C570C70C-5CD4-684F-802A-059DC1E257F2}"/>
              </a:ext>
            </a:extLst>
          </p:cNvPr>
          <p:cNvSpPr txBox="1"/>
          <p:nvPr/>
        </p:nvSpPr>
        <p:spPr>
          <a:xfrm>
            <a:off x="18978563" y="9982200"/>
            <a:ext cx="3389312" cy="458788"/>
          </a:xfrm>
          <a:prstGeom prst="rect">
            <a:avLst/>
          </a:prstGeom>
          <a:noFill/>
        </p:spPr>
        <p:txBody>
          <a:bodyPr>
            <a:spAutoFit/>
          </a:bodyPr>
          <a:lstStyle/>
          <a:p>
            <a:pPr algn="ctr" defTabSz="1828434" eaLnBrk="1" fontAlgn="auto" hangingPunct="1">
              <a:spcBef>
                <a:spcPts val="0"/>
              </a:spcBef>
              <a:spcAft>
                <a:spcPts val="0"/>
              </a:spcAft>
              <a:defRPr/>
            </a:pPr>
            <a:r>
              <a:rPr lang="en-US" sz="2400" b="1" spc="600">
                <a:solidFill>
                  <a:schemeClr val="bg2"/>
                </a:solidFill>
                <a:latin typeface="Montserrat Semi" charset="0"/>
                <a:ea typeface="Montserrat Semi" charset="0"/>
                <a:cs typeface="Montserrat Semi" charset="0"/>
              </a:rPr>
              <a:t>LEARN MORE</a:t>
            </a:r>
            <a:endParaRPr lang="en-US" sz="4000" b="1" spc="600">
              <a:solidFill>
                <a:schemeClr val="bg2"/>
              </a:solidFill>
              <a:latin typeface="Montserrat Semi" charset="0"/>
              <a:ea typeface="Montserrat Semi" charset="0"/>
              <a:cs typeface="Montserrat Semi"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82D715CB-51F9-8B47-96DB-7BFCD6CE138C}"/>
              </a:ext>
            </a:extLst>
          </p:cNvPr>
          <p:cNvSpPr txBox="1"/>
          <p:nvPr/>
        </p:nvSpPr>
        <p:spPr>
          <a:xfrm>
            <a:off x="6826250" y="1390650"/>
            <a:ext cx="10725150"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TRUSTED BY</a:t>
            </a:r>
            <a:endParaRPr lang="en-US" sz="9600" spc="600">
              <a:solidFill>
                <a:schemeClr val="tx2"/>
              </a:solidFill>
              <a:latin typeface="Montserrat" charset="0"/>
              <a:ea typeface="Montserrat" charset="0"/>
              <a:cs typeface="Montserrat" charset="0"/>
            </a:endParaRPr>
          </a:p>
        </p:txBody>
      </p:sp>
      <p:sp>
        <p:nvSpPr>
          <p:cNvPr id="27" name="TextBox 26">
            <a:extLst>
              <a:ext uri="{FF2B5EF4-FFF2-40B4-BE49-F238E27FC236}">
                <a16:creationId xmlns:a16="http://schemas.microsoft.com/office/drawing/2014/main" id="{19FB2C2D-025D-E34B-B562-FA015710306E}"/>
              </a:ext>
            </a:extLst>
          </p:cNvPr>
          <p:cNvSpPr txBox="1"/>
          <p:nvPr/>
        </p:nvSpPr>
        <p:spPr>
          <a:xfrm>
            <a:off x="905510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28" name="TextBox 27">
            <a:extLst>
              <a:ext uri="{FF2B5EF4-FFF2-40B4-BE49-F238E27FC236}">
                <a16:creationId xmlns:a16="http://schemas.microsoft.com/office/drawing/2014/main" id="{52612D13-B8F0-2F49-8DA1-D5157B2A98E4}"/>
              </a:ext>
            </a:extLst>
          </p:cNvPr>
          <p:cNvSpPr txBox="1"/>
          <p:nvPr/>
        </p:nvSpPr>
        <p:spPr>
          <a:xfrm>
            <a:off x="4897438" y="2619375"/>
            <a:ext cx="14658975" cy="923925"/>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29" name="TextBox 28">
            <a:extLst>
              <a:ext uri="{FF2B5EF4-FFF2-40B4-BE49-F238E27FC236}">
                <a16:creationId xmlns:a16="http://schemas.microsoft.com/office/drawing/2014/main" id="{7589A337-F9AB-EE44-AD6A-2FA266B852D7}"/>
              </a:ext>
            </a:extLst>
          </p:cNvPr>
          <p:cNvSpPr txBox="1"/>
          <p:nvPr/>
        </p:nvSpPr>
        <p:spPr>
          <a:xfrm>
            <a:off x="3673475" y="3836988"/>
            <a:ext cx="2824163" cy="3770312"/>
          </a:xfrm>
          <a:prstGeom prst="rect">
            <a:avLst/>
          </a:prstGeom>
          <a:noFill/>
        </p:spPr>
        <p:txBody>
          <a:bodyPr>
            <a:spAutoFit/>
          </a:bodyPr>
          <a:lstStyle/>
          <a:p>
            <a:pPr algn="ctr" defTabSz="1828434" eaLnBrk="1" fontAlgn="auto" hangingPunct="1">
              <a:spcBef>
                <a:spcPts val="0"/>
              </a:spcBef>
              <a:spcAft>
                <a:spcPts val="0"/>
              </a:spcAft>
              <a:defRPr/>
            </a:pPr>
            <a:r>
              <a:rPr lang="en-US" sz="23900" spc="600">
                <a:solidFill>
                  <a:schemeClr val="tx2"/>
                </a:solidFill>
                <a:latin typeface="Montserrat" charset="0"/>
                <a:ea typeface="Montserrat" charset="0"/>
                <a:cs typeface="Montserrat" charset="0"/>
              </a:rPr>
              <a:t>“</a:t>
            </a:r>
            <a:endParaRPr lang="en-US" sz="49600" spc="600">
              <a:solidFill>
                <a:schemeClr val="tx2"/>
              </a:solidFill>
              <a:latin typeface="Montserrat" charset="0"/>
              <a:ea typeface="Montserrat" charset="0"/>
              <a:cs typeface="Montserrat" charset="0"/>
            </a:endParaRPr>
          </a:p>
        </p:txBody>
      </p:sp>
      <p:sp>
        <p:nvSpPr>
          <p:cNvPr id="30" name="TextBox 29">
            <a:extLst>
              <a:ext uri="{FF2B5EF4-FFF2-40B4-BE49-F238E27FC236}">
                <a16:creationId xmlns:a16="http://schemas.microsoft.com/office/drawing/2014/main" id="{CC2DC8FB-E9FA-8A4B-B7AD-F05DB17B3B06}"/>
              </a:ext>
            </a:extLst>
          </p:cNvPr>
          <p:cNvSpPr txBox="1"/>
          <p:nvPr/>
        </p:nvSpPr>
        <p:spPr>
          <a:xfrm>
            <a:off x="10847388" y="3836988"/>
            <a:ext cx="2824162" cy="3770312"/>
          </a:xfrm>
          <a:prstGeom prst="rect">
            <a:avLst/>
          </a:prstGeom>
          <a:noFill/>
        </p:spPr>
        <p:txBody>
          <a:bodyPr>
            <a:spAutoFit/>
          </a:bodyPr>
          <a:lstStyle/>
          <a:p>
            <a:pPr algn="ctr" defTabSz="1828434" eaLnBrk="1" fontAlgn="auto" hangingPunct="1">
              <a:spcBef>
                <a:spcPts val="0"/>
              </a:spcBef>
              <a:spcAft>
                <a:spcPts val="0"/>
              </a:spcAft>
              <a:defRPr/>
            </a:pPr>
            <a:r>
              <a:rPr lang="en-US" sz="23900" spc="600">
                <a:solidFill>
                  <a:schemeClr val="tx2"/>
                </a:solidFill>
                <a:latin typeface="Montserrat" charset="0"/>
                <a:ea typeface="Montserrat" charset="0"/>
                <a:cs typeface="Montserrat" charset="0"/>
              </a:rPr>
              <a:t>“</a:t>
            </a:r>
            <a:endParaRPr lang="en-US" sz="49600" spc="600">
              <a:solidFill>
                <a:schemeClr val="tx2"/>
              </a:solidFill>
              <a:latin typeface="Montserrat" charset="0"/>
              <a:ea typeface="Montserrat" charset="0"/>
              <a:cs typeface="Montserrat" charset="0"/>
            </a:endParaRPr>
          </a:p>
        </p:txBody>
      </p:sp>
      <p:sp>
        <p:nvSpPr>
          <p:cNvPr id="31" name="TextBox 30">
            <a:extLst>
              <a:ext uri="{FF2B5EF4-FFF2-40B4-BE49-F238E27FC236}">
                <a16:creationId xmlns:a16="http://schemas.microsoft.com/office/drawing/2014/main" id="{76E8A3B5-CF62-D248-8A92-51513314540D}"/>
              </a:ext>
            </a:extLst>
          </p:cNvPr>
          <p:cNvSpPr txBox="1"/>
          <p:nvPr/>
        </p:nvSpPr>
        <p:spPr>
          <a:xfrm>
            <a:off x="18019713" y="3836988"/>
            <a:ext cx="2824162" cy="3770312"/>
          </a:xfrm>
          <a:prstGeom prst="rect">
            <a:avLst/>
          </a:prstGeom>
          <a:noFill/>
        </p:spPr>
        <p:txBody>
          <a:bodyPr>
            <a:spAutoFit/>
          </a:bodyPr>
          <a:lstStyle/>
          <a:p>
            <a:pPr algn="ctr" defTabSz="1828434" eaLnBrk="1" fontAlgn="auto" hangingPunct="1">
              <a:spcBef>
                <a:spcPts val="0"/>
              </a:spcBef>
              <a:spcAft>
                <a:spcPts val="0"/>
              </a:spcAft>
              <a:defRPr/>
            </a:pPr>
            <a:r>
              <a:rPr lang="en-US" sz="23900" spc="600">
                <a:solidFill>
                  <a:schemeClr val="tx2"/>
                </a:solidFill>
                <a:latin typeface="Montserrat" charset="0"/>
                <a:ea typeface="Montserrat" charset="0"/>
                <a:cs typeface="Montserrat" charset="0"/>
              </a:rPr>
              <a:t>“</a:t>
            </a:r>
            <a:endParaRPr lang="en-US" sz="49600" spc="600">
              <a:solidFill>
                <a:schemeClr val="tx2"/>
              </a:solidFill>
              <a:latin typeface="Montserrat" charset="0"/>
              <a:ea typeface="Montserrat" charset="0"/>
              <a:cs typeface="Montserrat" charset="0"/>
            </a:endParaRPr>
          </a:p>
        </p:txBody>
      </p:sp>
      <p:sp>
        <p:nvSpPr>
          <p:cNvPr id="40967" name="TextBox 31">
            <a:extLst>
              <a:ext uri="{FF2B5EF4-FFF2-40B4-BE49-F238E27FC236}">
                <a16:creationId xmlns:a16="http://schemas.microsoft.com/office/drawing/2014/main" id="{34BCD58C-E4C3-44C7-ADD2-75EC1975BB54}"/>
              </a:ext>
            </a:extLst>
          </p:cNvPr>
          <p:cNvSpPr txBox="1">
            <a:spLocks noChangeArrowheads="1"/>
          </p:cNvSpPr>
          <p:nvPr/>
        </p:nvSpPr>
        <p:spPr bwMode="auto">
          <a:xfrm>
            <a:off x="2511425" y="5876925"/>
            <a:ext cx="514985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2800">
                <a:latin typeface="Montserrat"/>
                <a:ea typeface="Montserrat"/>
                <a:cs typeface="Montserrat"/>
              </a:rPr>
              <a:t>A company is an association or collection of individuals, whether natural persons, legal persons, or a mixture of both. Company</a:t>
            </a:r>
          </a:p>
        </p:txBody>
      </p:sp>
      <p:sp>
        <p:nvSpPr>
          <p:cNvPr id="33" name="TextBox 32">
            <a:extLst>
              <a:ext uri="{FF2B5EF4-FFF2-40B4-BE49-F238E27FC236}">
                <a16:creationId xmlns:a16="http://schemas.microsoft.com/office/drawing/2014/main" id="{0D399AF7-C27B-F64E-B517-B0593361F465}"/>
              </a:ext>
            </a:extLst>
          </p:cNvPr>
          <p:cNvSpPr txBox="1"/>
          <p:nvPr/>
        </p:nvSpPr>
        <p:spPr>
          <a:xfrm>
            <a:off x="3463925" y="10329863"/>
            <a:ext cx="3186113" cy="992187"/>
          </a:xfrm>
          <a:prstGeom prst="rect">
            <a:avLst/>
          </a:prstGeom>
          <a:noFill/>
        </p:spPr>
        <p:txBody>
          <a:bodyPr wrap="none">
            <a:spAutoFit/>
          </a:bodyPr>
          <a:lstStyle/>
          <a:p>
            <a:pPr algn="ctr" defTabSz="1828434" eaLnBrk="1" fontAlgn="auto" hangingPunct="1">
              <a:lnSpc>
                <a:spcPct val="150000"/>
              </a:lnSpc>
              <a:spcBef>
                <a:spcPts val="0"/>
              </a:spcBef>
              <a:spcAft>
                <a:spcPts val="0"/>
              </a:spcAft>
              <a:defRPr/>
            </a:pPr>
            <a:r>
              <a:rPr lang="en-US" sz="2800" b="1" spc="600">
                <a:solidFill>
                  <a:schemeClr val="tx2"/>
                </a:solidFill>
                <a:latin typeface="Montserrat Semi" charset="0"/>
                <a:ea typeface="Montserrat Semi" charset="0"/>
                <a:cs typeface="Montserrat Semi" charset="0"/>
              </a:rPr>
              <a:t>STEVE JOBS</a:t>
            </a:r>
          </a:p>
          <a:p>
            <a:pPr algn="ctr" defTabSz="1828434" eaLnBrk="1" fontAlgn="auto" hangingPunct="1">
              <a:lnSpc>
                <a:spcPct val="150000"/>
              </a:lnSpc>
              <a:spcBef>
                <a:spcPts val="0"/>
              </a:spcBef>
              <a:spcAft>
                <a:spcPts val="0"/>
              </a:spcAft>
              <a:defRPr/>
            </a:pPr>
            <a:r>
              <a:rPr lang="en-US" sz="1100" spc="600">
                <a:latin typeface="Montserrat Light" charset="0"/>
                <a:ea typeface="Montserrat Light" charset="0"/>
                <a:cs typeface="Montserrat Light" charset="0"/>
              </a:rPr>
              <a:t>APPLE COMPANY</a:t>
            </a:r>
          </a:p>
        </p:txBody>
      </p:sp>
      <p:sp>
        <p:nvSpPr>
          <p:cNvPr id="40969" name="TextBox 34">
            <a:extLst>
              <a:ext uri="{FF2B5EF4-FFF2-40B4-BE49-F238E27FC236}">
                <a16:creationId xmlns:a16="http://schemas.microsoft.com/office/drawing/2014/main" id="{65B22660-AE7A-4D8F-B28B-A190F09772DD}"/>
              </a:ext>
            </a:extLst>
          </p:cNvPr>
          <p:cNvSpPr txBox="1">
            <a:spLocks noChangeArrowheads="1"/>
          </p:cNvSpPr>
          <p:nvPr/>
        </p:nvSpPr>
        <p:spPr bwMode="auto">
          <a:xfrm>
            <a:off x="9723438" y="5876925"/>
            <a:ext cx="5148262"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2800">
                <a:latin typeface="Montserrat"/>
                <a:ea typeface="Montserrat"/>
                <a:cs typeface="Montserrat"/>
              </a:rPr>
              <a:t>A company is an association or collection of individuals, whether natural persons, legal persons, or a mixture of both. Company</a:t>
            </a:r>
          </a:p>
        </p:txBody>
      </p:sp>
      <p:sp>
        <p:nvSpPr>
          <p:cNvPr id="36" name="TextBox 35">
            <a:extLst>
              <a:ext uri="{FF2B5EF4-FFF2-40B4-BE49-F238E27FC236}">
                <a16:creationId xmlns:a16="http://schemas.microsoft.com/office/drawing/2014/main" id="{622DC872-6AEA-C548-8743-22B6054178DB}"/>
              </a:ext>
            </a:extLst>
          </p:cNvPr>
          <p:cNvSpPr txBox="1"/>
          <p:nvPr/>
        </p:nvSpPr>
        <p:spPr>
          <a:xfrm>
            <a:off x="10710863" y="10329863"/>
            <a:ext cx="3184525" cy="992187"/>
          </a:xfrm>
          <a:prstGeom prst="rect">
            <a:avLst/>
          </a:prstGeom>
          <a:noFill/>
        </p:spPr>
        <p:txBody>
          <a:bodyPr wrap="none">
            <a:spAutoFit/>
          </a:bodyPr>
          <a:lstStyle/>
          <a:p>
            <a:pPr algn="ctr" defTabSz="1828434" eaLnBrk="1" fontAlgn="auto" hangingPunct="1">
              <a:lnSpc>
                <a:spcPct val="150000"/>
              </a:lnSpc>
              <a:spcBef>
                <a:spcPts val="0"/>
              </a:spcBef>
              <a:spcAft>
                <a:spcPts val="0"/>
              </a:spcAft>
              <a:defRPr/>
            </a:pPr>
            <a:r>
              <a:rPr lang="en-US" sz="2800" b="1" spc="600">
                <a:solidFill>
                  <a:schemeClr val="tx2"/>
                </a:solidFill>
                <a:latin typeface="Montserrat Semi" charset="0"/>
                <a:ea typeface="Montserrat Semi" charset="0"/>
                <a:cs typeface="Montserrat Semi" charset="0"/>
              </a:rPr>
              <a:t>STEVE JOBS</a:t>
            </a:r>
          </a:p>
          <a:p>
            <a:pPr algn="ctr" defTabSz="1828434" eaLnBrk="1" fontAlgn="auto" hangingPunct="1">
              <a:lnSpc>
                <a:spcPct val="150000"/>
              </a:lnSpc>
              <a:spcBef>
                <a:spcPts val="0"/>
              </a:spcBef>
              <a:spcAft>
                <a:spcPts val="0"/>
              </a:spcAft>
              <a:defRPr/>
            </a:pPr>
            <a:r>
              <a:rPr lang="en-US" sz="1100" spc="600">
                <a:latin typeface="Montserrat Light" charset="0"/>
                <a:ea typeface="Montserrat Light" charset="0"/>
                <a:cs typeface="Montserrat Light" charset="0"/>
              </a:rPr>
              <a:t>APPLE COMPANY</a:t>
            </a:r>
          </a:p>
        </p:txBody>
      </p:sp>
      <p:sp>
        <p:nvSpPr>
          <p:cNvPr id="40971" name="TextBox 37">
            <a:extLst>
              <a:ext uri="{FF2B5EF4-FFF2-40B4-BE49-F238E27FC236}">
                <a16:creationId xmlns:a16="http://schemas.microsoft.com/office/drawing/2014/main" id="{1CBC8A4C-73CB-4E09-9A82-2B25163DAFB1}"/>
              </a:ext>
            </a:extLst>
          </p:cNvPr>
          <p:cNvSpPr txBox="1">
            <a:spLocks noChangeArrowheads="1"/>
          </p:cNvSpPr>
          <p:nvPr/>
        </p:nvSpPr>
        <p:spPr bwMode="auto">
          <a:xfrm>
            <a:off x="16811625" y="5876925"/>
            <a:ext cx="514985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2800">
                <a:latin typeface="Montserrat"/>
                <a:ea typeface="Montserrat"/>
                <a:cs typeface="Montserrat"/>
              </a:rPr>
              <a:t>A company is an association or collection of individuals, whether natural persons, legal persons, or a mixture of both. Company</a:t>
            </a:r>
          </a:p>
        </p:txBody>
      </p:sp>
      <p:sp>
        <p:nvSpPr>
          <p:cNvPr id="39" name="TextBox 38">
            <a:extLst>
              <a:ext uri="{FF2B5EF4-FFF2-40B4-BE49-F238E27FC236}">
                <a16:creationId xmlns:a16="http://schemas.microsoft.com/office/drawing/2014/main" id="{29C4BC40-3304-184F-BA40-2FD489E0DAB5}"/>
              </a:ext>
            </a:extLst>
          </p:cNvPr>
          <p:cNvSpPr txBox="1"/>
          <p:nvPr/>
        </p:nvSpPr>
        <p:spPr>
          <a:xfrm>
            <a:off x="17800638" y="10329863"/>
            <a:ext cx="3184525" cy="992187"/>
          </a:xfrm>
          <a:prstGeom prst="rect">
            <a:avLst/>
          </a:prstGeom>
          <a:noFill/>
        </p:spPr>
        <p:txBody>
          <a:bodyPr wrap="none">
            <a:spAutoFit/>
          </a:bodyPr>
          <a:lstStyle/>
          <a:p>
            <a:pPr algn="ctr" defTabSz="1828434" eaLnBrk="1" fontAlgn="auto" hangingPunct="1">
              <a:lnSpc>
                <a:spcPct val="150000"/>
              </a:lnSpc>
              <a:spcBef>
                <a:spcPts val="0"/>
              </a:spcBef>
              <a:spcAft>
                <a:spcPts val="0"/>
              </a:spcAft>
              <a:defRPr/>
            </a:pPr>
            <a:r>
              <a:rPr lang="en-US" sz="2800" b="1" spc="600">
                <a:solidFill>
                  <a:schemeClr val="tx2"/>
                </a:solidFill>
                <a:latin typeface="Montserrat Semi" charset="0"/>
                <a:ea typeface="Montserrat Semi" charset="0"/>
                <a:cs typeface="Montserrat Semi" charset="0"/>
              </a:rPr>
              <a:t>STEVE JOBS</a:t>
            </a:r>
          </a:p>
          <a:p>
            <a:pPr algn="ctr" defTabSz="1828434" eaLnBrk="1" fontAlgn="auto" hangingPunct="1">
              <a:lnSpc>
                <a:spcPct val="150000"/>
              </a:lnSpc>
              <a:spcBef>
                <a:spcPts val="0"/>
              </a:spcBef>
              <a:spcAft>
                <a:spcPts val="0"/>
              </a:spcAft>
              <a:defRPr/>
            </a:pPr>
            <a:r>
              <a:rPr lang="en-US" sz="1100" spc="600">
                <a:latin typeface="Montserrat Light" charset="0"/>
                <a:ea typeface="Montserrat Light" charset="0"/>
                <a:cs typeface="Montserrat Light" charset="0"/>
              </a:rPr>
              <a:t>APPLE COMPANY</a:t>
            </a:r>
          </a:p>
        </p:txBody>
      </p:sp>
      <p:sp>
        <p:nvSpPr>
          <p:cNvPr id="2" name="Picture Placeholder 1">
            <a:extLst>
              <a:ext uri="{FF2B5EF4-FFF2-40B4-BE49-F238E27FC236}">
                <a16:creationId xmlns:a16="http://schemas.microsoft.com/office/drawing/2014/main" id="{1BD42B27-2F2E-0D40-942B-48ED22774B68}"/>
              </a:ext>
            </a:extLst>
          </p:cNvPr>
          <p:cNvSpPr>
            <a:spLocks noGrp="1"/>
          </p:cNvSpPr>
          <p:nvPr>
            <p:ph type="pic" sz="quarter" idx="10"/>
          </p:nvPr>
        </p:nvSpPr>
        <p:spPr>
          <a:xfrm>
            <a:off x="4111625" y="8377238"/>
            <a:ext cx="1928813" cy="1928812"/>
          </a:xfrm>
        </p:spPr>
      </p:sp>
      <p:sp>
        <p:nvSpPr>
          <p:cNvPr id="3" name="Picture Placeholder 2">
            <a:extLst>
              <a:ext uri="{FF2B5EF4-FFF2-40B4-BE49-F238E27FC236}">
                <a16:creationId xmlns:a16="http://schemas.microsoft.com/office/drawing/2014/main" id="{8C10B89F-E358-D24B-8C15-E69CBC80FF9B}"/>
              </a:ext>
            </a:extLst>
          </p:cNvPr>
          <p:cNvSpPr>
            <a:spLocks noGrp="1"/>
          </p:cNvSpPr>
          <p:nvPr>
            <p:ph type="pic" sz="quarter" idx="11"/>
          </p:nvPr>
        </p:nvSpPr>
        <p:spPr>
          <a:xfrm>
            <a:off x="11355388" y="8402638"/>
            <a:ext cx="1928812" cy="1928812"/>
          </a:xfrm>
        </p:spPr>
      </p:sp>
      <p:sp>
        <p:nvSpPr>
          <p:cNvPr id="4" name="Picture Placeholder 3">
            <a:extLst>
              <a:ext uri="{FF2B5EF4-FFF2-40B4-BE49-F238E27FC236}">
                <a16:creationId xmlns:a16="http://schemas.microsoft.com/office/drawing/2014/main" id="{5A6D5960-2CAD-B14F-AD8E-E04CA78EBCAC}"/>
              </a:ext>
            </a:extLst>
          </p:cNvPr>
          <p:cNvSpPr>
            <a:spLocks noGrp="1"/>
          </p:cNvSpPr>
          <p:nvPr>
            <p:ph type="pic" sz="quarter" idx="12"/>
          </p:nvPr>
        </p:nvSpPr>
        <p:spPr>
          <a:xfrm>
            <a:off x="18446750" y="8377238"/>
            <a:ext cx="1928813" cy="1928812"/>
          </a:xfrm>
        </p:spPr>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9A37A7E5-3D8B-1044-BA34-81385255E7FD}"/>
              </a:ext>
            </a:extLst>
          </p:cNvPr>
          <p:cNvSpPr txBox="1"/>
          <p:nvPr/>
        </p:nvSpPr>
        <p:spPr>
          <a:xfrm>
            <a:off x="15678150" y="3297238"/>
            <a:ext cx="6580188" cy="4524375"/>
          </a:xfrm>
          <a:prstGeom prst="rect">
            <a:avLst/>
          </a:prstGeom>
          <a:noFill/>
        </p:spPr>
        <p:txBody>
          <a:bodyPr>
            <a:spAutoFit/>
          </a:bodyPr>
          <a:lstStyle/>
          <a:p>
            <a:pPr defTabSz="1828434" eaLnBrk="1" fontAlgn="auto" hangingPunct="1">
              <a:spcBef>
                <a:spcPts val="0"/>
              </a:spcBef>
              <a:spcAft>
                <a:spcPts val="0"/>
              </a:spcAft>
              <a:defRPr/>
            </a:pPr>
            <a:r>
              <a:rPr lang="en-US" sz="9600" b="1" spc="600">
                <a:solidFill>
                  <a:schemeClr val="tx2"/>
                </a:solidFill>
                <a:latin typeface="Montserrat" charset="0"/>
                <a:ea typeface="Montserrat" charset="0"/>
                <a:cs typeface="Montserrat" charset="0"/>
              </a:rPr>
              <a:t>WRITE</a:t>
            </a:r>
          </a:p>
          <a:p>
            <a:pPr defTabSz="1828434" eaLnBrk="1" fontAlgn="auto" hangingPunct="1">
              <a:spcBef>
                <a:spcPts val="0"/>
              </a:spcBef>
              <a:spcAft>
                <a:spcPts val="0"/>
              </a:spcAft>
              <a:defRPr/>
            </a:pPr>
            <a:r>
              <a:rPr lang="en-US" sz="9600" b="1" spc="600">
                <a:solidFill>
                  <a:schemeClr val="tx2"/>
                </a:solidFill>
                <a:latin typeface="Montserrat" charset="0"/>
                <a:ea typeface="Montserrat" charset="0"/>
                <a:cs typeface="Montserrat" charset="0"/>
              </a:rPr>
              <a:t>A GREAT</a:t>
            </a:r>
          </a:p>
          <a:p>
            <a:pPr defTabSz="1828434" eaLnBrk="1" fontAlgn="auto" hangingPunct="1">
              <a:spcBef>
                <a:spcPts val="0"/>
              </a:spcBef>
              <a:spcAft>
                <a:spcPts val="0"/>
              </a:spcAft>
              <a:defRPr/>
            </a:pPr>
            <a:r>
              <a:rPr lang="en-US" sz="9600" b="1" spc="600">
                <a:solidFill>
                  <a:schemeClr val="tx2"/>
                </a:solidFill>
                <a:latin typeface="Montserrat" charset="0"/>
                <a:ea typeface="Montserrat" charset="0"/>
                <a:cs typeface="Montserrat" charset="0"/>
              </a:rPr>
              <a:t>TITLE</a:t>
            </a:r>
            <a:endParaRPr lang="en-US" sz="19900" b="1" spc="600">
              <a:solidFill>
                <a:schemeClr val="tx2"/>
              </a:solidFill>
              <a:latin typeface="Montserrat" charset="0"/>
              <a:ea typeface="Montserrat" charset="0"/>
              <a:cs typeface="Montserrat" charset="0"/>
            </a:endParaRPr>
          </a:p>
        </p:txBody>
      </p:sp>
      <p:sp>
        <p:nvSpPr>
          <p:cNvPr id="41986" name="TextBox 41">
            <a:extLst>
              <a:ext uri="{FF2B5EF4-FFF2-40B4-BE49-F238E27FC236}">
                <a16:creationId xmlns:a16="http://schemas.microsoft.com/office/drawing/2014/main" id="{BED2C111-5269-4AB5-92D3-375E856F6F35}"/>
              </a:ext>
            </a:extLst>
          </p:cNvPr>
          <p:cNvSpPr txBox="1">
            <a:spLocks noChangeArrowheads="1"/>
          </p:cNvSpPr>
          <p:nvPr/>
        </p:nvSpPr>
        <p:spPr bwMode="auto">
          <a:xfrm>
            <a:off x="8855075" y="9526588"/>
            <a:ext cx="8302625"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a:t>
            </a:r>
          </a:p>
        </p:txBody>
      </p:sp>
      <p:sp>
        <p:nvSpPr>
          <p:cNvPr id="3" name="Picture Placeholder 2">
            <a:extLst>
              <a:ext uri="{FF2B5EF4-FFF2-40B4-BE49-F238E27FC236}">
                <a16:creationId xmlns:a16="http://schemas.microsoft.com/office/drawing/2014/main" id="{F6A9547D-D210-2C4E-B826-1E28A04E7B86}"/>
              </a:ext>
            </a:extLst>
          </p:cNvPr>
          <p:cNvSpPr>
            <a:spLocks noGrp="1"/>
          </p:cNvSpPr>
          <p:nvPr>
            <p:ph type="pic" sz="quarter" idx="15"/>
          </p:nvPr>
        </p:nvSpPr>
        <p:spPr>
          <a:xfrm>
            <a:off x="517525" y="517525"/>
            <a:ext cx="5416550" cy="5980113"/>
          </a:xfrm>
        </p:spPr>
      </p:sp>
      <p:sp>
        <p:nvSpPr>
          <p:cNvPr id="4" name="Picture Placeholder 3">
            <a:extLst>
              <a:ext uri="{FF2B5EF4-FFF2-40B4-BE49-F238E27FC236}">
                <a16:creationId xmlns:a16="http://schemas.microsoft.com/office/drawing/2014/main" id="{680AFF6E-C0BA-AD4D-84F7-7EC755794D7E}"/>
              </a:ext>
            </a:extLst>
          </p:cNvPr>
          <p:cNvSpPr>
            <a:spLocks noGrp="1"/>
          </p:cNvSpPr>
          <p:nvPr>
            <p:ph type="pic" sz="quarter" idx="16"/>
          </p:nvPr>
        </p:nvSpPr>
        <p:spPr>
          <a:xfrm>
            <a:off x="517525" y="7015163"/>
            <a:ext cx="5416550" cy="5978525"/>
          </a:xfrm>
        </p:spPr>
      </p:sp>
      <p:sp>
        <p:nvSpPr>
          <p:cNvPr id="5" name="Picture Placeholder 4">
            <a:extLst>
              <a:ext uri="{FF2B5EF4-FFF2-40B4-BE49-F238E27FC236}">
                <a16:creationId xmlns:a16="http://schemas.microsoft.com/office/drawing/2014/main" id="{30FAB509-BA4A-1443-B747-FEE8AD06BD1F}"/>
              </a:ext>
            </a:extLst>
          </p:cNvPr>
          <p:cNvSpPr>
            <a:spLocks noGrp="1"/>
          </p:cNvSpPr>
          <p:nvPr>
            <p:ph type="pic" sz="quarter" idx="17"/>
          </p:nvPr>
        </p:nvSpPr>
        <p:spPr>
          <a:xfrm>
            <a:off x="6453188" y="2498725"/>
            <a:ext cx="8705850" cy="5978525"/>
          </a:xfrm>
        </p:spPr>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6676CDE6-3EFF-4CEB-9E94-ACA29948D777}"/>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0" y="0"/>
            <a:ext cx="24384000" cy="13716000"/>
          </a:xfr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026099C-7918-D24C-99EF-A798A5F10F63}"/>
              </a:ext>
            </a:extLst>
          </p:cNvPr>
          <p:cNvSpPr/>
          <p:nvPr/>
        </p:nvSpPr>
        <p:spPr>
          <a:xfrm>
            <a:off x="7051675" y="0"/>
            <a:ext cx="10274300" cy="114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18" name="TextBox 17">
            <a:extLst>
              <a:ext uri="{FF2B5EF4-FFF2-40B4-BE49-F238E27FC236}">
                <a16:creationId xmlns:a16="http://schemas.microsoft.com/office/drawing/2014/main" id="{6EEF598A-7B39-D342-895D-6B107A80DEE5}"/>
              </a:ext>
            </a:extLst>
          </p:cNvPr>
          <p:cNvSpPr txBox="1"/>
          <p:nvPr/>
        </p:nvSpPr>
        <p:spPr>
          <a:xfrm>
            <a:off x="8526463" y="1992313"/>
            <a:ext cx="7324725" cy="5630862"/>
          </a:xfrm>
          <a:prstGeom prst="rect">
            <a:avLst/>
          </a:prstGeom>
          <a:noFill/>
        </p:spPr>
        <p:txBody>
          <a:bodyPr>
            <a:spAutoFit/>
          </a:bodyPr>
          <a:lstStyle/>
          <a:p>
            <a:pPr algn="ctr" defTabSz="1828434" eaLnBrk="1" fontAlgn="auto" hangingPunct="1">
              <a:spcBef>
                <a:spcPts val="0"/>
              </a:spcBef>
              <a:spcAft>
                <a:spcPts val="0"/>
              </a:spcAft>
              <a:defRPr/>
            </a:pPr>
            <a:r>
              <a:rPr lang="en-US" sz="7200" spc="600">
                <a:solidFill>
                  <a:schemeClr val="tx2"/>
                </a:solidFill>
                <a:latin typeface="Montserrat" charset="0"/>
                <a:ea typeface="Montserrat" charset="0"/>
                <a:cs typeface="Montserrat" charset="0"/>
              </a:rPr>
              <a:t>WRITE HERE</a:t>
            </a:r>
          </a:p>
          <a:p>
            <a:pPr algn="ctr" defTabSz="1828434" eaLnBrk="1" fontAlgn="auto" hangingPunct="1">
              <a:spcBef>
                <a:spcPts val="0"/>
              </a:spcBef>
              <a:spcAft>
                <a:spcPts val="0"/>
              </a:spcAft>
              <a:defRPr/>
            </a:pPr>
            <a:r>
              <a:rPr lang="en-US" sz="7200" spc="600">
                <a:solidFill>
                  <a:schemeClr val="tx2"/>
                </a:solidFill>
                <a:latin typeface="Montserrat" charset="0"/>
                <a:ea typeface="Montserrat" charset="0"/>
                <a:cs typeface="Montserrat" charset="0"/>
              </a:rPr>
              <a:t>YOUR GREAT</a:t>
            </a:r>
          </a:p>
          <a:p>
            <a:pPr algn="ctr" defTabSz="1828434" eaLnBrk="1" fontAlgn="auto" hangingPunct="1">
              <a:spcBef>
                <a:spcPts val="0"/>
              </a:spcBef>
              <a:spcAft>
                <a:spcPts val="0"/>
              </a:spcAft>
              <a:defRPr/>
            </a:pPr>
            <a:r>
              <a:rPr lang="en-US" sz="7200" spc="600">
                <a:solidFill>
                  <a:schemeClr val="tx2"/>
                </a:solidFill>
                <a:latin typeface="Montserrat" charset="0"/>
                <a:ea typeface="Montserrat" charset="0"/>
                <a:cs typeface="Montserrat" charset="0"/>
              </a:rPr>
              <a:t>AND NICE</a:t>
            </a:r>
          </a:p>
          <a:p>
            <a:pPr algn="ctr" defTabSz="1828434" eaLnBrk="1" fontAlgn="auto" hangingPunct="1">
              <a:spcBef>
                <a:spcPts val="0"/>
              </a:spcBef>
              <a:spcAft>
                <a:spcPts val="0"/>
              </a:spcAft>
              <a:defRPr/>
            </a:pPr>
            <a:r>
              <a:rPr lang="en-US" sz="7200" spc="600">
                <a:solidFill>
                  <a:schemeClr val="tx2"/>
                </a:solidFill>
                <a:latin typeface="Montserrat" charset="0"/>
                <a:ea typeface="Montserrat" charset="0"/>
                <a:cs typeface="Montserrat" charset="0"/>
              </a:rPr>
              <a:t>TITLE IN THIS SPACE</a:t>
            </a:r>
            <a:endParaRPr lang="en-US" sz="11500" spc="600">
              <a:solidFill>
                <a:schemeClr val="tx2"/>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id="{7CC05DE1-D48E-7E41-885E-712DF6FAF4D9}"/>
              </a:ext>
            </a:extLst>
          </p:cNvPr>
          <p:cNvSpPr txBox="1"/>
          <p:nvPr/>
        </p:nvSpPr>
        <p:spPr>
          <a:xfrm>
            <a:off x="9055100" y="1531938"/>
            <a:ext cx="6267450" cy="338137"/>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20" name="TextBox 19">
            <a:extLst>
              <a:ext uri="{FF2B5EF4-FFF2-40B4-BE49-F238E27FC236}">
                <a16:creationId xmlns:a16="http://schemas.microsoft.com/office/drawing/2014/main" id="{C5A38E89-C9BD-C14F-AAD8-0F49AD0F7AFE}"/>
              </a:ext>
            </a:extLst>
          </p:cNvPr>
          <p:cNvSpPr txBox="1"/>
          <p:nvPr/>
        </p:nvSpPr>
        <p:spPr>
          <a:xfrm>
            <a:off x="8602663" y="7745413"/>
            <a:ext cx="7248525" cy="2170112"/>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9171EFB-E750-C549-BA40-3E52FB5AE8E1}"/>
              </a:ext>
            </a:extLst>
          </p:cNvPr>
          <p:cNvSpPr/>
          <p:nvPr/>
        </p:nvSpPr>
        <p:spPr>
          <a:xfrm>
            <a:off x="0" y="0"/>
            <a:ext cx="24377650" cy="4467225"/>
          </a:xfrm>
          <a:prstGeom prst="rect">
            <a:avLst/>
          </a:prstGeom>
          <a:solidFill>
            <a:srgbClr val="EFF0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pic>
        <p:nvPicPr>
          <p:cNvPr id="84994" name="Picture 11" descr="New Macbook Silver.png">
            <a:extLst>
              <a:ext uri="{FF2B5EF4-FFF2-40B4-BE49-F238E27FC236}">
                <a16:creationId xmlns:a16="http://schemas.microsoft.com/office/drawing/2014/main" id="{50CAC254-A67F-47F0-AA7C-A12DA7E0F9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0538" y="5080000"/>
            <a:ext cx="12182475" cy="713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6673D405-49C7-3E42-945B-DFC0CA1468B9}"/>
              </a:ext>
            </a:extLst>
          </p:cNvPr>
          <p:cNvSpPr txBox="1"/>
          <p:nvPr/>
        </p:nvSpPr>
        <p:spPr>
          <a:xfrm>
            <a:off x="13071475" y="5619750"/>
            <a:ext cx="5054600" cy="584200"/>
          </a:xfrm>
          <a:prstGeom prst="rect">
            <a:avLst/>
          </a:prstGeom>
          <a:noFill/>
        </p:spPr>
        <p:txBody>
          <a:bodyPr wrap="none">
            <a:spAutoFit/>
          </a:bodyPr>
          <a:lstStyle/>
          <a:p>
            <a:pPr defTabSz="1828434" eaLnBrk="1" fontAlgn="auto" hangingPunct="1">
              <a:spcBef>
                <a:spcPts val="0"/>
              </a:spcBef>
              <a:spcAft>
                <a:spcPts val="0"/>
              </a:spcAft>
              <a:defRPr/>
            </a:pPr>
            <a:r>
              <a:rPr lang="en-US" sz="3200" b="1" spc="600" dirty="0">
                <a:solidFill>
                  <a:schemeClr val="tx2"/>
                </a:solidFill>
                <a:latin typeface="Montserrat" charset="0"/>
                <a:ea typeface="Montserrat" charset="0"/>
                <a:cs typeface="Montserrat" charset="0"/>
              </a:rPr>
              <a:t>YOUR TITLE HERE</a:t>
            </a:r>
            <a:endParaRPr lang="en-US" sz="4800" b="1" spc="600" dirty="0">
              <a:solidFill>
                <a:schemeClr val="tx2"/>
              </a:solidFill>
              <a:latin typeface="Montserrat" charset="0"/>
              <a:ea typeface="Montserrat" charset="0"/>
              <a:cs typeface="Montserrat" charset="0"/>
            </a:endParaRPr>
          </a:p>
        </p:txBody>
      </p:sp>
      <p:sp>
        <p:nvSpPr>
          <p:cNvPr id="19" name="Shape 2906">
            <a:extLst>
              <a:ext uri="{FF2B5EF4-FFF2-40B4-BE49-F238E27FC236}">
                <a16:creationId xmlns:a16="http://schemas.microsoft.com/office/drawing/2014/main" id="{FD36F169-1847-A74E-A4B0-B7F10BDDAFDA}"/>
              </a:ext>
            </a:extLst>
          </p:cNvPr>
          <p:cNvSpPr/>
          <p:nvPr/>
        </p:nvSpPr>
        <p:spPr>
          <a:xfrm>
            <a:off x="12245975" y="5632450"/>
            <a:ext cx="557213"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TextBox 28">
            <a:extLst>
              <a:ext uri="{FF2B5EF4-FFF2-40B4-BE49-F238E27FC236}">
                <a16:creationId xmlns:a16="http://schemas.microsoft.com/office/drawing/2014/main" id="{D8A1E08D-50C4-5A4B-B6AC-2A92F366FD21}"/>
              </a:ext>
            </a:extLst>
          </p:cNvPr>
          <p:cNvSpPr txBox="1"/>
          <p:nvPr/>
        </p:nvSpPr>
        <p:spPr>
          <a:xfrm>
            <a:off x="13071475" y="7754938"/>
            <a:ext cx="5054600" cy="584200"/>
          </a:xfrm>
          <a:prstGeom prst="rect">
            <a:avLst/>
          </a:prstGeom>
          <a:noFill/>
        </p:spPr>
        <p:txBody>
          <a:bodyPr wrap="none">
            <a:spAutoFit/>
          </a:bodyPr>
          <a:lstStyle/>
          <a:p>
            <a:pP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YOUR TITLE HERE</a:t>
            </a:r>
            <a:endParaRPr lang="en-US" sz="4800" b="1" spc="600">
              <a:solidFill>
                <a:schemeClr val="tx2"/>
              </a:solidFill>
              <a:latin typeface="Montserrat" charset="0"/>
              <a:ea typeface="Montserrat" charset="0"/>
              <a:cs typeface="Montserrat" charset="0"/>
            </a:endParaRPr>
          </a:p>
        </p:txBody>
      </p:sp>
      <p:sp>
        <p:nvSpPr>
          <p:cNvPr id="30" name="Shape 2906">
            <a:extLst>
              <a:ext uri="{FF2B5EF4-FFF2-40B4-BE49-F238E27FC236}">
                <a16:creationId xmlns:a16="http://schemas.microsoft.com/office/drawing/2014/main" id="{2ACC88BC-5382-3349-BE61-472F8FCC0FB6}"/>
              </a:ext>
            </a:extLst>
          </p:cNvPr>
          <p:cNvSpPr/>
          <p:nvPr/>
        </p:nvSpPr>
        <p:spPr>
          <a:xfrm>
            <a:off x="12245975" y="7767638"/>
            <a:ext cx="557213"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TextBox 31">
            <a:extLst>
              <a:ext uri="{FF2B5EF4-FFF2-40B4-BE49-F238E27FC236}">
                <a16:creationId xmlns:a16="http://schemas.microsoft.com/office/drawing/2014/main" id="{AF771407-AF78-1E41-9642-9909FE9B076C}"/>
              </a:ext>
            </a:extLst>
          </p:cNvPr>
          <p:cNvSpPr txBox="1"/>
          <p:nvPr/>
        </p:nvSpPr>
        <p:spPr>
          <a:xfrm>
            <a:off x="13071475" y="9917113"/>
            <a:ext cx="5054600" cy="584200"/>
          </a:xfrm>
          <a:prstGeom prst="rect">
            <a:avLst/>
          </a:prstGeom>
          <a:noFill/>
        </p:spPr>
        <p:txBody>
          <a:bodyPr wrap="none">
            <a:spAutoFit/>
          </a:bodyPr>
          <a:lstStyle/>
          <a:p>
            <a:pP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YOUR TITLE HERE</a:t>
            </a:r>
            <a:endParaRPr lang="en-US" sz="4800" b="1" spc="600">
              <a:solidFill>
                <a:schemeClr val="tx2"/>
              </a:solidFill>
              <a:latin typeface="Montserrat" charset="0"/>
              <a:ea typeface="Montserrat" charset="0"/>
              <a:cs typeface="Montserrat" charset="0"/>
            </a:endParaRPr>
          </a:p>
        </p:txBody>
      </p:sp>
      <p:sp>
        <p:nvSpPr>
          <p:cNvPr id="33" name="Shape 2906">
            <a:extLst>
              <a:ext uri="{FF2B5EF4-FFF2-40B4-BE49-F238E27FC236}">
                <a16:creationId xmlns:a16="http://schemas.microsoft.com/office/drawing/2014/main" id="{8C7B6B8E-9533-E84A-A758-C36E693CAD33}"/>
              </a:ext>
            </a:extLst>
          </p:cNvPr>
          <p:cNvSpPr/>
          <p:nvPr/>
        </p:nvSpPr>
        <p:spPr>
          <a:xfrm>
            <a:off x="12245975" y="9929813"/>
            <a:ext cx="557213"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6" name="TextBox 35">
            <a:extLst>
              <a:ext uri="{FF2B5EF4-FFF2-40B4-BE49-F238E27FC236}">
                <a16:creationId xmlns:a16="http://schemas.microsoft.com/office/drawing/2014/main" id="{DB4F44FF-8625-434C-8B14-6FC17AF174E9}"/>
              </a:ext>
            </a:extLst>
          </p:cNvPr>
          <p:cNvSpPr txBox="1"/>
          <p:nvPr/>
        </p:nvSpPr>
        <p:spPr>
          <a:xfrm>
            <a:off x="6259513" y="1390650"/>
            <a:ext cx="11795125" cy="1107996"/>
          </a:xfrm>
          <a:prstGeom prst="rect">
            <a:avLst/>
          </a:prstGeom>
          <a:noFill/>
        </p:spPr>
        <p:txBody>
          <a:bodyPr>
            <a:spAutoFit/>
          </a:bodyPr>
          <a:lstStyle/>
          <a:p>
            <a:pPr algn="ctr" defTabSz="1828434" eaLnBrk="1" fontAlgn="auto" hangingPunct="1">
              <a:spcBef>
                <a:spcPts val="0"/>
              </a:spcBef>
              <a:spcAft>
                <a:spcPts val="0"/>
              </a:spcAft>
              <a:defRPr/>
            </a:pPr>
            <a:r>
              <a:rPr lang="en-US" sz="6600" spc="600" dirty="0">
                <a:solidFill>
                  <a:schemeClr val="tx2"/>
                </a:solidFill>
                <a:latin typeface="Montserrat" charset="0"/>
                <a:ea typeface="Montserrat" charset="0"/>
                <a:cs typeface="Montserrat" charset="0"/>
              </a:rPr>
              <a:t>DASHBOARD</a:t>
            </a:r>
            <a:endParaRPr lang="en-US" sz="9600" spc="600" dirty="0">
              <a:solidFill>
                <a:schemeClr val="tx2"/>
              </a:solidFill>
              <a:latin typeface="Montserrat" charset="0"/>
              <a:ea typeface="Montserrat" charset="0"/>
              <a:cs typeface="Montserrat" charset="0"/>
            </a:endParaRPr>
          </a:p>
        </p:txBody>
      </p:sp>
      <p:sp>
        <p:nvSpPr>
          <p:cNvPr id="37" name="TextBox 36">
            <a:extLst>
              <a:ext uri="{FF2B5EF4-FFF2-40B4-BE49-F238E27FC236}">
                <a16:creationId xmlns:a16="http://schemas.microsoft.com/office/drawing/2014/main" id="{F781563C-1FE9-7244-A4B1-60157088A979}"/>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dirty="0">
                <a:solidFill>
                  <a:schemeClr val="tx2"/>
                </a:solidFill>
                <a:latin typeface="Montserrat" charset="0"/>
                <a:ea typeface="Montserrat" charset="0"/>
                <a:cs typeface="Montserrat" charset="0"/>
              </a:rPr>
              <a:t>Analytics</a:t>
            </a:r>
          </a:p>
        </p:txBody>
      </p:sp>
      <p:sp>
        <p:nvSpPr>
          <p:cNvPr id="3" name="Picture Placeholder 2">
            <a:extLst>
              <a:ext uri="{FF2B5EF4-FFF2-40B4-BE49-F238E27FC236}">
                <a16:creationId xmlns:a16="http://schemas.microsoft.com/office/drawing/2014/main" id="{EE0D3681-9178-C046-9BEB-A2D8AFAAD7EC}"/>
              </a:ext>
            </a:extLst>
          </p:cNvPr>
          <p:cNvSpPr>
            <a:spLocks noGrp="1"/>
          </p:cNvSpPr>
          <p:nvPr>
            <p:ph type="pic" sz="quarter" idx="10"/>
          </p:nvPr>
        </p:nvSpPr>
        <p:spPr>
          <a:xfrm>
            <a:off x="1889125" y="5651500"/>
            <a:ext cx="9309100" cy="5756275"/>
          </a:xfrm>
        </p:spPr>
      </p:sp>
    </p:spTree>
    <p:extLst>
      <p:ext uri="{BB962C8B-B14F-4D97-AF65-F5344CB8AC3E}">
        <p14:creationId xmlns:p14="http://schemas.microsoft.com/office/powerpoint/2010/main" val="10680933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F4323B5-B6D2-E14F-B0B4-8DED3D3A323C}"/>
              </a:ext>
            </a:extLst>
          </p:cNvPr>
          <p:cNvSpPr txBox="1"/>
          <p:nvPr/>
        </p:nvSpPr>
        <p:spPr>
          <a:xfrm>
            <a:off x="1857375" y="4278313"/>
            <a:ext cx="7323138" cy="5630862"/>
          </a:xfrm>
          <a:prstGeom prst="rect">
            <a:avLst/>
          </a:prstGeom>
          <a:noFill/>
        </p:spPr>
        <p:txBody>
          <a:bodyPr>
            <a:spAutoFit/>
          </a:bodyPr>
          <a:lstStyle/>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WRITE HERE</a:t>
            </a:r>
          </a:p>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YOUR GREAT</a:t>
            </a:r>
          </a:p>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AND NICE</a:t>
            </a:r>
          </a:p>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TITLE IN THIS SPACE</a:t>
            </a:r>
            <a:endParaRPr lang="en-US" sz="11500" b="1" spc="600">
              <a:solidFill>
                <a:schemeClr val="tx2"/>
              </a:solidFill>
              <a:latin typeface="Montserrat" charset="0"/>
              <a:ea typeface="Montserrat" charset="0"/>
              <a:cs typeface="Montserrat" charset="0"/>
            </a:endParaRPr>
          </a:p>
        </p:txBody>
      </p:sp>
      <p:sp>
        <p:nvSpPr>
          <p:cNvPr id="9" name="TextBox 8">
            <a:extLst>
              <a:ext uri="{FF2B5EF4-FFF2-40B4-BE49-F238E27FC236}">
                <a16:creationId xmlns:a16="http://schemas.microsoft.com/office/drawing/2014/main" id="{DC7A27A4-5281-6942-A12A-80353AE6C615}"/>
              </a:ext>
            </a:extLst>
          </p:cNvPr>
          <p:cNvSpPr txBox="1"/>
          <p:nvPr/>
        </p:nvSpPr>
        <p:spPr>
          <a:xfrm>
            <a:off x="1857375" y="3817938"/>
            <a:ext cx="6267450" cy="338137"/>
          </a:xfrm>
          <a:prstGeom prst="rect">
            <a:avLst/>
          </a:prstGeom>
          <a:noFill/>
        </p:spPr>
        <p:txBody>
          <a:bodyPr>
            <a:spAutoFit/>
          </a:bodyPr>
          <a:lstStyle/>
          <a:p>
            <a:pP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44035" name="TextBox 10">
            <a:extLst>
              <a:ext uri="{FF2B5EF4-FFF2-40B4-BE49-F238E27FC236}">
                <a16:creationId xmlns:a16="http://schemas.microsoft.com/office/drawing/2014/main" id="{F1A4EB38-490F-40A9-B605-D4B78C8BCE4A}"/>
              </a:ext>
            </a:extLst>
          </p:cNvPr>
          <p:cNvSpPr txBox="1">
            <a:spLocks noChangeArrowheads="1"/>
          </p:cNvSpPr>
          <p:nvPr/>
        </p:nvSpPr>
        <p:spPr bwMode="auto">
          <a:xfrm>
            <a:off x="10555288" y="3265488"/>
            <a:ext cx="4795837"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a:t>
            </a:r>
          </a:p>
        </p:txBody>
      </p:sp>
      <p:sp>
        <p:nvSpPr>
          <p:cNvPr id="14" name="TextBox 13">
            <a:extLst>
              <a:ext uri="{FF2B5EF4-FFF2-40B4-BE49-F238E27FC236}">
                <a16:creationId xmlns:a16="http://schemas.microsoft.com/office/drawing/2014/main" id="{D3FABB8E-722B-0C44-85F8-B046945255E7}"/>
              </a:ext>
            </a:extLst>
          </p:cNvPr>
          <p:cNvSpPr txBox="1"/>
          <p:nvPr/>
        </p:nvSpPr>
        <p:spPr>
          <a:xfrm>
            <a:off x="10428288" y="2533650"/>
            <a:ext cx="5054600" cy="585788"/>
          </a:xfrm>
          <a:prstGeom prst="rect">
            <a:avLst/>
          </a:prstGeom>
          <a:noFill/>
        </p:spPr>
        <p:txBody>
          <a:bodyPr wrap="none">
            <a:spAutoFit/>
          </a:bodyPr>
          <a:lstStyle/>
          <a:p>
            <a:pP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YOUR TITLE HERE</a:t>
            </a:r>
            <a:endParaRPr lang="en-US" sz="4800" b="1" spc="600">
              <a:solidFill>
                <a:schemeClr val="tx2"/>
              </a:solidFill>
              <a:latin typeface="Montserrat" charset="0"/>
              <a:ea typeface="Montserrat" charset="0"/>
              <a:cs typeface="Montserrat" charset="0"/>
            </a:endParaRPr>
          </a:p>
        </p:txBody>
      </p:sp>
      <p:sp>
        <p:nvSpPr>
          <p:cNvPr id="44037" name="TextBox 14">
            <a:extLst>
              <a:ext uri="{FF2B5EF4-FFF2-40B4-BE49-F238E27FC236}">
                <a16:creationId xmlns:a16="http://schemas.microsoft.com/office/drawing/2014/main" id="{DB22499D-1197-4B0F-A649-0ECD41AA8BB2}"/>
              </a:ext>
            </a:extLst>
          </p:cNvPr>
          <p:cNvSpPr txBox="1">
            <a:spLocks noChangeArrowheads="1"/>
          </p:cNvSpPr>
          <p:nvPr/>
        </p:nvSpPr>
        <p:spPr bwMode="auto">
          <a:xfrm>
            <a:off x="17403763" y="3265488"/>
            <a:ext cx="4795837"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a:t>
            </a:r>
          </a:p>
        </p:txBody>
      </p:sp>
      <p:sp>
        <p:nvSpPr>
          <p:cNvPr id="16" name="TextBox 15">
            <a:extLst>
              <a:ext uri="{FF2B5EF4-FFF2-40B4-BE49-F238E27FC236}">
                <a16:creationId xmlns:a16="http://schemas.microsoft.com/office/drawing/2014/main" id="{414C4A81-29DF-D640-BB5A-E0192348287B}"/>
              </a:ext>
            </a:extLst>
          </p:cNvPr>
          <p:cNvSpPr txBox="1"/>
          <p:nvPr/>
        </p:nvSpPr>
        <p:spPr>
          <a:xfrm>
            <a:off x="17302163" y="2533650"/>
            <a:ext cx="5054600" cy="585788"/>
          </a:xfrm>
          <a:prstGeom prst="rect">
            <a:avLst/>
          </a:prstGeom>
          <a:noFill/>
        </p:spPr>
        <p:txBody>
          <a:bodyPr wrap="none">
            <a:spAutoFit/>
          </a:bodyPr>
          <a:lstStyle/>
          <a:p>
            <a:pP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YOUR TITLE HERE</a:t>
            </a:r>
            <a:endParaRPr lang="en-US" sz="4800" b="1" spc="600">
              <a:solidFill>
                <a:schemeClr val="tx2"/>
              </a:solidFill>
              <a:latin typeface="Montserrat" charset="0"/>
              <a:ea typeface="Montserrat" charset="0"/>
              <a:cs typeface="Montserrat" charset="0"/>
            </a:endParaRPr>
          </a:p>
        </p:txBody>
      </p:sp>
      <p:sp>
        <p:nvSpPr>
          <p:cNvPr id="44039" name="TextBox 16">
            <a:extLst>
              <a:ext uri="{FF2B5EF4-FFF2-40B4-BE49-F238E27FC236}">
                <a16:creationId xmlns:a16="http://schemas.microsoft.com/office/drawing/2014/main" id="{47806332-AC5C-4BB2-AA9B-2DEE627C2FA1}"/>
              </a:ext>
            </a:extLst>
          </p:cNvPr>
          <p:cNvSpPr txBox="1">
            <a:spLocks noChangeArrowheads="1"/>
          </p:cNvSpPr>
          <p:nvPr/>
        </p:nvSpPr>
        <p:spPr bwMode="auto">
          <a:xfrm>
            <a:off x="10656888" y="9634538"/>
            <a:ext cx="4795837"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a:t>
            </a:r>
          </a:p>
        </p:txBody>
      </p:sp>
      <p:sp>
        <p:nvSpPr>
          <p:cNvPr id="21" name="TextBox 20">
            <a:extLst>
              <a:ext uri="{FF2B5EF4-FFF2-40B4-BE49-F238E27FC236}">
                <a16:creationId xmlns:a16="http://schemas.microsoft.com/office/drawing/2014/main" id="{1177E667-9674-8546-80E6-5294A1B0BA0C}"/>
              </a:ext>
            </a:extLst>
          </p:cNvPr>
          <p:cNvSpPr txBox="1"/>
          <p:nvPr/>
        </p:nvSpPr>
        <p:spPr>
          <a:xfrm>
            <a:off x="10555288" y="8902700"/>
            <a:ext cx="5054600" cy="584200"/>
          </a:xfrm>
          <a:prstGeom prst="rect">
            <a:avLst/>
          </a:prstGeom>
          <a:noFill/>
        </p:spPr>
        <p:txBody>
          <a:bodyPr wrap="none">
            <a:spAutoFit/>
          </a:bodyPr>
          <a:lstStyle/>
          <a:p>
            <a:pP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YOUR TITLE HERE</a:t>
            </a:r>
            <a:endParaRPr lang="en-US" sz="4800" b="1" spc="600">
              <a:solidFill>
                <a:schemeClr val="tx2"/>
              </a:solidFill>
              <a:latin typeface="Montserrat" charset="0"/>
              <a:ea typeface="Montserrat" charset="0"/>
              <a:cs typeface="Montserrat" charset="0"/>
            </a:endParaRPr>
          </a:p>
        </p:txBody>
      </p:sp>
      <p:sp>
        <p:nvSpPr>
          <p:cNvPr id="44041" name="TextBox 21">
            <a:extLst>
              <a:ext uri="{FF2B5EF4-FFF2-40B4-BE49-F238E27FC236}">
                <a16:creationId xmlns:a16="http://schemas.microsoft.com/office/drawing/2014/main" id="{D4BF6B5C-2769-4B46-8012-0212865281C9}"/>
              </a:ext>
            </a:extLst>
          </p:cNvPr>
          <p:cNvSpPr txBox="1">
            <a:spLocks noChangeArrowheads="1"/>
          </p:cNvSpPr>
          <p:nvPr/>
        </p:nvSpPr>
        <p:spPr bwMode="auto">
          <a:xfrm>
            <a:off x="10555288" y="6450013"/>
            <a:ext cx="4795837"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a:t>
            </a:r>
          </a:p>
        </p:txBody>
      </p:sp>
      <p:sp>
        <p:nvSpPr>
          <p:cNvPr id="23" name="TextBox 22">
            <a:extLst>
              <a:ext uri="{FF2B5EF4-FFF2-40B4-BE49-F238E27FC236}">
                <a16:creationId xmlns:a16="http://schemas.microsoft.com/office/drawing/2014/main" id="{0FD5E5AB-5CF8-0C4B-B7D8-C26FBDD0593E}"/>
              </a:ext>
            </a:extLst>
          </p:cNvPr>
          <p:cNvSpPr txBox="1"/>
          <p:nvPr/>
        </p:nvSpPr>
        <p:spPr>
          <a:xfrm>
            <a:off x="10428288" y="5718175"/>
            <a:ext cx="5054600" cy="584200"/>
          </a:xfrm>
          <a:prstGeom prst="rect">
            <a:avLst/>
          </a:prstGeom>
          <a:noFill/>
        </p:spPr>
        <p:txBody>
          <a:bodyPr wrap="none">
            <a:spAutoFit/>
          </a:bodyPr>
          <a:lstStyle/>
          <a:p>
            <a:pP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YOUR TITLE HERE</a:t>
            </a:r>
            <a:endParaRPr lang="en-US" sz="4800" b="1" spc="600">
              <a:solidFill>
                <a:schemeClr val="tx2"/>
              </a:solidFill>
              <a:latin typeface="Montserrat" charset="0"/>
              <a:ea typeface="Montserrat" charset="0"/>
              <a:cs typeface="Montserrat" charset="0"/>
            </a:endParaRPr>
          </a:p>
        </p:txBody>
      </p:sp>
      <p:sp>
        <p:nvSpPr>
          <p:cNvPr id="44043" name="TextBox 23">
            <a:extLst>
              <a:ext uri="{FF2B5EF4-FFF2-40B4-BE49-F238E27FC236}">
                <a16:creationId xmlns:a16="http://schemas.microsoft.com/office/drawing/2014/main" id="{BC075C3E-85A9-4A34-AFAF-DE3C22289D7A}"/>
              </a:ext>
            </a:extLst>
          </p:cNvPr>
          <p:cNvSpPr txBox="1">
            <a:spLocks noChangeArrowheads="1"/>
          </p:cNvSpPr>
          <p:nvPr/>
        </p:nvSpPr>
        <p:spPr bwMode="auto">
          <a:xfrm>
            <a:off x="17403763" y="6450013"/>
            <a:ext cx="4795837"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a:t>
            </a:r>
          </a:p>
        </p:txBody>
      </p:sp>
      <p:sp>
        <p:nvSpPr>
          <p:cNvPr id="25" name="TextBox 24">
            <a:extLst>
              <a:ext uri="{FF2B5EF4-FFF2-40B4-BE49-F238E27FC236}">
                <a16:creationId xmlns:a16="http://schemas.microsoft.com/office/drawing/2014/main" id="{3337F491-AA6A-8B46-A161-AAAE909E8F8B}"/>
              </a:ext>
            </a:extLst>
          </p:cNvPr>
          <p:cNvSpPr txBox="1"/>
          <p:nvPr/>
        </p:nvSpPr>
        <p:spPr>
          <a:xfrm>
            <a:off x="17302163" y="5718175"/>
            <a:ext cx="5054600" cy="584200"/>
          </a:xfrm>
          <a:prstGeom prst="rect">
            <a:avLst/>
          </a:prstGeom>
          <a:noFill/>
        </p:spPr>
        <p:txBody>
          <a:bodyPr wrap="none">
            <a:spAutoFit/>
          </a:bodyPr>
          <a:lstStyle/>
          <a:p>
            <a:pP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YOUR TITLE HERE</a:t>
            </a:r>
            <a:endParaRPr lang="en-US" sz="4800" b="1" spc="600">
              <a:solidFill>
                <a:schemeClr val="tx2"/>
              </a:solidFill>
              <a:latin typeface="Montserrat" charset="0"/>
              <a:ea typeface="Montserrat" charset="0"/>
              <a:cs typeface="Montserrat" charset="0"/>
            </a:endParaRPr>
          </a:p>
        </p:txBody>
      </p:sp>
      <p:sp>
        <p:nvSpPr>
          <p:cNvPr id="44045" name="TextBox 25">
            <a:extLst>
              <a:ext uri="{FF2B5EF4-FFF2-40B4-BE49-F238E27FC236}">
                <a16:creationId xmlns:a16="http://schemas.microsoft.com/office/drawing/2014/main" id="{8B432414-2A08-48A4-8BF8-4F2A06C5453F}"/>
              </a:ext>
            </a:extLst>
          </p:cNvPr>
          <p:cNvSpPr txBox="1">
            <a:spLocks noChangeArrowheads="1"/>
          </p:cNvSpPr>
          <p:nvPr/>
        </p:nvSpPr>
        <p:spPr bwMode="auto">
          <a:xfrm>
            <a:off x="17505363" y="9634538"/>
            <a:ext cx="4795837"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a:t>
            </a:r>
          </a:p>
        </p:txBody>
      </p:sp>
      <p:sp>
        <p:nvSpPr>
          <p:cNvPr id="27" name="TextBox 26">
            <a:extLst>
              <a:ext uri="{FF2B5EF4-FFF2-40B4-BE49-F238E27FC236}">
                <a16:creationId xmlns:a16="http://schemas.microsoft.com/office/drawing/2014/main" id="{2B1C166F-FAD9-BE43-A999-E38D5F05AA45}"/>
              </a:ext>
            </a:extLst>
          </p:cNvPr>
          <p:cNvSpPr txBox="1"/>
          <p:nvPr/>
        </p:nvSpPr>
        <p:spPr>
          <a:xfrm>
            <a:off x="17403763" y="8902700"/>
            <a:ext cx="5054600" cy="584200"/>
          </a:xfrm>
          <a:prstGeom prst="rect">
            <a:avLst/>
          </a:prstGeom>
          <a:noFill/>
        </p:spPr>
        <p:txBody>
          <a:bodyPr wrap="none">
            <a:spAutoFit/>
          </a:bodyPr>
          <a:lstStyle/>
          <a:p>
            <a:pP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YOUR TITLE HERE</a:t>
            </a:r>
            <a:endParaRPr lang="en-US" sz="4800" b="1" spc="600">
              <a:solidFill>
                <a:schemeClr val="tx2"/>
              </a:solidFill>
              <a:latin typeface="Montserrat" charset="0"/>
              <a:ea typeface="Montserrat" charset="0"/>
              <a:cs typeface="Montserrat" charset="0"/>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Box 10">
            <a:extLst>
              <a:ext uri="{FF2B5EF4-FFF2-40B4-BE49-F238E27FC236}">
                <a16:creationId xmlns:a16="http://schemas.microsoft.com/office/drawing/2014/main" id="{92A55408-9F57-48E5-89E2-779B4F0A44D6}"/>
              </a:ext>
            </a:extLst>
          </p:cNvPr>
          <p:cNvSpPr txBox="1">
            <a:spLocks noChangeArrowheads="1"/>
          </p:cNvSpPr>
          <p:nvPr/>
        </p:nvSpPr>
        <p:spPr bwMode="auto">
          <a:xfrm>
            <a:off x="2887663" y="2844800"/>
            <a:ext cx="4797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a:t>
            </a:r>
          </a:p>
        </p:txBody>
      </p:sp>
      <p:sp>
        <p:nvSpPr>
          <p:cNvPr id="14" name="TextBox 13">
            <a:extLst>
              <a:ext uri="{FF2B5EF4-FFF2-40B4-BE49-F238E27FC236}">
                <a16:creationId xmlns:a16="http://schemas.microsoft.com/office/drawing/2014/main" id="{47A6B7D9-BBEE-E74A-B688-D3C917D3FE13}"/>
              </a:ext>
            </a:extLst>
          </p:cNvPr>
          <p:cNvSpPr txBox="1"/>
          <p:nvPr/>
        </p:nvSpPr>
        <p:spPr>
          <a:xfrm>
            <a:off x="2760663" y="2111375"/>
            <a:ext cx="5054600" cy="585788"/>
          </a:xfrm>
          <a:prstGeom prst="rect">
            <a:avLst/>
          </a:prstGeom>
          <a:noFill/>
        </p:spPr>
        <p:txBody>
          <a:bodyPr wrap="none">
            <a:spAutoFit/>
          </a:bodyPr>
          <a:lstStyle/>
          <a:p>
            <a:pP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YOUR TITLE HERE</a:t>
            </a:r>
            <a:endParaRPr lang="en-US" sz="4800" b="1" spc="600">
              <a:solidFill>
                <a:schemeClr val="tx2"/>
              </a:solidFill>
              <a:latin typeface="Montserrat" charset="0"/>
              <a:ea typeface="Montserrat" charset="0"/>
              <a:cs typeface="Montserrat" charset="0"/>
            </a:endParaRPr>
          </a:p>
        </p:txBody>
      </p:sp>
      <p:sp>
        <p:nvSpPr>
          <p:cNvPr id="45059" name="TextBox 14">
            <a:extLst>
              <a:ext uri="{FF2B5EF4-FFF2-40B4-BE49-F238E27FC236}">
                <a16:creationId xmlns:a16="http://schemas.microsoft.com/office/drawing/2014/main" id="{5338836B-CD19-4C29-BBA3-961601A6FDBB}"/>
              </a:ext>
            </a:extLst>
          </p:cNvPr>
          <p:cNvSpPr txBox="1">
            <a:spLocks noChangeArrowheads="1"/>
          </p:cNvSpPr>
          <p:nvPr/>
        </p:nvSpPr>
        <p:spPr bwMode="auto">
          <a:xfrm>
            <a:off x="9736138" y="2844800"/>
            <a:ext cx="4795837"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a:t>
            </a:r>
          </a:p>
        </p:txBody>
      </p:sp>
      <p:sp>
        <p:nvSpPr>
          <p:cNvPr id="16" name="TextBox 15">
            <a:extLst>
              <a:ext uri="{FF2B5EF4-FFF2-40B4-BE49-F238E27FC236}">
                <a16:creationId xmlns:a16="http://schemas.microsoft.com/office/drawing/2014/main" id="{65325BC9-8FCF-8441-ABA6-34A95BCB0141}"/>
              </a:ext>
            </a:extLst>
          </p:cNvPr>
          <p:cNvSpPr txBox="1"/>
          <p:nvPr/>
        </p:nvSpPr>
        <p:spPr>
          <a:xfrm>
            <a:off x="9634538" y="2111375"/>
            <a:ext cx="5054600" cy="585788"/>
          </a:xfrm>
          <a:prstGeom prst="rect">
            <a:avLst/>
          </a:prstGeom>
          <a:noFill/>
        </p:spPr>
        <p:txBody>
          <a:bodyPr wrap="none">
            <a:spAutoFit/>
          </a:bodyPr>
          <a:lstStyle/>
          <a:p>
            <a:pP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YOUR TITLE HERE</a:t>
            </a:r>
            <a:endParaRPr lang="en-US" sz="4800" b="1" spc="600">
              <a:solidFill>
                <a:schemeClr val="tx2"/>
              </a:solidFill>
              <a:latin typeface="Montserrat" charset="0"/>
              <a:ea typeface="Montserrat" charset="0"/>
              <a:cs typeface="Montserrat" charset="0"/>
            </a:endParaRPr>
          </a:p>
        </p:txBody>
      </p:sp>
      <p:sp>
        <p:nvSpPr>
          <p:cNvPr id="45061" name="TextBox 16">
            <a:extLst>
              <a:ext uri="{FF2B5EF4-FFF2-40B4-BE49-F238E27FC236}">
                <a16:creationId xmlns:a16="http://schemas.microsoft.com/office/drawing/2014/main" id="{6C54BC74-BDD1-420C-8B14-336C0C6803FD}"/>
              </a:ext>
            </a:extLst>
          </p:cNvPr>
          <p:cNvSpPr txBox="1">
            <a:spLocks noChangeArrowheads="1"/>
          </p:cNvSpPr>
          <p:nvPr/>
        </p:nvSpPr>
        <p:spPr bwMode="auto">
          <a:xfrm>
            <a:off x="16686213" y="2844800"/>
            <a:ext cx="4795837"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a:t>
            </a:r>
          </a:p>
        </p:txBody>
      </p:sp>
      <p:sp>
        <p:nvSpPr>
          <p:cNvPr id="21" name="TextBox 20">
            <a:extLst>
              <a:ext uri="{FF2B5EF4-FFF2-40B4-BE49-F238E27FC236}">
                <a16:creationId xmlns:a16="http://schemas.microsoft.com/office/drawing/2014/main" id="{7FDA8973-0F89-8444-A67B-8666B8210ECA}"/>
              </a:ext>
            </a:extLst>
          </p:cNvPr>
          <p:cNvSpPr txBox="1"/>
          <p:nvPr/>
        </p:nvSpPr>
        <p:spPr>
          <a:xfrm>
            <a:off x="16584613" y="2111375"/>
            <a:ext cx="5054600" cy="585788"/>
          </a:xfrm>
          <a:prstGeom prst="rect">
            <a:avLst/>
          </a:prstGeom>
          <a:noFill/>
        </p:spPr>
        <p:txBody>
          <a:bodyPr wrap="none">
            <a:spAutoFit/>
          </a:bodyPr>
          <a:lstStyle/>
          <a:p>
            <a:pP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YOUR TITLE HERE</a:t>
            </a:r>
            <a:endParaRPr lang="en-US" sz="4800" b="1" spc="600">
              <a:solidFill>
                <a:schemeClr val="tx2"/>
              </a:solidFill>
              <a:latin typeface="Montserrat" charset="0"/>
              <a:ea typeface="Montserrat" charset="0"/>
              <a:cs typeface="Montserrat" charset="0"/>
            </a:endParaRPr>
          </a:p>
        </p:txBody>
      </p:sp>
      <p:sp>
        <p:nvSpPr>
          <p:cNvPr id="45063" name="TextBox 21">
            <a:extLst>
              <a:ext uri="{FF2B5EF4-FFF2-40B4-BE49-F238E27FC236}">
                <a16:creationId xmlns:a16="http://schemas.microsoft.com/office/drawing/2014/main" id="{9C9D3EAC-F4AE-40FA-85B9-455298021D21}"/>
              </a:ext>
            </a:extLst>
          </p:cNvPr>
          <p:cNvSpPr txBox="1">
            <a:spLocks noChangeArrowheads="1"/>
          </p:cNvSpPr>
          <p:nvPr/>
        </p:nvSpPr>
        <p:spPr bwMode="auto">
          <a:xfrm>
            <a:off x="2887663" y="6027738"/>
            <a:ext cx="479742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a:t>
            </a:r>
          </a:p>
        </p:txBody>
      </p:sp>
      <p:sp>
        <p:nvSpPr>
          <p:cNvPr id="23" name="TextBox 22">
            <a:extLst>
              <a:ext uri="{FF2B5EF4-FFF2-40B4-BE49-F238E27FC236}">
                <a16:creationId xmlns:a16="http://schemas.microsoft.com/office/drawing/2014/main" id="{9FD1D0E3-F054-F34C-B83C-6E7493071750}"/>
              </a:ext>
            </a:extLst>
          </p:cNvPr>
          <p:cNvSpPr txBox="1"/>
          <p:nvPr/>
        </p:nvSpPr>
        <p:spPr>
          <a:xfrm>
            <a:off x="2760663" y="5295900"/>
            <a:ext cx="5054600" cy="584200"/>
          </a:xfrm>
          <a:prstGeom prst="rect">
            <a:avLst/>
          </a:prstGeom>
          <a:noFill/>
        </p:spPr>
        <p:txBody>
          <a:bodyPr wrap="none">
            <a:spAutoFit/>
          </a:bodyPr>
          <a:lstStyle/>
          <a:p>
            <a:pP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YOUR TITLE HERE</a:t>
            </a:r>
            <a:endParaRPr lang="en-US" sz="4800" b="1" spc="600">
              <a:solidFill>
                <a:schemeClr val="tx2"/>
              </a:solidFill>
              <a:latin typeface="Montserrat" charset="0"/>
              <a:ea typeface="Montserrat" charset="0"/>
              <a:cs typeface="Montserrat" charset="0"/>
            </a:endParaRPr>
          </a:p>
        </p:txBody>
      </p:sp>
      <p:sp>
        <p:nvSpPr>
          <p:cNvPr id="45065" name="TextBox 23">
            <a:extLst>
              <a:ext uri="{FF2B5EF4-FFF2-40B4-BE49-F238E27FC236}">
                <a16:creationId xmlns:a16="http://schemas.microsoft.com/office/drawing/2014/main" id="{CF959DA7-C6B0-456E-82FD-93C10D56A97A}"/>
              </a:ext>
            </a:extLst>
          </p:cNvPr>
          <p:cNvSpPr txBox="1">
            <a:spLocks noChangeArrowheads="1"/>
          </p:cNvSpPr>
          <p:nvPr/>
        </p:nvSpPr>
        <p:spPr bwMode="auto">
          <a:xfrm>
            <a:off x="9736138" y="6027738"/>
            <a:ext cx="4795837"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a:t>
            </a:r>
          </a:p>
        </p:txBody>
      </p:sp>
      <p:sp>
        <p:nvSpPr>
          <p:cNvPr id="25" name="TextBox 24">
            <a:extLst>
              <a:ext uri="{FF2B5EF4-FFF2-40B4-BE49-F238E27FC236}">
                <a16:creationId xmlns:a16="http://schemas.microsoft.com/office/drawing/2014/main" id="{4E42AD3E-7AF2-9042-AA09-6E98C3A99417}"/>
              </a:ext>
            </a:extLst>
          </p:cNvPr>
          <p:cNvSpPr txBox="1"/>
          <p:nvPr/>
        </p:nvSpPr>
        <p:spPr>
          <a:xfrm>
            <a:off x="9634538" y="5295900"/>
            <a:ext cx="5054600" cy="584200"/>
          </a:xfrm>
          <a:prstGeom prst="rect">
            <a:avLst/>
          </a:prstGeom>
          <a:noFill/>
        </p:spPr>
        <p:txBody>
          <a:bodyPr wrap="none">
            <a:spAutoFit/>
          </a:bodyPr>
          <a:lstStyle/>
          <a:p>
            <a:pP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YOUR TITLE HERE</a:t>
            </a:r>
            <a:endParaRPr lang="en-US" sz="4800" b="1" spc="600">
              <a:solidFill>
                <a:schemeClr val="tx2"/>
              </a:solidFill>
              <a:latin typeface="Montserrat" charset="0"/>
              <a:ea typeface="Montserrat" charset="0"/>
              <a:cs typeface="Montserrat" charset="0"/>
            </a:endParaRPr>
          </a:p>
        </p:txBody>
      </p:sp>
      <p:sp>
        <p:nvSpPr>
          <p:cNvPr id="45067" name="TextBox 25">
            <a:extLst>
              <a:ext uri="{FF2B5EF4-FFF2-40B4-BE49-F238E27FC236}">
                <a16:creationId xmlns:a16="http://schemas.microsoft.com/office/drawing/2014/main" id="{996249A2-735A-4CF6-ADBB-0522B49A310F}"/>
              </a:ext>
            </a:extLst>
          </p:cNvPr>
          <p:cNvSpPr txBox="1">
            <a:spLocks noChangeArrowheads="1"/>
          </p:cNvSpPr>
          <p:nvPr/>
        </p:nvSpPr>
        <p:spPr bwMode="auto">
          <a:xfrm>
            <a:off x="16686213" y="6027738"/>
            <a:ext cx="4795837"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a:t>
            </a:r>
          </a:p>
        </p:txBody>
      </p:sp>
      <p:sp>
        <p:nvSpPr>
          <p:cNvPr id="27" name="TextBox 26">
            <a:extLst>
              <a:ext uri="{FF2B5EF4-FFF2-40B4-BE49-F238E27FC236}">
                <a16:creationId xmlns:a16="http://schemas.microsoft.com/office/drawing/2014/main" id="{F651456D-074B-C74C-8849-0AC97D9DFE95}"/>
              </a:ext>
            </a:extLst>
          </p:cNvPr>
          <p:cNvSpPr txBox="1"/>
          <p:nvPr/>
        </p:nvSpPr>
        <p:spPr>
          <a:xfrm>
            <a:off x="16584613" y="5295900"/>
            <a:ext cx="5054600" cy="584200"/>
          </a:xfrm>
          <a:prstGeom prst="rect">
            <a:avLst/>
          </a:prstGeom>
          <a:noFill/>
        </p:spPr>
        <p:txBody>
          <a:bodyPr wrap="none">
            <a:spAutoFit/>
          </a:bodyPr>
          <a:lstStyle/>
          <a:p>
            <a:pP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YOUR TITLE HERE</a:t>
            </a:r>
            <a:endParaRPr lang="en-US" sz="4800" b="1" spc="600">
              <a:solidFill>
                <a:schemeClr val="tx2"/>
              </a:solidFill>
              <a:latin typeface="Montserrat" charset="0"/>
              <a:ea typeface="Montserrat" charset="0"/>
              <a:cs typeface="Montserrat" charset="0"/>
            </a:endParaRPr>
          </a:p>
        </p:txBody>
      </p:sp>
      <p:sp>
        <p:nvSpPr>
          <p:cNvPr id="18" name="Rectangle 17">
            <a:extLst>
              <a:ext uri="{FF2B5EF4-FFF2-40B4-BE49-F238E27FC236}">
                <a16:creationId xmlns:a16="http://schemas.microsoft.com/office/drawing/2014/main" id="{1F8E68E3-A461-864E-8237-E4A008AB9DD3}"/>
              </a:ext>
            </a:extLst>
          </p:cNvPr>
          <p:cNvSpPr/>
          <p:nvPr/>
        </p:nvSpPr>
        <p:spPr>
          <a:xfrm>
            <a:off x="0" y="9215438"/>
            <a:ext cx="24377650" cy="4500562"/>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20" name="TextBox 19">
            <a:extLst>
              <a:ext uri="{FF2B5EF4-FFF2-40B4-BE49-F238E27FC236}">
                <a16:creationId xmlns:a16="http://schemas.microsoft.com/office/drawing/2014/main" id="{34D0D295-6352-7042-A9C8-ACDD81272314}"/>
              </a:ext>
            </a:extLst>
          </p:cNvPr>
          <p:cNvSpPr txBox="1"/>
          <p:nvPr/>
        </p:nvSpPr>
        <p:spPr>
          <a:xfrm>
            <a:off x="5053013" y="10285413"/>
            <a:ext cx="14271625" cy="2555875"/>
          </a:xfrm>
          <a:prstGeom prst="rect">
            <a:avLst/>
          </a:prstGeom>
          <a:noFill/>
        </p:spPr>
        <p:txBody>
          <a:bodyPr>
            <a:spAutoFit/>
          </a:bodyPr>
          <a:lstStyle/>
          <a:p>
            <a:pPr algn="ctr" defTabSz="1828434" eaLnBrk="1" fontAlgn="auto" hangingPunct="1">
              <a:spcBef>
                <a:spcPts val="0"/>
              </a:spcBef>
              <a:spcAft>
                <a:spcPts val="0"/>
              </a:spcAft>
              <a:defRPr/>
            </a:pPr>
            <a:r>
              <a:rPr lang="en-US" sz="8000" spc="600">
                <a:solidFill>
                  <a:schemeClr val="bg1"/>
                </a:solidFill>
                <a:latin typeface="Montserrat" charset="0"/>
                <a:ea typeface="Montserrat" charset="0"/>
                <a:cs typeface="Montserrat" charset="0"/>
              </a:rPr>
              <a:t>SEND US A MESSAGE IF YOU NEED MORE INFO</a:t>
            </a:r>
            <a:endParaRPr lang="en-US" sz="13800" spc="600">
              <a:solidFill>
                <a:schemeClr val="bg1"/>
              </a:solidFill>
              <a:latin typeface="Montserrat" charset="0"/>
              <a:ea typeface="Montserrat" charset="0"/>
              <a:cs typeface="Montserrat" charset="0"/>
            </a:endParaRPr>
          </a:p>
        </p:txBody>
      </p:sp>
      <p:sp>
        <p:nvSpPr>
          <p:cNvPr id="28" name="TextBox 27">
            <a:extLst>
              <a:ext uri="{FF2B5EF4-FFF2-40B4-BE49-F238E27FC236}">
                <a16:creationId xmlns:a16="http://schemas.microsoft.com/office/drawing/2014/main" id="{B5F54412-BC77-F547-8515-2F03291E4C50}"/>
              </a:ext>
            </a:extLst>
          </p:cNvPr>
          <p:cNvSpPr txBox="1"/>
          <p:nvPr/>
        </p:nvSpPr>
        <p:spPr>
          <a:xfrm>
            <a:off x="9055100" y="982662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bg1"/>
                </a:solidFill>
                <a:latin typeface="Montserrat" charset="0"/>
                <a:ea typeface="Montserrat" charset="0"/>
                <a:cs typeface="Montserrat" charset="0"/>
              </a:rPr>
              <a:t>YOU CAN WRITE HERE</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92B85A11-9C63-6349-92FB-87EA3541D197}"/>
              </a:ext>
            </a:extLst>
          </p:cNvPr>
          <p:cNvSpPr txBox="1"/>
          <p:nvPr/>
        </p:nvSpPr>
        <p:spPr>
          <a:xfrm>
            <a:off x="1857375" y="1920875"/>
            <a:ext cx="7323138" cy="5632450"/>
          </a:xfrm>
          <a:prstGeom prst="rect">
            <a:avLst/>
          </a:prstGeom>
          <a:noFill/>
        </p:spPr>
        <p:txBody>
          <a:bodyPr>
            <a:spAutoFit/>
          </a:bodyPr>
          <a:lstStyle/>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WRITE HERE</a:t>
            </a:r>
          </a:p>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YOUR GREAT</a:t>
            </a:r>
          </a:p>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AND NICE</a:t>
            </a:r>
          </a:p>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TITLE IN THIS SPACE</a:t>
            </a:r>
            <a:endParaRPr lang="en-US" sz="11500" b="1" spc="600">
              <a:solidFill>
                <a:schemeClr val="tx2"/>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id="{2DD306C7-ABB1-BA4E-AEA6-D745BB320DBA}"/>
              </a:ext>
            </a:extLst>
          </p:cNvPr>
          <p:cNvSpPr txBox="1"/>
          <p:nvPr/>
        </p:nvSpPr>
        <p:spPr>
          <a:xfrm>
            <a:off x="1857375" y="1460500"/>
            <a:ext cx="6267450" cy="339725"/>
          </a:xfrm>
          <a:prstGeom prst="rect">
            <a:avLst/>
          </a:prstGeom>
          <a:noFill/>
        </p:spPr>
        <p:txBody>
          <a:bodyPr>
            <a:spAutoFit/>
          </a:bodyPr>
          <a:lstStyle/>
          <a:p>
            <a:pP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46083" name="TextBox 27">
            <a:extLst>
              <a:ext uri="{FF2B5EF4-FFF2-40B4-BE49-F238E27FC236}">
                <a16:creationId xmlns:a16="http://schemas.microsoft.com/office/drawing/2014/main" id="{C4FAAB2B-FB96-4E6A-B1A5-DBB890EE31A3}"/>
              </a:ext>
            </a:extLst>
          </p:cNvPr>
          <p:cNvSpPr txBox="1">
            <a:spLocks noChangeArrowheads="1"/>
          </p:cNvSpPr>
          <p:nvPr/>
        </p:nvSpPr>
        <p:spPr bwMode="auto">
          <a:xfrm>
            <a:off x="1857375" y="8004175"/>
            <a:ext cx="62674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1600">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a:t>
            </a:r>
          </a:p>
        </p:txBody>
      </p:sp>
      <p:sp>
        <p:nvSpPr>
          <p:cNvPr id="2" name="Picture Placeholder 1">
            <a:extLst>
              <a:ext uri="{FF2B5EF4-FFF2-40B4-BE49-F238E27FC236}">
                <a16:creationId xmlns:a16="http://schemas.microsoft.com/office/drawing/2014/main" id="{959729C2-2053-F74A-91E7-AD74F740A2B4}"/>
              </a:ext>
            </a:extLst>
          </p:cNvPr>
          <p:cNvSpPr>
            <a:spLocks noGrp="1"/>
          </p:cNvSpPr>
          <p:nvPr>
            <p:ph type="pic" sz="quarter" idx="17"/>
          </p:nvPr>
        </p:nvSpPr>
        <p:spPr>
          <a:xfrm>
            <a:off x="10963275" y="0"/>
            <a:ext cx="13414375" cy="10968038"/>
          </a:xfrm>
        </p:spPr>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B8D98B70-EA87-8440-8245-F037A86E53AA}"/>
              </a:ext>
            </a:extLst>
          </p:cNvPr>
          <p:cNvSpPr txBox="1"/>
          <p:nvPr/>
        </p:nvSpPr>
        <p:spPr>
          <a:xfrm>
            <a:off x="14417675" y="4910138"/>
            <a:ext cx="7324725" cy="5632450"/>
          </a:xfrm>
          <a:prstGeom prst="rect">
            <a:avLst/>
          </a:prstGeom>
          <a:noFill/>
        </p:spPr>
        <p:txBody>
          <a:bodyPr>
            <a:spAutoFit/>
          </a:bodyPr>
          <a:lstStyle/>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WRITE HERE</a:t>
            </a:r>
          </a:p>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YOUR GREAT</a:t>
            </a:r>
          </a:p>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AND NICE</a:t>
            </a:r>
          </a:p>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TITLE IN THIS SPACE</a:t>
            </a:r>
            <a:endParaRPr lang="en-US" sz="11500" b="1" spc="600">
              <a:solidFill>
                <a:schemeClr val="tx2"/>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id="{C866DEBF-B531-5D49-8B5F-E428019A4E6C}"/>
              </a:ext>
            </a:extLst>
          </p:cNvPr>
          <p:cNvSpPr txBox="1"/>
          <p:nvPr/>
        </p:nvSpPr>
        <p:spPr>
          <a:xfrm>
            <a:off x="14417675" y="4449763"/>
            <a:ext cx="6267450" cy="339725"/>
          </a:xfrm>
          <a:prstGeom prst="rect">
            <a:avLst/>
          </a:prstGeom>
          <a:noFill/>
        </p:spPr>
        <p:txBody>
          <a:bodyPr>
            <a:spAutoFit/>
          </a:bodyPr>
          <a:lstStyle/>
          <a:p>
            <a:pP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47107" name="TextBox 27">
            <a:extLst>
              <a:ext uri="{FF2B5EF4-FFF2-40B4-BE49-F238E27FC236}">
                <a16:creationId xmlns:a16="http://schemas.microsoft.com/office/drawing/2014/main" id="{11D5C642-992C-4593-87DD-3DEA55CC58F1}"/>
              </a:ext>
            </a:extLst>
          </p:cNvPr>
          <p:cNvSpPr txBox="1">
            <a:spLocks noChangeArrowheads="1"/>
          </p:cNvSpPr>
          <p:nvPr/>
        </p:nvSpPr>
        <p:spPr bwMode="auto">
          <a:xfrm>
            <a:off x="14417675" y="10993438"/>
            <a:ext cx="62674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1600">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a:t>
            </a:r>
          </a:p>
        </p:txBody>
      </p:sp>
      <p:sp>
        <p:nvSpPr>
          <p:cNvPr id="2" name="Picture Placeholder 1">
            <a:extLst>
              <a:ext uri="{FF2B5EF4-FFF2-40B4-BE49-F238E27FC236}">
                <a16:creationId xmlns:a16="http://schemas.microsoft.com/office/drawing/2014/main" id="{B6945318-6AA3-F644-9CAD-B21A1ACC574B}"/>
              </a:ext>
            </a:extLst>
          </p:cNvPr>
          <p:cNvSpPr>
            <a:spLocks noGrp="1"/>
          </p:cNvSpPr>
          <p:nvPr>
            <p:ph type="pic" sz="quarter" idx="17"/>
          </p:nvPr>
        </p:nvSpPr>
        <p:spPr>
          <a:xfrm>
            <a:off x="0" y="0"/>
            <a:ext cx="13414375" cy="10968038"/>
          </a:xfrm>
        </p:spPr>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DE00A57-6BE2-9D4F-BB68-D3BC5DDE1BEB}"/>
              </a:ext>
            </a:extLst>
          </p:cNvPr>
          <p:cNvSpPr>
            <a:spLocks noGrp="1"/>
          </p:cNvSpPr>
          <p:nvPr>
            <p:ph type="pic" sz="quarter" idx="17"/>
          </p:nvPr>
        </p:nvSpPr>
        <p:spPr>
          <a:xfrm>
            <a:off x="0" y="0"/>
            <a:ext cx="6088063" cy="13716000"/>
          </a:xfrm>
        </p:spPr>
      </p:sp>
      <p:sp>
        <p:nvSpPr>
          <p:cNvPr id="3" name="Picture Placeholder 2">
            <a:extLst>
              <a:ext uri="{FF2B5EF4-FFF2-40B4-BE49-F238E27FC236}">
                <a16:creationId xmlns:a16="http://schemas.microsoft.com/office/drawing/2014/main" id="{CDD7FE29-9828-F545-8F66-44854E073346}"/>
              </a:ext>
            </a:extLst>
          </p:cNvPr>
          <p:cNvSpPr>
            <a:spLocks noGrp="1"/>
          </p:cNvSpPr>
          <p:nvPr>
            <p:ph type="pic" sz="quarter" idx="18"/>
          </p:nvPr>
        </p:nvSpPr>
        <p:spPr>
          <a:xfrm>
            <a:off x="6100763" y="0"/>
            <a:ext cx="6088062" cy="13716000"/>
          </a:xfrm>
        </p:spPr>
      </p:sp>
      <p:sp>
        <p:nvSpPr>
          <p:cNvPr id="4" name="Picture Placeholder 3">
            <a:extLst>
              <a:ext uri="{FF2B5EF4-FFF2-40B4-BE49-F238E27FC236}">
                <a16:creationId xmlns:a16="http://schemas.microsoft.com/office/drawing/2014/main" id="{704F8DA9-DAEE-A147-A641-8AD07B479EC6}"/>
              </a:ext>
            </a:extLst>
          </p:cNvPr>
          <p:cNvSpPr>
            <a:spLocks noGrp="1"/>
          </p:cNvSpPr>
          <p:nvPr>
            <p:ph type="pic" sz="quarter" idx="19"/>
          </p:nvPr>
        </p:nvSpPr>
        <p:spPr>
          <a:xfrm>
            <a:off x="12180888" y="0"/>
            <a:ext cx="6088062" cy="13716000"/>
          </a:xfrm>
        </p:spPr>
      </p:sp>
      <p:sp>
        <p:nvSpPr>
          <p:cNvPr id="5" name="Picture Placeholder 4">
            <a:extLst>
              <a:ext uri="{FF2B5EF4-FFF2-40B4-BE49-F238E27FC236}">
                <a16:creationId xmlns:a16="http://schemas.microsoft.com/office/drawing/2014/main" id="{4407634C-B881-4444-B768-248F7545A48B}"/>
              </a:ext>
            </a:extLst>
          </p:cNvPr>
          <p:cNvSpPr>
            <a:spLocks noGrp="1"/>
          </p:cNvSpPr>
          <p:nvPr>
            <p:ph type="pic" sz="quarter" idx="20"/>
          </p:nvPr>
        </p:nvSpPr>
        <p:spPr>
          <a:xfrm>
            <a:off x="18281650" y="0"/>
            <a:ext cx="6088063" cy="13716000"/>
          </a:xfrm>
        </p:spPr>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81C708-7C6B-084D-9126-165C0D9640B0}"/>
              </a:ext>
            </a:extLst>
          </p:cNvPr>
          <p:cNvSpPr txBox="1"/>
          <p:nvPr/>
        </p:nvSpPr>
        <p:spPr>
          <a:xfrm>
            <a:off x="14417675" y="3281363"/>
            <a:ext cx="7324725" cy="5630862"/>
          </a:xfrm>
          <a:prstGeom prst="rect">
            <a:avLst/>
          </a:prstGeom>
          <a:noFill/>
        </p:spPr>
        <p:txBody>
          <a:bodyPr>
            <a:spAutoFit/>
          </a:bodyPr>
          <a:lstStyle/>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WRITE HERE</a:t>
            </a:r>
          </a:p>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YOUR GREAT</a:t>
            </a:r>
          </a:p>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AND NICE</a:t>
            </a:r>
          </a:p>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TITLE IN THIS SPACE</a:t>
            </a:r>
            <a:endParaRPr lang="en-US" sz="11500" b="1" spc="600">
              <a:solidFill>
                <a:schemeClr val="tx2"/>
              </a:solidFill>
              <a:latin typeface="Montserrat" charset="0"/>
              <a:ea typeface="Montserrat" charset="0"/>
              <a:cs typeface="Montserrat" charset="0"/>
            </a:endParaRPr>
          </a:p>
        </p:txBody>
      </p:sp>
      <p:sp>
        <p:nvSpPr>
          <p:cNvPr id="14" name="TextBox 13">
            <a:extLst>
              <a:ext uri="{FF2B5EF4-FFF2-40B4-BE49-F238E27FC236}">
                <a16:creationId xmlns:a16="http://schemas.microsoft.com/office/drawing/2014/main" id="{08174CC6-22AB-1A46-AF50-CF783189612B}"/>
              </a:ext>
            </a:extLst>
          </p:cNvPr>
          <p:cNvSpPr txBox="1"/>
          <p:nvPr/>
        </p:nvSpPr>
        <p:spPr>
          <a:xfrm>
            <a:off x="14417675" y="2820988"/>
            <a:ext cx="6267450" cy="338137"/>
          </a:xfrm>
          <a:prstGeom prst="rect">
            <a:avLst/>
          </a:prstGeom>
          <a:noFill/>
        </p:spPr>
        <p:txBody>
          <a:bodyPr>
            <a:spAutoFit/>
          </a:bodyPr>
          <a:lstStyle/>
          <a:p>
            <a:pP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49155" name="TextBox 14">
            <a:extLst>
              <a:ext uri="{FF2B5EF4-FFF2-40B4-BE49-F238E27FC236}">
                <a16:creationId xmlns:a16="http://schemas.microsoft.com/office/drawing/2014/main" id="{F20E4B16-2550-4F53-A306-1D70FEB110AA}"/>
              </a:ext>
            </a:extLst>
          </p:cNvPr>
          <p:cNvSpPr txBox="1">
            <a:spLocks noChangeArrowheads="1"/>
          </p:cNvSpPr>
          <p:nvPr/>
        </p:nvSpPr>
        <p:spPr bwMode="auto">
          <a:xfrm>
            <a:off x="14417675" y="9364663"/>
            <a:ext cx="62674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1600">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a:t>
            </a:r>
          </a:p>
        </p:txBody>
      </p:sp>
      <p:sp>
        <p:nvSpPr>
          <p:cNvPr id="3" name="Picture Placeholder 2">
            <a:extLst>
              <a:ext uri="{FF2B5EF4-FFF2-40B4-BE49-F238E27FC236}">
                <a16:creationId xmlns:a16="http://schemas.microsoft.com/office/drawing/2014/main" id="{02E1AD70-EE88-2544-940A-024C99C2D32B}"/>
              </a:ext>
            </a:extLst>
          </p:cNvPr>
          <p:cNvSpPr>
            <a:spLocks noGrp="1"/>
          </p:cNvSpPr>
          <p:nvPr>
            <p:ph type="pic" sz="quarter" idx="17"/>
          </p:nvPr>
        </p:nvSpPr>
        <p:spPr>
          <a:xfrm>
            <a:off x="1128713" y="1687513"/>
            <a:ext cx="6092825" cy="10340975"/>
          </a:xfrm>
        </p:spPr>
      </p:sp>
      <p:sp>
        <p:nvSpPr>
          <p:cNvPr id="4" name="Picture Placeholder 3">
            <a:extLst>
              <a:ext uri="{FF2B5EF4-FFF2-40B4-BE49-F238E27FC236}">
                <a16:creationId xmlns:a16="http://schemas.microsoft.com/office/drawing/2014/main" id="{2E078F33-4E0B-584C-931D-3563C1AF01E1}"/>
              </a:ext>
            </a:extLst>
          </p:cNvPr>
          <p:cNvSpPr>
            <a:spLocks noGrp="1"/>
          </p:cNvSpPr>
          <p:nvPr>
            <p:ph type="pic" sz="quarter" idx="18"/>
          </p:nvPr>
        </p:nvSpPr>
        <p:spPr>
          <a:xfrm>
            <a:off x="7564438" y="1687513"/>
            <a:ext cx="6092825" cy="5021262"/>
          </a:xfrm>
        </p:spPr>
      </p:sp>
      <p:sp>
        <p:nvSpPr>
          <p:cNvPr id="5" name="Picture Placeholder 4">
            <a:extLst>
              <a:ext uri="{FF2B5EF4-FFF2-40B4-BE49-F238E27FC236}">
                <a16:creationId xmlns:a16="http://schemas.microsoft.com/office/drawing/2014/main" id="{3AC33809-5B79-8344-90FF-4E3AB4F5114E}"/>
              </a:ext>
            </a:extLst>
          </p:cNvPr>
          <p:cNvSpPr>
            <a:spLocks noGrp="1"/>
          </p:cNvSpPr>
          <p:nvPr>
            <p:ph type="pic" sz="quarter" idx="19"/>
          </p:nvPr>
        </p:nvSpPr>
        <p:spPr>
          <a:xfrm>
            <a:off x="7564438" y="7029450"/>
            <a:ext cx="6088062" cy="5010150"/>
          </a:xfrm>
        </p:spPr>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D5DAA2D-1EB8-7E4D-8953-EA41C152E4B0}"/>
              </a:ext>
            </a:extLst>
          </p:cNvPr>
          <p:cNvSpPr/>
          <p:nvPr/>
        </p:nvSpPr>
        <p:spPr>
          <a:xfrm>
            <a:off x="0" y="0"/>
            <a:ext cx="3260725" cy="13716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17" name="TextBox 16">
            <a:extLst>
              <a:ext uri="{FF2B5EF4-FFF2-40B4-BE49-F238E27FC236}">
                <a16:creationId xmlns:a16="http://schemas.microsoft.com/office/drawing/2014/main" id="{5D0E6AAA-948A-6B4E-963C-74A3AEA911B4}"/>
              </a:ext>
            </a:extLst>
          </p:cNvPr>
          <p:cNvSpPr txBox="1"/>
          <p:nvPr/>
        </p:nvSpPr>
        <p:spPr>
          <a:xfrm>
            <a:off x="14417675" y="3281363"/>
            <a:ext cx="7324725" cy="5630862"/>
          </a:xfrm>
          <a:prstGeom prst="rect">
            <a:avLst/>
          </a:prstGeom>
          <a:noFill/>
        </p:spPr>
        <p:txBody>
          <a:bodyPr>
            <a:spAutoFit/>
          </a:bodyPr>
          <a:lstStyle/>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WRITE HERE</a:t>
            </a:r>
          </a:p>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YOUR GREAT</a:t>
            </a:r>
          </a:p>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AND NICE</a:t>
            </a:r>
          </a:p>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TITLE IN THIS SPACE</a:t>
            </a:r>
            <a:endParaRPr lang="en-US" sz="11500" b="1" spc="600">
              <a:solidFill>
                <a:schemeClr val="tx2"/>
              </a:solidFill>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id="{C0A75533-CDB2-A443-AE59-E3CEF3801367}"/>
              </a:ext>
            </a:extLst>
          </p:cNvPr>
          <p:cNvSpPr txBox="1"/>
          <p:nvPr/>
        </p:nvSpPr>
        <p:spPr>
          <a:xfrm>
            <a:off x="14417675" y="2820988"/>
            <a:ext cx="6267450" cy="338137"/>
          </a:xfrm>
          <a:prstGeom prst="rect">
            <a:avLst/>
          </a:prstGeom>
          <a:noFill/>
        </p:spPr>
        <p:txBody>
          <a:bodyPr>
            <a:spAutoFit/>
          </a:bodyPr>
          <a:lstStyle/>
          <a:p>
            <a:pP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50180" name="TextBox 18">
            <a:extLst>
              <a:ext uri="{FF2B5EF4-FFF2-40B4-BE49-F238E27FC236}">
                <a16:creationId xmlns:a16="http://schemas.microsoft.com/office/drawing/2014/main" id="{3B70FA7D-3956-4470-9FC9-6322617BE81A}"/>
              </a:ext>
            </a:extLst>
          </p:cNvPr>
          <p:cNvSpPr txBox="1">
            <a:spLocks noChangeArrowheads="1"/>
          </p:cNvSpPr>
          <p:nvPr/>
        </p:nvSpPr>
        <p:spPr bwMode="auto">
          <a:xfrm>
            <a:off x="14417675" y="9364663"/>
            <a:ext cx="62674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1600">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a:t>
            </a:r>
          </a:p>
        </p:txBody>
      </p:sp>
      <p:sp>
        <p:nvSpPr>
          <p:cNvPr id="2" name="Picture Placeholder 1">
            <a:extLst>
              <a:ext uri="{FF2B5EF4-FFF2-40B4-BE49-F238E27FC236}">
                <a16:creationId xmlns:a16="http://schemas.microsoft.com/office/drawing/2014/main" id="{957150C8-4F38-B241-A61F-2DEBF3995641}"/>
              </a:ext>
            </a:extLst>
          </p:cNvPr>
          <p:cNvSpPr>
            <a:spLocks noGrp="1"/>
          </p:cNvSpPr>
          <p:nvPr>
            <p:ph type="pic" sz="quarter" idx="17"/>
          </p:nvPr>
        </p:nvSpPr>
        <p:spPr>
          <a:xfrm>
            <a:off x="3260725" y="0"/>
            <a:ext cx="10058400" cy="13716000"/>
          </a:xfrm>
        </p:spPr>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1D4DA1E-019A-4341-BC2A-DF12F00BF4DD}"/>
              </a:ext>
            </a:extLst>
          </p:cNvPr>
          <p:cNvSpPr/>
          <p:nvPr/>
        </p:nvSpPr>
        <p:spPr>
          <a:xfrm>
            <a:off x="21115338" y="0"/>
            <a:ext cx="3260725" cy="13716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17" name="TextBox 16">
            <a:extLst>
              <a:ext uri="{FF2B5EF4-FFF2-40B4-BE49-F238E27FC236}">
                <a16:creationId xmlns:a16="http://schemas.microsoft.com/office/drawing/2014/main" id="{6CECC298-5CBB-744C-9A90-0071D5632992}"/>
              </a:ext>
            </a:extLst>
          </p:cNvPr>
          <p:cNvSpPr txBox="1"/>
          <p:nvPr/>
        </p:nvSpPr>
        <p:spPr>
          <a:xfrm>
            <a:off x="2247900" y="3281363"/>
            <a:ext cx="7323138" cy="5630862"/>
          </a:xfrm>
          <a:prstGeom prst="rect">
            <a:avLst/>
          </a:prstGeom>
          <a:noFill/>
        </p:spPr>
        <p:txBody>
          <a:bodyPr>
            <a:spAutoFit/>
          </a:bodyPr>
          <a:lstStyle/>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WRITE HERE</a:t>
            </a:r>
          </a:p>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YOUR GREAT</a:t>
            </a:r>
          </a:p>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AND NICE</a:t>
            </a:r>
          </a:p>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TITLE IN THIS SPACE</a:t>
            </a:r>
            <a:endParaRPr lang="en-US" sz="11500" b="1" spc="600">
              <a:solidFill>
                <a:schemeClr val="tx2"/>
              </a:solidFill>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id="{0E177EE8-7729-CD4C-890B-FE48372DE79E}"/>
              </a:ext>
            </a:extLst>
          </p:cNvPr>
          <p:cNvSpPr txBox="1"/>
          <p:nvPr/>
        </p:nvSpPr>
        <p:spPr>
          <a:xfrm>
            <a:off x="2247900" y="2820988"/>
            <a:ext cx="6267450" cy="338137"/>
          </a:xfrm>
          <a:prstGeom prst="rect">
            <a:avLst/>
          </a:prstGeom>
          <a:noFill/>
        </p:spPr>
        <p:txBody>
          <a:bodyPr>
            <a:spAutoFit/>
          </a:bodyPr>
          <a:lstStyle/>
          <a:p>
            <a:pP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51204" name="TextBox 18">
            <a:extLst>
              <a:ext uri="{FF2B5EF4-FFF2-40B4-BE49-F238E27FC236}">
                <a16:creationId xmlns:a16="http://schemas.microsoft.com/office/drawing/2014/main" id="{AABA44FE-AD34-4276-9A13-84594E8A0B33}"/>
              </a:ext>
            </a:extLst>
          </p:cNvPr>
          <p:cNvSpPr txBox="1">
            <a:spLocks noChangeArrowheads="1"/>
          </p:cNvSpPr>
          <p:nvPr/>
        </p:nvSpPr>
        <p:spPr bwMode="auto">
          <a:xfrm>
            <a:off x="2247900" y="9364663"/>
            <a:ext cx="62674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1600">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a:t>
            </a:r>
          </a:p>
        </p:txBody>
      </p:sp>
      <p:sp>
        <p:nvSpPr>
          <p:cNvPr id="2" name="Picture Placeholder 1">
            <a:extLst>
              <a:ext uri="{FF2B5EF4-FFF2-40B4-BE49-F238E27FC236}">
                <a16:creationId xmlns:a16="http://schemas.microsoft.com/office/drawing/2014/main" id="{9D490FD7-2463-B541-A357-4A072F90ACCF}"/>
              </a:ext>
            </a:extLst>
          </p:cNvPr>
          <p:cNvSpPr>
            <a:spLocks noGrp="1"/>
          </p:cNvSpPr>
          <p:nvPr>
            <p:ph type="pic" sz="quarter" idx="17"/>
          </p:nvPr>
        </p:nvSpPr>
        <p:spPr>
          <a:xfrm>
            <a:off x="11056938" y="0"/>
            <a:ext cx="10058400" cy="13716000"/>
          </a:xfrm>
        </p:spPr>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CB4B101-F0DC-4D45-AD98-0B8C373EAD10}"/>
              </a:ext>
            </a:extLst>
          </p:cNvPr>
          <p:cNvSpPr/>
          <p:nvPr/>
        </p:nvSpPr>
        <p:spPr>
          <a:xfrm>
            <a:off x="1892300" y="8140700"/>
            <a:ext cx="11266488" cy="42164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52226" name="TextBox 9">
            <a:extLst>
              <a:ext uri="{FF2B5EF4-FFF2-40B4-BE49-F238E27FC236}">
                <a16:creationId xmlns:a16="http://schemas.microsoft.com/office/drawing/2014/main" id="{CB58359C-0ADA-4116-9AE3-3B5910FEF7B3}"/>
              </a:ext>
            </a:extLst>
          </p:cNvPr>
          <p:cNvSpPr txBox="1">
            <a:spLocks noChangeArrowheads="1"/>
          </p:cNvSpPr>
          <p:nvPr/>
        </p:nvSpPr>
        <p:spPr bwMode="auto">
          <a:xfrm>
            <a:off x="3014663" y="9174163"/>
            <a:ext cx="91122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400">
                <a:solidFill>
                  <a:schemeClr val="bg1"/>
                </a:solidFill>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a:t>
            </a:r>
          </a:p>
        </p:txBody>
      </p:sp>
      <p:sp>
        <p:nvSpPr>
          <p:cNvPr id="52227" name="TextBox 12">
            <a:extLst>
              <a:ext uri="{FF2B5EF4-FFF2-40B4-BE49-F238E27FC236}">
                <a16:creationId xmlns:a16="http://schemas.microsoft.com/office/drawing/2014/main" id="{16B6C304-F839-475C-B730-035A062AAFA6}"/>
              </a:ext>
            </a:extLst>
          </p:cNvPr>
          <p:cNvSpPr txBox="1">
            <a:spLocks noChangeArrowheads="1"/>
          </p:cNvSpPr>
          <p:nvPr/>
        </p:nvSpPr>
        <p:spPr bwMode="auto">
          <a:xfrm>
            <a:off x="1892300" y="1635125"/>
            <a:ext cx="5949950" cy="42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1800">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A company is an association or collection of individuals, whether natural persons, legal persons, or a mixture of both. Company members share a common purpose and unite in order to focus their various</a:t>
            </a:r>
          </a:p>
          <a:p>
            <a:pPr eaLnBrk="1" hangingPunct="1">
              <a:lnSpc>
                <a:spcPct val="150000"/>
              </a:lnSpc>
            </a:pPr>
            <a:endParaRPr lang="en-US" altLang="de-DE" sz="1800">
              <a:latin typeface="Montserrat Light"/>
              <a:ea typeface="Montserrat Light"/>
              <a:cs typeface="Montserrat Light"/>
            </a:endParaRPr>
          </a:p>
        </p:txBody>
      </p:sp>
      <p:sp>
        <p:nvSpPr>
          <p:cNvPr id="2" name="Picture Placeholder 1">
            <a:extLst>
              <a:ext uri="{FF2B5EF4-FFF2-40B4-BE49-F238E27FC236}">
                <a16:creationId xmlns:a16="http://schemas.microsoft.com/office/drawing/2014/main" id="{7263CFAD-1291-3B40-BD42-85574096A5ED}"/>
              </a:ext>
            </a:extLst>
          </p:cNvPr>
          <p:cNvSpPr>
            <a:spLocks noGrp="1"/>
          </p:cNvSpPr>
          <p:nvPr>
            <p:ph type="pic" sz="quarter" idx="17"/>
          </p:nvPr>
        </p:nvSpPr>
        <p:spPr>
          <a:xfrm>
            <a:off x="11056938" y="0"/>
            <a:ext cx="13320712" cy="13716000"/>
          </a:xfrm>
        </p:spPr>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89BC4BD-F3B8-104B-AC04-ED808B5844EA}"/>
              </a:ext>
            </a:extLst>
          </p:cNvPr>
          <p:cNvSpPr/>
          <p:nvPr/>
        </p:nvSpPr>
        <p:spPr>
          <a:xfrm>
            <a:off x="11403013" y="8140700"/>
            <a:ext cx="11266487" cy="42164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53250" name="TextBox 9">
            <a:extLst>
              <a:ext uri="{FF2B5EF4-FFF2-40B4-BE49-F238E27FC236}">
                <a16:creationId xmlns:a16="http://schemas.microsoft.com/office/drawing/2014/main" id="{37582427-1E21-4E22-ABDA-A187604C2ADD}"/>
              </a:ext>
            </a:extLst>
          </p:cNvPr>
          <p:cNvSpPr txBox="1">
            <a:spLocks noChangeArrowheads="1"/>
          </p:cNvSpPr>
          <p:nvPr/>
        </p:nvSpPr>
        <p:spPr bwMode="auto">
          <a:xfrm>
            <a:off x="12523788" y="9174163"/>
            <a:ext cx="911383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400">
                <a:solidFill>
                  <a:schemeClr val="bg1"/>
                </a:solidFill>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a:t>
            </a:r>
          </a:p>
        </p:txBody>
      </p:sp>
      <p:sp>
        <p:nvSpPr>
          <p:cNvPr id="53251" name="TextBox 12">
            <a:extLst>
              <a:ext uri="{FF2B5EF4-FFF2-40B4-BE49-F238E27FC236}">
                <a16:creationId xmlns:a16="http://schemas.microsoft.com/office/drawing/2014/main" id="{52F3DFF9-3780-49D2-ADEF-9641CB3385A6}"/>
              </a:ext>
            </a:extLst>
          </p:cNvPr>
          <p:cNvSpPr txBox="1">
            <a:spLocks noChangeArrowheads="1"/>
          </p:cNvSpPr>
          <p:nvPr/>
        </p:nvSpPr>
        <p:spPr bwMode="auto">
          <a:xfrm>
            <a:off x="16716375" y="1635125"/>
            <a:ext cx="5949950" cy="42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r" eaLnBrk="1" hangingPunct="1">
              <a:lnSpc>
                <a:spcPct val="150000"/>
              </a:lnSpc>
            </a:pPr>
            <a:r>
              <a:rPr lang="en-US" altLang="de-DE" sz="1800">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A company is an association or collection of individuals, whether natural persons, legal persons, or a mixture of both. Company members share a common purpose and unite in order to focus their various</a:t>
            </a:r>
          </a:p>
          <a:p>
            <a:pPr algn="r" eaLnBrk="1" hangingPunct="1">
              <a:lnSpc>
                <a:spcPct val="150000"/>
              </a:lnSpc>
            </a:pPr>
            <a:endParaRPr lang="en-US" altLang="de-DE" sz="1800">
              <a:latin typeface="Montserrat Light"/>
              <a:ea typeface="Montserrat Light"/>
              <a:cs typeface="Montserrat Light"/>
            </a:endParaRPr>
          </a:p>
        </p:txBody>
      </p:sp>
      <p:sp>
        <p:nvSpPr>
          <p:cNvPr id="2" name="Picture Placeholder 1">
            <a:extLst>
              <a:ext uri="{FF2B5EF4-FFF2-40B4-BE49-F238E27FC236}">
                <a16:creationId xmlns:a16="http://schemas.microsoft.com/office/drawing/2014/main" id="{034D2EFE-3FFE-F146-9C79-48D82C61936E}"/>
              </a:ext>
            </a:extLst>
          </p:cNvPr>
          <p:cNvSpPr>
            <a:spLocks noGrp="1"/>
          </p:cNvSpPr>
          <p:nvPr>
            <p:ph type="pic" sz="quarter" idx="17"/>
          </p:nvPr>
        </p:nvSpPr>
        <p:spPr>
          <a:xfrm>
            <a:off x="0" y="0"/>
            <a:ext cx="13320713" cy="13716000"/>
          </a:xfrm>
        </p:spPr>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0B8D234-185D-014A-B44C-C34903D54CED}"/>
              </a:ext>
            </a:extLst>
          </p:cNvPr>
          <p:cNvSpPr txBox="1"/>
          <p:nvPr/>
        </p:nvSpPr>
        <p:spPr>
          <a:xfrm>
            <a:off x="13186410" y="1134180"/>
            <a:ext cx="10725150" cy="1107996"/>
          </a:xfrm>
          <a:prstGeom prst="rect">
            <a:avLst/>
          </a:prstGeom>
          <a:noFill/>
        </p:spPr>
        <p:txBody>
          <a:bodyPr>
            <a:spAutoFit/>
          </a:bodyPr>
          <a:lstStyle/>
          <a:p>
            <a:pPr algn="ctr" defTabSz="1828434" eaLnBrk="1" fontAlgn="auto" hangingPunct="1">
              <a:spcBef>
                <a:spcPts val="0"/>
              </a:spcBef>
              <a:spcAft>
                <a:spcPts val="0"/>
              </a:spcAft>
              <a:defRPr/>
            </a:pPr>
            <a:r>
              <a:rPr lang="en-US" sz="6600" spc="600" dirty="0">
                <a:solidFill>
                  <a:schemeClr val="tx2"/>
                </a:solidFill>
                <a:latin typeface="Montserrat" charset="0"/>
                <a:ea typeface="Montserrat" charset="0"/>
                <a:cs typeface="Montserrat" charset="0"/>
              </a:rPr>
              <a:t>MAIN FINDINGS</a:t>
            </a:r>
            <a:endParaRPr lang="en-US" sz="9600" spc="600" dirty="0">
              <a:solidFill>
                <a:schemeClr val="tx2"/>
              </a:solidFill>
              <a:latin typeface="Montserrat" charset="0"/>
              <a:ea typeface="Montserrat" charset="0"/>
              <a:cs typeface="Montserrat" charset="0"/>
            </a:endParaRPr>
          </a:p>
        </p:txBody>
      </p:sp>
      <p:sp>
        <p:nvSpPr>
          <p:cNvPr id="10" name="TextBox 9">
            <a:extLst>
              <a:ext uri="{FF2B5EF4-FFF2-40B4-BE49-F238E27FC236}">
                <a16:creationId xmlns:a16="http://schemas.microsoft.com/office/drawing/2014/main" id="{FF2A1AE5-68DD-6C45-8019-D16784ACBD70}"/>
              </a:ext>
            </a:extLst>
          </p:cNvPr>
          <p:cNvSpPr txBox="1"/>
          <p:nvPr/>
        </p:nvSpPr>
        <p:spPr>
          <a:xfrm>
            <a:off x="15415260" y="67380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dirty="0">
                <a:solidFill>
                  <a:schemeClr val="tx2"/>
                </a:solidFill>
                <a:latin typeface="Montserrat" charset="0"/>
                <a:ea typeface="Montserrat" charset="0"/>
                <a:cs typeface="Montserrat" charset="0"/>
              </a:rPr>
              <a:t>FASHUP</a:t>
            </a:r>
          </a:p>
        </p:txBody>
      </p:sp>
      <p:sp>
        <p:nvSpPr>
          <p:cNvPr id="27" name="TextBox 26">
            <a:extLst>
              <a:ext uri="{FF2B5EF4-FFF2-40B4-BE49-F238E27FC236}">
                <a16:creationId xmlns:a16="http://schemas.microsoft.com/office/drawing/2014/main" id="{3BCAD850-4DAB-F040-A9EA-AC1987F5ED36}"/>
              </a:ext>
            </a:extLst>
          </p:cNvPr>
          <p:cNvSpPr txBox="1"/>
          <p:nvPr/>
        </p:nvSpPr>
        <p:spPr>
          <a:xfrm>
            <a:off x="14129385" y="2412118"/>
            <a:ext cx="8956675" cy="876522"/>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dirty="0">
                <a:latin typeface="Montserrat Light" charset="0"/>
                <a:ea typeface="Montserrat Light" charset="0"/>
                <a:cs typeface="Montserrat Light" charset="0"/>
              </a:rPr>
              <a:t>FASHUP’S ANALYSIS FOUND OUT THAT CUSTOMERS INCREASINGLY FACE PROBLEMS LIKE ...</a:t>
            </a:r>
          </a:p>
        </p:txBody>
      </p:sp>
      <p:grpSp>
        <p:nvGrpSpPr>
          <p:cNvPr id="2" name="Gruppieren 1">
            <a:extLst>
              <a:ext uri="{FF2B5EF4-FFF2-40B4-BE49-F238E27FC236}">
                <a16:creationId xmlns:a16="http://schemas.microsoft.com/office/drawing/2014/main" id="{73F5874F-C3F5-DA4D-80D0-F7ED2788F810}"/>
              </a:ext>
            </a:extLst>
          </p:cNvPr>
          <p:cNvGrpSpPr/>
          <p:nvPr/>
        </p:nvGrpSpPr>
        <p:grpSpPr>
          <a:xfrm>
            <a:off x="13720099" y="3924652"/>
            <a:ext cx="4178300" cy="3435338"/>
            <a:chOff x="13720099" y="3924652"/>
            <a:chExt cx="4178300" cy="3435338"/>
          </a:xfrm>
        </p:grpSpPr>
        <p:sp>
          <p:nvSpPr>
            <p:cNvPr id="18" name="TextBox 17">
              <a:extLst>
                <a:ext uri="{FF2B5EF4-FFF2-40B4-BE49-F238E27FC236}">
                  <a16:creationId xmlns:a16="http://schemas.microsoft.com/office/drawing/2014/main" id="{46E29FA5-13B3-9C4F-8EC2-4CF9445EE96E}"/>
                </a:ext>
              </a:extLst>
            </p:cNvPr>
            <p:cNvSpPr txBox="1"/>
            <p:nvPr/>
          </p:nvSpPr>
          <p:spPr>
            <a:xfrm>
              <a:off x="14072235" y="5038979"/>
              <a:ext cx="3474028" cy="861774"/>
            </a:xfrm>
            <a:prstGeom prst="rect">
              <a:avLst/>
            </a:prstGeom>
            <a:noFill/>
          </p:spPr>
          <p:txBody>
            <a:bodyPr wrap="none">
              <a:spAutoFit/>
            </a:bodyPr>
            <a:lstStyle/>
            <a:p>
              <a:pPr algn="ctr" defTabSz="1828434" eaLnBrk="1" fontAlgn="auto" hangingPunct="1">
                <a:spcBef>
                  <a:spcPts val="0"/>
                </a:spcBef>
                <a:spcAft>
                  <a:spcPts val="0"/>
                </a:spcAft>
                <a:defRPr/>
              </a:pPr>
              <a:r>
                <a:rPr lang="en-US" sz="2500" spc="600" dirty="0">
                  <a:solidFill>
                    <a:schemeClr val="tx2"/>
                  </a:solidFill>
                  <a:latin typeface="Montserrat" charset="0"/>
                  <a:ea typeface="Montserrat" charset="0"/>
                  <a:cs typeface="Montserrat" charset="0"/>
                </a:rPr>
                <a:t>FRAGMENTED </a:t>
              </a:r>
            </a:p>
            <a:p>
              <a:pPr algn="ctr" defTabSz="1828434" eaLnBrk="1" fontAlgn="auto" hangingPunct="1">
                <a:spcBef>
                  <a:spcPts val="0"/>
                </a:spcBef>
                <a:spcAft>
                  <a:spcPts val="0"/>
                </a:spcAft>
                <a:defRPr/>
              </a:pPr>
              <a:r>
                <a:rPr lang="en-US" sz="2500" spc="600" dirty="0">
                  <a:solidFill>
                    <a:schemeClr val="tx2"/>
                  </a:solidFill>
                  <a:latin typeface="Montserrat" charset="0"/>
                  <a:ea typeface="Montserrat" charset="0"/>
                  <a:cs typeface="Montserrat" charset="0"/>
                </a:rPr>
                <a:t>SUPPLY</a:t>
              </a:r>
            </a:p>
          </p:txBody>
        </p:sp>
        <p:sp>
          <p:nvSpPr>
            <p:cNvPr id="20" name="TextBox 19">
              <a:extLst>
                <a:ext uri="{FF2B5EF4-FFF2-40B4-BE49-F238E27FC236}">
                  <a16:creationId xmlns:a16="http://schemas.microsoft.com/office/drawing/2014/main" id="{B56B6362-40D7-9546-8A9A-3D6A6733711B}"/>
                </a:ext>
              </a:extLst>
            </p:cNvPr>
            <p:cNvSpPr txBox="1"/>
            <p:nvPr/>
          </p:nvSpPr>
          <p:spPr>
            <a:xfrm>
              <a:off x="13720099" y="6067970"/>
              <a:ext cx="4178300" cy="129202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dirty="0">
                  <a:latin typeface="Montserrat Light" charset="0"/>
                  <a:ea typeface="Montserrat Light" charset="0"/>
                  <a:cs typeface="Montserrat Light" charset="0"/>
                </a:rPr>
                <a:t>Vinted, Depop, </a:t>
              </a:r>
              <a:r>
                <a:rPr lang="de-DE" sz="1800" spc="300" dirty="0" err="1">
                  <a:latin typeface="Montserrat Light" charset="0"/>
                </a:rPr>
                <a:t>Vestiaire</a:t>
              </a:r>
              <a:r>
                <a:rPr lang="de-DE" sz="1800" spc="300" dirty="0">
                  <a:latin typeface="Montserrat Light" charset="0"/>
                </a:rPr>
                <a:t> Collective, </a:t>
              </a:r>
              <a:r>
                <a:rPr lang="de-DE" sz="1800" spc="300" dirty="0" err="1">
                  <a:latin typeface="Montserrat Light" charset="0"/>
                </a:rPr>
                <a:t>ThreadUp</a:t>
              </a:r>
              <a:r>
                <a:rPr lang="de-DE" sz="1800" spc="300" dirty="0">
                  <a:latin typeface="Montserrat Light" charset="0"/>
                </a:rPr>
                <a:t>, </a:t>
              </a:r>
              <a:r>
                <a:rPr lang="de-DE" sz="1800" spc="300" dirty="0" err="1">
                  <a:latin typeface="Montserrat Light" charset="0"/>
                </a:rPr>
                <a:t>Stationary</a:t>
              </a:r>
              <a:r>
                <a:rPr lang="de-DE" sz="1800" spc="300" dirty="0">
                  <a:latin typeface="Montserrat Light" charset="0"/>
                </a:rPr>
                <a:t> Retail</a:t>
              </a:r>
              <a:endParaRPr lang="en-US" sz="1800" spc="300" dirty="0">
                <a:latin typeface="Montserrat Light" charset="0"/>
              </a:endParaRPr>
            </a:p>
          </p:txBody>
        </p:sp>
        <p:sp>
          <p:nvSpPr>
            <p:cNvPr id="29" name="Shape 2816">
              <a:extLst>
                <a:ext uri="{FF2B5EF4-FFF2-40B4-BE49-F238E27FC236}">
                  <a16:creationId xmlns:a16="http://schemas.microsoft.com/office/drawing/2014/main" id="{18C22923-4F78-C446-9C8C-255FE38BE27C}"/>
                </a:ext>
              </a:extLst>
            </p:cNvPr>
            <p:cNvSpPr>
              <a:spLocks noChangeAspect="1"/>
            </p:cNvSpPr>
            <p:nvPr/>
          </p:nvSpPr>
          <p:spPr>
            <a:xfrm>
              <a:off x="15382129" y="3924652"/>
              <a:ext cx="854241" cy="854241"/>
            </a:xfrm>
            <a:custGeom>
              <a:avLst/>
              <a:gdLst/>
              <a:ahLst/>
              <a:cxnLst>
                <a:cxn ang="0">
                  <a:pos x="wd2" y="hd2"/>
                </a:cxn>
                <a:cxn ang="5400000">
                  <a:pos x="wd2" y="hd2"/>
                </a:cxn>
                <a:cxn ang="10800000">
                  <a:pos x="wd2" y="hd2"/>
                </a:cxn>
                <a:cxn ang="16200000">
                  <a:pos x="wd2" y="hd2"/>
                </a:cxn>
              </a:cxnLst>
              <a:rect l="0" t="0" r="r" b="b"/>
              <a:pathLst>
                <a:path w="21600" h="21600" extrusionOk="0">
                  <a:moveTo>
                    <a:pt x="21587" y="18100"/>
                  </a:moveTo>
                  <a:lnTo>
                    <a:pt x="21596" y="18099"/>
                  </a:lnTo>
                  <a:lnTo>
                    <a:pt x="20614" y="5335"/>
                  </a:lnTo>
                  <a:lnTo>
                    <a:pt x="20605" y="5337"/>
                  </a:lnTo>
                  <a:cubicBezTo>
                    <a:pt x="20573" y="5097"/>
                    <a:pt x="20376" y="4909"/>
                    <a:pt x="20127" y="4909"/>
                  </a:cubicBezTo>
                  <a:lnTo>
                    <a:pt x="16691" y="4909"/>
                  </a:lnTo>
                  <a:lnTo>
                    <a:pt x="16691" y="3927"/>
                  </a:lnTo>
                  <a:cubicBezTo>
                    <a:pt x="16691" y="1758"/>
                    <a:pt x="14932" y="0"/>
                    <a:pt x="12764" y="0"/>
                  </a:cubicBezTo>
                  <a:cubicBezTo>
                    <a:pt x="11300" y="0"/>
                    <a:pt x="10025" y="803"/>
                    <a:pt x="9350" y="1991"/>
                  </a:cubicBezTo>
                  <a:cubicBezTo>
                    <a:pt x="9705" y="2027"/>
                    <a:pt x="10048" y="2105"/>
                    <a:pt x="10377" y="2214"/>
                  </a:cubicBezTo>
                  <a:cubicBezTo>
                    <a:pt x="10911" y="1470"/>
                    <a:pt x="11778" y="982"/>
                    <a:pt x="12764" y="982"/>
                  </a:cubicBezTo>
                  <a:cubicBezTo>
                    <a:pt x="14390" y="982"/>
                    <a:pt x="15709" y="2301"/>
                    <a:pt x="15709" y="3927"/>
                  </a:cubicBezTo>
                  <a:lnTo>
                    <a:pt x="15709" y="4909"/>
                  </a:lnTo>
                  <a:lnTo>
                    <a:pt x="13337" y="4909"/>
                  </a:lnTo>
                  <a:cubicBezTo>
                    <a:pt x="13474" y="5221"/>
                    <a:pt x="13581" y="5549"/>
                    <a:pt x="13651" y="5891"/>
                  </a:cubicBezTo>
                  <a:lnTo>
                    <a:pt x="15709" y="5891"/>
                  </a:lnTo>
                  <a:lnTo>
                    <a:pt x="15709" y="6873"/>
                  </a:lnTo>
                  <a:lnTo>
                    <a:pt x="16204" y="6873"/>
                  </a:lnTo>
                  <a:cubicBezTo>
                    <a:pt x="16375" y="6873"/>
                    <a:pt x="16537" y="6905"/>
                    <a:pt x="16691" y="6961"/>
                  </a:cubicBezTo>
                  <a:lnTo>
                    <a:pt x="16691" y="5891"/>
                  </a:lnTo>
                  <a:lnTo>
                    <a:pt x="19674" y="5891"/>
                  </a:lnTo>
                  <a:lnTo>
                    <a:pt x="20429" y="15709"/>
                  </a:lnTo>
                  <a:lnTo>
                    <a:pt x="18247" y="15709"/>
                  </a:lnTo>
                  <a:lnTo>
                    <a:pt x="18323" y="16691"/>
                  </a:lnTo>
                  <a:lnTo>
                    <a:pt x="20504" y="16691"/>
                  </a:lnTo>
                  <a:lnTo>
                    <a:pt x="20580" y="17673"/>
                  </a:lnTo>
                  <a:lnTo>
                    <a:pt x="18398" y="17673"/>
                  </a:lnTo>
                  <a:lnTo>
                    <a:pt x="18474" y="18655"/>
                  </a:lnTo>
                  <a:lnTo>
                    <a:pt x="21109" y="18655"/>
                  </a:lnTo>
                  <a:cubicBezTo>
                    <a:pt x="21380" y="18655"/>
                    <a:pt x="21600" y="18435"/>
                    <a:pt x="21600" y="18164"/>
                  </a:cubicBezTo>
                  <a:cubicBezTo>
                    <a:pt x="21600" y="18141"/>
                    <a:pt x="21590" y="18122"/>
                    <a:pt x="21587" y="18100"/>
                  </a:cubicBezTo>
                  <a:moveTo>
                    <a:pt x="1020" y="20618"/>
                  </a:moveTo>
                  <a:lnTo>
                    <a:pt x="1096" y="19636"/>
                  </a:lnTo>
                  <a:lnTo>
                    <a:pt x="16577" y="19636"/>
                  </a:lnTo>
                  <a:lnTo>
                    <a:pt x="16653" y="20618"/>
                  </a:lnTo>
                  <a:cubicBezTo>
                    <a:pt x="16653" y="20618"/>
                    <a:pt x="1020" y="20618"/>
                    <a:pt x="1020" y="20618"/>
                  </a:cubicBezTo>
                  <a:close/>
                  <a:moveTo>
                    <a:pt x="1926" y="8836"/>
                  </a:moveTo>
                  <a:lnTo>
                    <a:pt x="4909" y="8836"/>
                  </a:lnTo>
                  <a:lnTo>
                    <a:pt x="4909" y="10936"/>
                  </a:lnTo>
                  <a:cubicBezTo>
                    <a:pt x="4617" y="11106"/>
                    <a:pt x="4418" y="11420"/>
                    <a:pt x="4418" y="11782"/>
                  </a:cubicBezTo>
                  <a:cubicBezTo>
                    <a:pt x="4418" y="12324"/>
                    <a:pt x="4858" y="12764"/>
                    <a:pt x="5400" y="12764"/>
                  </a:cubicBezTo>
                  <a:cubicBezTo>
                    <a:pt x="5942" y="12764"/>
                    <a:pt x="6382" y="12324"/>
                    <a:pt x="6382" y="11782"/>
                  </a:cubicBezTo>
                  <a:cubicBezTo>
                    <a:pt x="6382" y="11420"/>
                    <a:pt x="6183" y="11106"/>
                    <a:pt x="5891" y="10936"/>
                  </a:cubicBezTo>
                  <a:lnTo>
                    <a:pt x="5891" y="8836"/>
                  </a:lnTo>
                  <a:lnTo>
                    <a:pt x="11782" y="8836"/>
                  </a:lnTo>
                  <a:lnTo>
                    <a:pt x="11782" y="10936"/>
                  </a:lnTo>
                  <a:cubicBezTo>
                    <a:pt x="11489" y="11106"/>
                    <a:pt x="11291" y="11420"/>
                    <a:pt x="11291" y="11782"/>
                  </a:cubicBezTo>
                  <a:cubicBezTo>
                    <a:pt x="11291" y="12324"/>
                    <a:pt x="11731" y="12764"/>
                    <a:pt x="12273" y="12764"/>
                  </a:cubicBezTo>
                  <a:cubicBezTo>
                    <a:pt x="12815" y="12764"/>
                    <a:pt x="13255" y="12324"/>
                    <a:pt x="13255" y="11782"/>
                  </a:cubicBezTo>
                  <a:cubicBezTo>
                    <a:pt x="13255" y="11420"/>
                    <a:pt x="13056" y="11106"/>
                    <a:pt x="12764" y="10936"/>
                  </a:cubicBezTo>
                  <a:lnTo>
                    <a:pt x="12764" y="8836"/>
                  </a:lnTo>
                  <a:lnTo>
                    <a:pt x="15746" y="8836"/>
                  </a:lnTo>
                  <a:lnTo>
                    <a:pt x="16502" y="18655"/>
                  </a:lnTo>
                  <a:lnTo>
                    <a:pt x="1172" y="18655"/>
                  </a:lnTo>
                  <a:cubicBezTo>
                    <a:pt x="1172" y="18655"/>
                    <a:pt x="1926" y="8836"/>
                    <a:pt x="1926" y="8836"/>
                  </a:cubicBezTo>
                  <a:close/>
                  <a:moveTo>
                    <a:pt x="5891" y="6873"/>
                  </a:moveTo>
                  <a:cubicBezTo>
                    <a:pt x="5891" y="5246"/>
                    <a:pt x="7210" y="3927"/>
                    <a:pt x="8836" y="3927"/>
                  </a:cubicBezTo>
                  <a:cubicBezTo>
                    <a:pt x="10463" y="3927"/>
                    <a:pt x="11782" y="5246"/>
                    <a:pt x="11782" y="6873"/>
                  </a:cubicBezTo>
                  <a:lnTo>
                    <a:pt x="11782" y="7855"/>
                  </a:lnTo>
                  <a:lnTo>
                    <a:pt x="5891" y="7855"/>
                  </a:lnTo>
                  <a:cubicBezTo>
                    <a:pt x="5891" y="7855"/>
                    <a:pt x="5891" y="6873"/>
                    <a:pt x="5891" y="6873"/>
                  </a:cubicBezTo>
                  <a:close/>
                  <a:moveTo>
                    <a:pt x="17668" y="21044"/>
                  </a:moveTo>
                  <a:lnTo>
                    <a:pt x="16687" y="8281"/>
                  </a:lnTo>
                  <a:lnTo>
                    <a:pt x="16678" y="8282"/>
                  </a:lnTo>
                  <a:cubicBezTo>
                    <a:pt x="16646" y="8043"/>
                    <a:pt x="16448" y="7855"/>
                    <a:pt x="16200" y="7855"/>
                  </a:cubicBezTo>
                  <a:lnTo>
                    <a:pt x="12764" y="7855"/>
                  </a:lnTo>
                  <a:lnTo>
                    <a:pt x="12764" y="6873"/>
                  </a:lnTo>
                  <a:cubicBezTo>
                    <a:pt x="12764" y="4704"/>
                    <a:pt x="11005" y="2945"/>
                    <a:pt x="8836" y="2945"/>
                  </a:cubicBezTo>
                  <a:cubicBezTo>
                    <a:pt x="6668" y="2945"/>
                    <a:pt x="4909" y="4704"/>
                    <a:pt x="4909" y="6873"/>
                  </a:cubicBezTo>
                  <a:lnTo>
                    <a:pt x="4909" y="7855"/>
                  </a:lnTo>
                  <a:lnTo>
                    <a:pt x="1473" y="7855"/>
                  </a:lnTo>
                  <a:cubicBezTo>
                    <a:pt x="1224" y="7855"/>
                    <a:pt x="1027" y="8043"/>
                    <a:pt x="995" y="8282"/>
                  </a:cubicBezTo>
                  <a:lnTo>
                    <a:pt x="986" y="8281"/>
                  </a:lnTo>
                  <a:lnTo>
                    <a:pt x="4" y="21044"/>
                  </a:lnTo>
                  <a:lnTo>
                    <a:pt x="13" y="21045"/>
                  </a:lnTo>
                  <a:cubicBezTo>
                    <a:pt x="10" y="21067"/>
                    <a:pt x="0" y="21087"/>
                    <a:pt x="0" y="21109"/>
                  </a:cubicBezTo>
                  <a:cubicBezTo>
                    <a:pt x="0" y="21381"/>
                    <a:pt x="220" y="21600"/>
                    <a:pt x="491" y="21600"/>
                  </a:cubicBezTo>
                  <a:lnTo>
                    <a:pt x="17182" y="21600"/>
                  </a:lnTo>
                  <a:cubicBezTo>
                    <a:pt x="17453" y="21600"/>
                    <a:pt x="17673" y="21381"/>
                    <a:pt x="17673" y="21109"/>
                  </a:cubicBezTo>
                  <a:cubicBezTo>
                    <a:pt x="17673" y="21087"/>
                    <a:pt x="17663" y="21067"/>
                    <a:pt x="17660" y="21045"/>
                  </a:cubicBezTo>
                  <a:cubicBezTo>
                    <a:pt x="17660" y="21045"/>
                    <a:pt x="17668" y="21044"/>
                    <a:pt x="17668" y="21044"/>
                  </a:cubicBezTo>
                  <a:close/>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4" name="Gruppieren 3">
            <a:extLst>
              <a:ext uri="{FF2B5EF4-FFF2-40B4-BE49-F238E27FC236}">
                <a16:creationId xmlns:a16="http://schemas.microsoft.com/office/drawing/2014/main" id="{EBE474BA-0DB1-D248-8868-7D1D79625A12}"/>
              </a:ext>
            </a:extLst>
          </p:cNvPr>
          <p:cNvGrpSpPr/>
          <p:nvPr/>
        </p:nvGrpSpPr>
        <p:grpSpPr>
          <a:xfrm>
            <a:off x="13528824" y="8775459"/>
            <a:ext cx="4560864" cy="3435386"/>
            <a:chOff x="13528824" y="8775459"/>
            <a:chExt cx="4560864" cy="3435386"/>
          </a:xfrm>
        </p:grpSpPr>
        <p:sp>
          <p:nvSpPr>
            <p:cNvPr id="23" name="TextBox 22">
              <a:extLst>
                <a:ext uri="{FF2B5EF4-FFF2-40B4-BE49-F238E27FC236}">
                  <a16:creationId xmlns:a16="http://schemas.microsoft.com/office/drawing/2014/main" id="{863CA887-A461-324E-8653-295A36BB5FFB}"/>
                </a:ext>
              </a:extLst>
            </p:cNvPr>
            <p:cNvSpPr txBox="1"/>
            <p:nvPr/>
          </p:nvSpPr>
          <p:spPr>
            <a:xfrm>
              <a:off x="13528824" y="9870640"/>
              <a:ext cx="4560864" cy="861774"/>
            </a:xfrm>
            <a:prstGeom prst="rect">
              <a:avLst/>
            </a:prstGeom>
            <a:noFill/>
          </p:spPr>
          <p:txBody>
            <a:bodyPr wrap="none">
              <a:spAutoFit/>
            </a:bodyPr>
            <a:lstStyle/>
            <a:p>
              <a:pPr algn="ctr" defTabSz="1828434" eaLnBrk="1" fontAlgn="auto" hangingPunct="1">
                <a:spcBef>
                  <a:spcPts val="0"/>
                </a:spcBef>
                <a:spcAft>
                  <a:spcPts val="0"/>
                </a:spcAft>
                <a:defRPr/>
              </a:pPr>
              <a:r>
                <a:rPr lang="en-US" sz="2500" spc="600" dirty="0">
                  <a:solidFill>
                    <a:schemeClr val="tx2"/>
                  </a:solidFill>
                  <a:latin typeface="Montserrat" charset="0"/>
                  <a:ea typeface="Montserrat" charset="0"/>
                  <a:cs typeface="Montserrat" charset="0"/>
                </a:rPr>
                <a:t>NO PERSONALIZED</a:t>
              </a:r>
            </a:p>
            <a:p>
              <a:pPr algn="ctr" defTabSz="1828434" eaLnBrk="1" fontAlgn="auto" hangingPunct="1">
                <a:spcBef>
                  <a:spcPts val="0"/>
                </a:spcBef>
                <a:spcAft>
                  <a:spcPts val="0"/>
                </a:spcAft>
                <a:defRPr/>
              </a:pPr>
              <a:r>
                <a:rPr lang="en-US" sz="2500" spc="600" dirty="0">
                  <a:solidFill>
                    <a:schemeClr val="tx2"/>
                  </a:solidFill>
                  <a:latin typeface="Montserrat" charset="0"/>
                  <a:ea typeface="Montserrat" charset="0"/>
                  <a:cs typeface="Montserrat" charset="0"/>
                </a:rPr>
                <a:t>SUGGESTIONS</a:t>
              </a:r>
            </a:p>
          </p:txBody>
        </p:sp>
        <p:sp>
          <p:nvSpPr>
            <p:cNvPr id="24" name="TextBox 23">
              <a:extLst>
                <a:ext uri="{FF2B5EF4-FFF2-40B4-BE49-F238E27FC236}">
                  <a16:creationId xmlns:a16="http://schemas.microsoft.com/office/drawing/2014/main" id="{13893D83-CD62-1043-BAEA-F4D4AB6357D2}"/>
                </a:ext>
              </a:extLst>
            </p:cNvPr>
            <p:cNvSpPr txBox="1"/>
            <p:nvPr/>
          </p:nvSpPr>
          <p:spPr>
            <a:xfrm>
              <a:off x="13720099" y="10918825"/>
              <a:ext cx="4178300" cy="129202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dirty="0">
                  <a:latin typeface="Montserrat Light" charset="0"/>
                  <a:ea typeface="Montserrat Light" charset="0"/>
                  <a:cs typeface="Montserrat Light" charset="0"/>
                </a:rPr>
                <a:t>Not addressing customer need of matching customer outfits</a:t>
              </a:r>
            </a:p>
          </p:txBody>
        </p:sp>
        <p:sp>
          <p:nvSpPr>
            <p:cNvPr id="30" name="Shape 2946">
              <a:extLst>
                <a:ext uri="{FF2B5EF4-FFF2-40B4-BE49-F238E27FC236}">
                  <a16:creationId xmlns:a16="http://schemas.microsoft.com/office/drawing/2014/main" id="{3E10B823-0DB8-8643-85B4-D088B0DBBCB7}"/>
                </a:ext>
              </a:extLst>
            </p:cNvPr>
            <p:cNvSpPr>
              <a:spLocks noChangeAspect="1"/>
            </p:cNvSpPr>
            <p:nvPr/>
          </p:nvSpPr>
          <p:spPr>
            <a:xfrm>
              <a:off x="15382129" y="8775459"/>
              <a:ext cx="854241" cy="854241"/>
            </a:xfrm>
            <a:custGeom>
              <a:avLst/>
              <a:gdLst/>
              <a:ahLst/>
              <a:cxnLst>
                <a:cxn ang="0">
                  <a:pos x="wd2" y="hd2"/>
                </a:cxn>
                <a:cxn ang="5400000">
                  <a:pos x="wd2" y="hd2"/>
                </a:cxn>
                <a:cxn ang="10800000">
                  <a:pos x="wd2" y="hd2"/>
                </a:cxn>
                <a:cxn ang="16200000">
                  <a:pos x="wd2" y="hd2"/>
                </a:cxn>
              </a:cxnLst>
              <a:rect l="0" t="0" r="r" b="b"/>
              <a:pathLst>
                <a:path w="21600" h="21600" extrusionOk="0">
                  <a:moveTo>
                    <a:pt x="19595" y="9980"/>
                  </a:moveTo>
                  <a:cubicBezTo>
                    <a:pt x="19587" y="9894"/>
                    <a:pt x="19575" y="9811"/>
                    <a:pt x="19565" y="9726"/>
                  </a:cubicBezTo>
                  <a:cubicBezTo>
                    <a:pt x="19542" y="9539"/>
                    <a:pt x="19514" y="9355"/>
                    <a:pt x="19480" y="9172"/>
                  </a:cubicBezTo>
                  <a:cubicBezTo>
                    <a:pt x="19463" y="9078"/>
                    <a:pt x="19444" y="8986"/>
                    <a:pt x="19424" y="8893"/>
                  </a:cubicBezTo>
                  <a:cubicBezTo>
                    <a:pt x="19384" y="8712"/>
                    <a:pt x="19337" y="8533"/>
                    <a:pt x="19286" y="8356"/>
                  </a:cubicBezTo>
                  <a:cubicBezTo>
                    <a:pt x="19263" y="8276"/>
                    <a:pt x="19244" y="8195"/>
                    <a:pt x="19218" y="8116"/>
                  </a:cubicBezTo>
                  <a:cubicBezTo>
                    <a:pt x="19143" y="7879"/>
                    <a:pt x="19057" y="7646"/>
                    <a:pt x="18963" y="7418"/>
                  </a:cubicBezTo>
                  <a:cubicBezTo>
                    <a:pt x="18923" y="7321"/>
                    <a:pt x="18876" y="7229"/>
                    <a:pt x="18833" y="7134"/>
                  </a:cubicBezTo>
                  <a:cubicBezTo>
                    <a:pt x="18771" y="6999"/>
                    <a:pt x="18708" y="6865"/>
                    <a:pt x="18640" y="6734"/>
                  </a:cubicBezTo>
                  <a:cubicBezTo>
                    <a:pt x="18580" y="6618"/>
                    <a:pt x="18516" y="6504"/>
                    <a:pt x="18450" y="6391"/>
                  </a:cubicBezTo>
                  <a:cubicBezTo>
                    <a:pt x="18392" y="6291"/>
                    <a:pt x="18331" y="6192"/>
                    <a:pt x="18269" y="6094"/>
                  </a:cubicBezTo>
                  <a:cubicBezTo>
                    <a:pt x="18192" y="5971"/>
                    <a:pt x="18114" y="5849"/>
                    <a:pt x="18031" y="5731"/>
                  </a:cubicBezTo>
                  <a:cubicBezTo>
                    <a:pt x="17986" y="5667"/>
                    <a:pt x="17936" y="5605"/>
                    <a:pt x="17889" y="5541"/>
                  </a:cubicBezTo>
                  <a:cubicBezTo>
                    <a:pt x="17544" y="5080"/>
                    <a:pt x="17159" y="4651"/>
                    <a:pt x="16732" y="4265"/>
                  </a:cubicBezTo>
                  <a:cubicBezTo>
                    <a:pt x="16705" y="4241"/>
                    <a:pt x="16679" y="4216"/>
                    <a:pt x="16652" y="4192"/>
                  </a:cubicBezTo>
                  <a:cubicBezTo>
                    <a:pt x="16499" y="4058"/>
                    <a:pt x="16343" y="3927"/>
                    <a:pt x="16181" y="3803"/>
                  </a:cubicBezTo>
                  <a:cubicBezTo>
                    <a:pt x="16173" y="3796"/>
                    <a:pt x="16165" y="3790"/>
                    <a:pt x="16156" y="3784"/>
                  </a:cubicBezTo>
                  <a:cubicBezTo>
                    <a:pt x="15459" y="3252"/>
                    <a:pt x="14680" y="2821"/>
                    <a:pt x="13842" y="2513"/>
                  </a:cubicBezTo>
                  <a:cubicBezTo>
                    <a:pt x="13592" y="2912"/>
                    <a:pt x="13337" y="3420"/>
                    <a:pt x="13040" y="3590"/>
                  </a:cubicBezTo>
                  <a:cubicBezTo>
                    <a:pt x="12610" y="3835"/>
                    <a:pt x="12641" y="4817"/>
                    <a:pt x="13469" y="4725"/>
                  </a:cubicBezTo>
                  <a:cubicBezTo>
                    <a:pt x="13469" y="4725"/>
                    <a:pt x="13224" y="4970"/>
                    <a:pt x="13469" y="5860"/>
                  </a:cubicBezTo>
                  <a:cubicBezTo>
                    <a:pt x="13715" y="6750"/>
                    <a:pt x="14126" y="6943"/>
                    <a:pt x="15341" y="6443"/>
                  </a:cubicBezTo>
                  <a:cubicBezTo>
                    <a:pt x="15862" y="6228"/>
                    <a:pt x="16258" y="6340"/>
                    <a:pt x="16200" y="6873"/>
                  </a:cubicBezTo>
                  <a:cubicBezTo>
                    <a:pt x="16077" y="8008"/>
                    <a:pt x="15202" y="7960"/>
                    <a:pt x="15862" y="9788"/>
                  </a:cubicBezTo>
                  <a:cubicBezTo>
                    <a:pt x="16261" y="10892"/>
                    <a:pt x="17243" y="11322"/>
                    <a:pt x="17611" y="12181"/>
                  </a:cubicBezTo>
                  <a:cubicBezTo>
                    <a:pt x="17814" y="12653"/>
                    <a:pt x="18591" y="13088"/>
                    <a:pt x="19250" y="13384"/>
                  </a:cubicBezTo>
                  <a:cubicBezTo>
                    <a:pt x="19321" y="13153"/>
                    <a:pt x="19380" y="12917"/>
                    <a:pt x="19432" y="12677"/>
                  </a:cubicBezTo>
                  <a:cubicBezTo>
                    <a:pt x="19452" y="12587"/>
                    <a:pt x="19467" y="12494"/>
                    <a:pt x="19484" y="12402"/>
                  </a:cubicBezTo>
                  <a:cubicBezTo>
                    <a:pt x="19517" y="12224"/>
                    <a:pt x="19545" y="12044"/>
                    <a:pt x="19566" y="11862"/>
                  </a:cubicBezTo>
                  <a:cubicBezTo>
                    <a:pt x="19576" y="11776"/>
                    <a:pt x="19588" y="11691"/>
                    <a:pt x="19596" y="11604"/>
                  </a:cubicBezTo>
                  <a:cubicBezTo>
                    <a:pt x="19620" y="11340"/>
                    <a:pt x="19636" y="11072"/>
                    <a:pt x="19636" y="10800"/>
                  </a:cubicBezTo>
                  <a:cubicBezTo>
                    <a:pt x="19636" y="10523"/>
                    <a:pt x="19620" y="10250"/>
                    <a:pt x="19595" y="9980"/>
                  </a:cubicBezTo>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moveTo>
                    <a:pt x="8407" y="9726"/>
                  </a:moveTo>
                  <a:cubicBezTo>
                    <a:pt x="8468" y="9020"/>
                    <a:pt x="9603" y="8284"/>
                    <a:pt x="10370" y="7947"/>
                  </a:cubicBezTo>
                  <a:cubicBezTo>
                    <a:pt x="11137" y="7609"/>
                    <a:pt x="11843" y="7486"/>
                    <a:pt x="11751" y="6903"/>
                  </a:cubicBezTo>
                  <a:cubicBezTo>
                    <a:pt x="11659" y="6320"/>
                    <a:pt x="11444" y="5891"/>
                    <a:pt x="10248" y="5891"/>
                  </a:cubicBezTo>
                  <a:cubicBezTo>
                    <a:pt x="9051" y="5891"/>
                    <a:pt x="9573" y="7486"/>
                    <a:pt x="8591" y="6535"/>
                  </a:cubicBezTo>
                  <a:cubicBezTo>
                    <a:pt x="7609" y="5584"/>
                    <a:pt x="8805" y="5830"/>
                    <a:pt x="9296" y="5615"/>
                  </a:cubicBezTo>
                  <a:cubicBezTo>
                    <a:pt x="9787" y="5400"/>
                    <a:pt x="10278" y="4510"/>
                    <a:pt x="9419" y="4449"/>
                  </a:cubicBezTo>
                  <a:cubicBezTo>
                    <a:pt x="8560" y="4388"/>
                    <a:pt x="8744" y="4817"/>
                    <a:pt x="8069" y="4572"/>
                  </a:cubicBezTo>
                  <a:cubicBezTo>
                    <a:pt x="7394" y="4326"/>
                    <a:pt x="7087" y="5431"/>
                    <a:pt x="6658" y="5277"/>
                  </a:cubicBezTo>
                  <a:cubicBezTo>
                    <a:pt x="6373" y="5176"/>
                    <a:pt x="5613" y="4605"/>
                    <a:pt x="5110" y="4044"/>
                  </a:cubicBezTo>
                  <a:cubicBezTo>
                    <a:pt x="4094" y="4900"/>
                    <a:pt x="3277" y="5982"/>
                    <a:pt x="2729" y="7212"/>
                  </a:cubicBezTo>
                  <a:cubicBezTo>
                    <a:pt x="2875" y="8862"/>
                    <a:pt x="3774" y="9726"/>
                    <a:pt x="3774" y="9726"/>
                  </a:cubicBezTo>
                  <a:cubicBezTo>
                    <a:pt x="3774" y="9726"/>
                    <a:pt x="4234" y="10800"/>
                    <a:pt x="6995" y="12119"/>
                  </a:cubicBezTo>
                  <a:cubicBezTo>
                    <a:pt x="6995" y="12119"/>
                    <a:pt x="7517" y="12150"/>
                    <a:pt x="6903" y="11536"/>
                  </a:cubicBezTo>
                  <a:cubicBezTo>
                    <a:pt x="6290" y="10923"/>
                    <a:pt x="5615" y="10156"/>
                    <a:pt x="6382" y="9757"/>
                  </a:cubicBezTo>
                  <a:cubicBezTo>
                    <a:pt x="7149" y="9358"/>
                    <a:pt x="7364" y="9389"/>
                    <a:pt x="7548" y="10125"/>
                  </a:cubicBezTo>
                  <a:cubicBezTo>
                    <a:pt x="7732" y="10861"/>
                    <a:pt x="8345" y="10432"/>
                    <a:pt x="8407" y="9726"/>
                  </a:cubicBezTo>
                  <a:moveTo>
                    <a:pt x="16246" y="12871"/>
                  </a:moveTo>
                  <a:cubicBezTo>
                    <a:pt x="15893" y="13086"/>
                    <a:pt x="15908" y="13561"/>
                    <a:pt x="16200" y="13822"/>
                  </a:cubicBezTo>
                  <a:cubicBezTo>
                    <a:pt x="16491" y="14083"/>
                    <a:pt x="17074" y="14420"/>
                    <a:pt x="17258" y="13822"/>
                  </a:cubicBezTo>
                  <a:cubicBezTo>
                    <a:pt x="17442" y="13224"/>
                    <a:pt x="16599" y="12656"/>
                    <a:pt x="16246" y="12871"/>
                  </a:cubicBezTo>
                  <a:moveTo>
                    <a:pt x="12027" y="12948"/>
                  </a:moveTo>
                  <a:cubicBezTo>
                    <a:pt x="10984" y="12058"/>
                    <a:pt x="11107" y="11659"/>
                    <a:pt x="9787" y="11659"/>
                  </a:cubicBezTo>
                  <a:cubicBezTo>
                    <a:pt x="8468" y="11659"/>
                    <a:pt x="7640" y="11966"/>
                    <a:pt x="7977" y="13807"/>
                  </a:cubicBezTo>
                  <a:cubicBezTo>
                    <a:pt x="8315" y="15648"/>
                    <a:pt x="9296" y="14819"/>
                    <a:pt x="9205" y="16231"/>
                  </a:cubicBezTo>
                  <a:cubicBezTo>
                    <a:pt x="9112" y="17642"/>
                    <a:pt x="9450" y="17949"/>
                    <a:pt x="9665" y="18286"/>
                  </a:cubicBezTo>
                  <a:cubicBezTo>
                    <a:pt x="9880" y="18624"/>
                    <a:pt x="10524" y="19606"/>
                    <a:pt x="10769" y="18225"/>
                  </a:cubicBezTo>
                  <a:cubicBezTo>
                    <a:pt x="11015" y="16844"/>
                    <a:pt x="11475" y="16077"/>
                    <a:pt x="11996" y="15402"/>
                  </a:cubicBezTo>
                  <a:cubicBezTo>
                    <a:pt x="12518" y="14727"/>
                    <a:pt x="13070" y="13837"/>
                    <a:pt x="12027" y="12948"/>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6" name="Gruppieren 5">
            <a:extLst>
              <a:ext uri="{FF2B5EF4-FFF2-40B4-BE49-F238E27FC236}">
                <a16:creationId xmlns:a16="http://schemas.microsoft.com/office/drawing/2014/main" id="{F07FA449-0575-034B-9718-F2816C28CACB}"/>
              </a:ext>
            </a:extLst>
          </p:cNvPr>
          <p:cNvGrpSpPr/>
          <p:nvPr/>
        </p:nvGrpSpPr>
        <p:grpSpPr>
          <a:xfrm>
            <a:off x="18891305" y="8930775"/>
            <a:ext cx="4370542" cy="3280070"/>
            <a:chOff x="18891305" y="8930775"/>
            <a:chExt cx="4370542" cy="3280070"/>
          </a:xfrm>
        </p:grpSpPr>
        <p:sp>
          <p:nvSpPr>
            <p:cNvPr id="25" name="TextBox 24">
              <a:extLst>
                <a:ext uri="{FF2B5EF4-FFF2-40B4-BE49-F238E27FC236}">
                  <a16:creationId xmlns:a16="http://schemas.microsoft.com/office/drawing/2014/main" id="{FF1CA224-451F-D442-AD8C-E7ED872D881E}"/>
                </a:ext>
              </a:extLst>
            </p:cNvPr>
            <p:cNvSpPr txBox="1"/>
            <p:nvPr/>
          </p:nvSpPr>
          <p:spPr>
            <a:xfrm>
              <a:off x="19774777" y="9870640"/>
              <a:ext cx="2603598" cy="861774"/>
            </a:xfrm>
            <a:prstGeom prst="rect">
              <a:avLst/>
            </a:prstGeom>
            <a:noFill/>
          </p:spPr>
          <p:txBody>
            <a:bodyPr wrap="none">
              <a:spAutoFit/>
            </a:bodyPr>
            <a:lstStyle/>
            <a:p>
              <a:pPr algn="ctr" defTabSz="1828434" eaLnBrk="1" fontAlgn="auto" hangingPunct="1">
                <a:spcBef>
                  <a:spcPts val="0"/>
                </a:spcBef>
                <a:spcAft>
                  <a:spcPts val="0"/>
                </a:spcAft>
                <a:defRPr/>
              </a:pPr>
              <a:r>
                <a:rPr lang="en-US" sz="2500" spc="600" dirty="0">
                  <a:solidFill>
                    <a:schemeClr val="tx2"/>
                  </a:solidFill>
                  <a:latin typeface="Montserrat" charset="0"/>
                  <a:ea typeface="Montserrat" charset="0"/>
                  <a:cs typeface="Montserrat" charset="0"/>
                </a:rPr>
                <a:t>INFLATED </a:t>
              </a:r>
            </a:p>
            <a:p>
              <a:pPr algn="ctr" defTabSz="1828434" eaLnBrk="1" fontAlgn="auto" hangingPunct="1">
                <a:spcBef>
                  <a:spcPts val="0"/>
                </a:spcBef>
                <a:spcAft>
                  <a:spcPts val="0"/>
                </a:spcAft>
                <a:defRPr/>
              </a:pPr>
              <a:r>
                <a:rPr lang="en-US" sz="2500" spc="600" dirty="0">
                  <a:solidFill>
                    <a:schemeClr val="tx2"/>
                  </a:solidFill>
                  <a:latin typeface="Montserrat" charset="0"/>
                  <a:ea typeface="Montserrat" charset="0"/>
                  <a:cs typeface="Montserrat" charset="0"/>
                </a:rPr>
                <a:t>PRICES</a:t>
              </a:r>
            </a:p>
          </p:txBody>
        </p:sp>
        <p:sp>
          <p:nvSpPr>
            <p:cNvPr id="26" name="TextBox 25">
              <a:extLst>
                <a:ext uri="{FF2B5EF4-FFF2-40B4-BE49-F238E27FC236}">
                  <a16:creationId xmlns:a16="http://schemas.microsoft.com/office/drawing/2014/main" id="{FDA8A701-830A-1342-BC00-A40CE917B756}"/>
                </a:ext>
              </a:extLst>
            </p:cNvPr>
            <p:cNvSpPr txBox="1"/>
            <p:nvPr/>
          </p:nvSpPr>
          <p:spPr>
            <a:xfrm>
              <a:off x="18891305" y="10918825"/>
              <a:ext cx="4370542" cy="1292020"/>
            </a:xfrm>
            <a:prstGeom prst="rect">
              <a:avLst/>
            </a:prstGeom>
            <a:noFill/>
          </p:spPr>
          <p:txBody>
            <a:bodyPr wrap="square">
              <a:spAutoFit/>
            </a:bodyPr>
            <a:lstStyle/>
            <a:p>
              <a:pPr algn="ctr" defTabSz="1828434" eaLnBrk="1" fontAlgn="auto" hangingPunct="1">
                <a:lnSpc>
                  <a:spcPct val="150000"/>
                </a:lnSpc>
                <a:spcBef>
                  <a:spcPts val="0"/>
                </a:spcBef>
                <a:spcAft>
                  <a:spcPts val="0"/>
                </a:spcAft>
                <a:defRPr/>
              </a:pPr>
              <a:r>
                <a:rPr lang="en-US" sz="1800" spc="300" dirty="0">
                  <a:latin typeface="Montserrat Light" charset="0"/>
                  <a:ea typeface="Montserrat Light" charset="0"/>
                  <a:cs typeface="Montserrat Light" charset="0"/>
                </a:rPr>
                <a:t>Rising inflation drives consumer prices:</a:t>
              </a:r>
            </a:p>
            <a:p>
              <a:pPr algn="ctr" defTabSz="1828434" eaLnBrk="1" fontAlgn="auto" hangingPunct="1">
                <a:lnSpc>
                  <a:spcPct val="150000"/>
                </a:lnSpc>
                <a:spcBef>
                  <a:spcPts val="0"/>
                </a:spcBef>
                <a:spcAft>
                  <a:spcPts val="0"/>
                </a:spcAft>
                <a:defRPr/>
              </a:pPr>
              <a:r>
                <a:rPr lang="en-US" sz="1800" spc="300" dirty="0">
                  <a:latin typeface="Montserrat Light" charset="0"/>
                  <a:ea typeface="Montserrat Light" charset="0"/>
                  <a:cs typeface="Montserrat Light" charset="0"/>
                </a:rPr>
                <a:t>2021: 3.1% </a:t>
              </a:r>
            </a:p>
          </p:txBody>
        </p:sp>
        <p:sp>
          <p:nvSpPr>
            <p:cNvPr id="31" name="Shape 2800">
              <a:extLst>
                <a:ext uri="{FF2B5EF4-FFF2-40B4-BE49-F238E27FC236}">
                  <a16:creationId xmlns:a16="http://schemas.microsoft.com/office/drawing/2014/main" id="{9905BFAA-8533-0745-A5A6-D148B6316966}"/>
                </a:ext>
              </a:extLst>
            </p:cNvPr>
            <p:cNvSpPr>
              <a:spLocks noChangeAspect="1"/>
            </p:cNvSpPr>
            <p:nvPr/>
          </p:nvSpPr>
          <p:spPr>
            <a:xfrm>
              <a:off x="20649456" y="8930775"/>
              <a:ext cx="854241" cy="543608"/>
            </a:xfrm>
            <a:custGeom>
              <a:avLst/>
              <a:gdLst/>
              <a:ahLst/>
              <a:cxnLst>
                <a:cxn ang="0">
                  <a:pos x="wd2" y="hd2"/>
                </a:cxn>
                <a:cxn ang="5400000">
                  <a:pos x="wd2" y="hd2"/>
                </a:cxn>
                <a:cxn ang="10800000">
                  <a:pos x="wd2" y="hd2"/>
                </a:cxn>
                <a:cxn ang="16200000">
                  <a:pos x="wd2" y="hd2"/>
                </a:cxn>
              </a:cxnLst>
              <a:rect l="0" t="0" r="r" b="b"/>
              <a:pathLst>
                <a:path w="21600" h="21600" extrusionOk="0">
                  <a:moveTo>
                    <a:pt x="10208" y="15258"/>
                  </a:moveTo>
                  <a:cubicBezTo>
                    <a:pt x="10138" y="15500"/>
                    <a:pt x="10044" y="15701"/>
                    <a:pt x="9923" y="15861"/>
                  </a:cubicBezTo>
                  <a:cubicBezTo>
                    <a:pt x="9802" y="16022"/>
                    <a:pt x="9660" y="16144"/>
                    <a:pt x="9499" y="16228"/>
                  </a:cubicBezTo>
                  <a:cubicBezTo>
                    <a:pt x="9362" y="16300"/>
                    <a:pt x="9243" y="16340"/>
                    <a:pt x="9097" y="16360"/>
                  </a:cubicBezTo>
                  <a:lnTo>
                    <a:pt x="9097" y="16971"/>
                  </a:lnTo>
                  <a:lnTo>
                    <a:pt x="8606" y="16971"/>
                  </a:lnTo>
                  <a:lnTo>
                    <a:pt x="8606" y="16361"/>
                  </a:lnTo>
                  <a:cubicBezTo>
                    <a:pt x="8446" y="16345"/>
                    <a:pt x="8316" y="16304"/>
                    <a:pt x="8171" y="16224"/>
                  </a:cubicBezTo>
                  <a:cubicBezTo>
                    <a:pt x="8001" y="16130"/>
                    <a:pt x="7856" y="15998"/>
                    <a:pt x="7736" y="15826"/>
                  </a:cubicBezTo>
                  <a:cubicBezTo>
                    <a:pt x="7615" y="15655"/>
                    <a:pt x="7522" y="15443"/>
                    <a:pt x="7456" y="15193"/>
                  </a:cubicBezTo>
                  <a:cubicBezTo>
                    <a:pt x="7390" y="14942"/>
                    <a:pt x="7359" y="14654"/>
                    <a:pt x="7363" y="14327"/>
                  </a:cubicBezTo>
                  <a:lnTo>
                    <a:pt x="8007" y="14327"/>
                  </a:lnTo>
                  <a:cubicBezTo>
                    <a:pt x="8003" y="14712"/>
                    <a:pt x="8058" y="15015"/>
                    <a:pt x="8171" y="15236"/>
                  </a:cubicBezTo>
                  <a:cubicBezTo>
                    <a:pt x="8270" y="15431"/>
                    <a:pt x="8403" y="15530"/>
                    <a:pt x="8606" y="15563"/>
                  </a:cubicBezTo>
                  <a:lnTo>
                    <a:pt x="8606" y="13432"/>
                  </a:lnTo>
                  <a:cubicBezTo>
                    <a:pt x="8492" y="13376"/>
                    <a:pt x="8395" y="13313"/>
                    <a:pt x="8270" y="13239"/>
                  </a:cubicBezTo>
                  <a:cubicBezTo>
                    <a:pt x="8118" y="13149"/>
                    <a:pt x="7980" y="13033"/>
                    <a:pt x="7857" y="12890"/>
                  </a:cubicBezTo>
                  <a:cubicBezTo>
                    <a:pt x="7735" y="12746"/>
                    <a:pt x="7636" y="12568"/>
                    <a:pt x="7561" y="12352"/>
                  </a:cubicBezTo>
                  <a:cubicBezTo>
                    <a:pt x="7485" y="12136"/>
                    <a:pt x="7448" y="11868"/>
                    <a:pt x="7448" y="11548"/>
                  </a:cubicBezTo>
                  <a:cubicBezTo>
                    <a:pt x="7448" y="11268"/>
                    <a:pt x="7483" y="11023"/>
                    <a:pt x="7553" y="10809"/>
                  </a:cubicBezTo>
                  <a:cubicBezTo>
                    <a:pt x="7622" y="10596"/>
                    <a:pt x="7716" y="10419"/>
                    <a:pt x="7835" y="10276"/>
                  </a:cubicBezTo>
                  <a:cubicBezTo>
                    <a:pt x="7954" y="10134"/>
                    <a:pt x="8090" y="10024"/>
                    <a:pt x="8244" y="9948"/>
                  </a:cubicBezTo>
                  <a:cubicBezTo>
                    <a:pt x="8373" y="9885"/>
                    <a:pt x="8479" y="9855"/>
                    <a:pt x="8606" y="9844"/>
                  </a:cubicBezTo>
                  <a:lnTo>
                    <a:pt x="8606" y="9257"/>
                  </a:lnTo>
                  <a:lnTo>
                    <a:pt x="9097" y="9257"/>
                  </a:lnTo>
                  <a:lnTo>
                    <a:pt x="9097" y="9844"/>
                  </a:lnTo>
                  <a:cubicBezTo>
                    <a:pt x="9224" y="9853"/>
                    <a:pt x="9328" y="9881"/>
                    <a:pt x="9453" y="9939"/>
                  </a:cubicBezTo>
                  <a:cubicBezTo>
                    <a:pt x="9605" y="10009"/>
                    <a:pt x="9735" y="10114"/>
                    <a:pt x="9847" y="10255"/>
                  </a:cubicBezTo>
                  <a:cubicBezTo>
                    <a:pt x="9957" y="10394"/>
                    <a:pt x="10046" y="10572"/>
                    <a:pt x="10112" y="10788"/>
                  </a:cubicBezTo>
                  <a:cubicBezTo>
                    <a:pt x="10178" y="11003"/>
                    <a:pt x="10211" y="11254"/>
                    <a:pt x="10211" y="11540"/>
                  </a:cubicBezTo>
                  <a:lnTo>
                    <a:pt x="9567" y="11540"/>
                  </a:lnTo>
                  <a:cubicBezTo>
                    <a:pt x="9559" y="11242"/>
                    <a:pt x="9509" y="11015"/>
                    <a:pt x="9417" y="10857"/>
                  </a:cubicBezTo>
                  <a:cubicBezTo>
                    <a:pt x="9339" y="10725"/>
                    <a:pt x="9243" y="10661"/>
                    <a:pt x="9097" y="10640"/>
                  </a:cubicBezTo>
                  <a:lnTo>
                    <a:pt x="9097" y="12504"/>
                  </a:lnTo>
                  <a:cubicBezTo>
                    <a:pt x="9226" y="12565"/>
                    <a:pt x="9336" y="12633"/>
                    <a:pt x="9471" y="12710"/>
                  </a:cubicBezTo>
                  <a:cubicBezTo>
                    <a:pt x="9633" y="12804"/>
                    <a:pt x="9776" y="12923"/>
                    <a:pt x="9900" y="13069"/>
                  </a:cubicBezTo>
                  <a:cubicBezTo>
                    <a:pt x="10024" y="13215"/>
                    <a:pt x="10124" y="13395"/>
                    <a:pt x="10200" y="13610"/>
                  </a:cubicBezTo>
                  <a:cubicBezTo>
                    <a:pt x="10275" y="13827"/>
                    <a:pt x="10312" y="14091"/>
                    <a:pt x="10312" y="14407"/>
                  </a:cubicBezTo>
                  <a:cubicBezTo>
                    <a:pt x="10312" y="14732"/>
                    <a:pt x="10278" y="15016"/>
                    <a:pt x="10208" y="15258"/>
                  </a:cubicBezTo>
                  <a:moveTo>
                    <a:pt x="8836" y="7714"/>
                  </a:moveTo>
                  <a:cubicBezTo>
                    <a:pt x="6938" y="7714"/>
                    <a:pt x="5400" y="10132"/>
                    <a:pt x="5400" y="13114"/>
                  </a:cubicBezTo>
                  <a:cubicBezTo>
                    <a:pt x="5400" y="16096"/>
                    <a:pt x="6938" y="18514"/>
                    <a:pt x="8836" y="18514"/>
                  </a:cubicBezTo>
                  <a:cubicBezTo>
                    <a:pt x="10734" y="18514"/>
                    <a:pt x="12273" y="16096"/>
                    <a:pt x="12273" y="13114"/>
                  </a:cubicBezTo>
                  <a:cubicBezTo>
                    <a:pt x="12273" y="10132"/>
                    <a:pt x="10734" y="7714"/>
                    <a:pt x="8836" y="7714"/>
                  </a:cubicBezTo>
                  <a:moveTo>
                    <a:pt x="20618" y="0"/>
                  </a:moveTo>
                  <a:lnTo>
                    <a:pt x="4909" y="0"/>
                  </a:lnTo>
                  <a:cubicBezTo>
                    <a:pt x="4367" y="0"/>
                    <a:pt x="3927" y="690"/>
                    <a:pt x="3927" y="1543"/>
                  </a:cubicBezTo>
                  <a:lnTo>
                    <a:pt x="3927" y="2314"/>
                  </a:lnTo>
                  <a:cubicBezTo>
                    <a:pt x="3927" y="2740"/>
                    <a:pt x="4147" y="3086"/>
                    <a:pt x="4418" y="3086"/>
                  </a:cubicBezTo>
                  <a:cubicBezTo>
                    <a:pt x="4689" y="3086"/>
                    <a:pt x="4909" y="2740"/>
                    <a:pt x="4909" y="2314"/>
                  </a:cubicBezTo>
                  <a:lnTo>
                    <a:pt x="4909" y="1543"/>
                  </a:lnTo>
                  <a:lnTo>
                    <a:pt x="20618" y="1543"/>
                  </a:lnTo>
                  <a:lnTo>
                    <a:pt x="20618" y="15429"/>
                  </a:lnTo>
                  <a:lnTo>
                    <a:pt x="19145" y="15429"/>
                  </a:lnTo>
                  <a:cubicBezTo>
                    <a:pt x="18874" y="15429"/>
                    <a:pt x="18655" y="15774"/>
                    <a:pt x="18655" y="16200"/>
                  </a:cubicBezTo>
                  <a:cubicBezTo>
                    <a:pt x="18655" y="16626"/>
                    <a:pt x="18874" y="16971"/>
                    <a:pt x="19145" y="16971"/>
                  </a:cubicBezTo>
                  <a:lnTo>
                    <a:pt x="20618" y="16971"/>
                  </a:lnTo>
                  <a:cubicBezTo>
                    <a:pt x="21160" y="16971"/>
                    <a:pt x="21600" y="16280"/>
                    <a:pt x="21600" y="15429"/>
                  </a:cubicBezTo>
                  <a:lnTo>
                    <a:pt x="21600" y="1543"/>
                  </a:lnTo>
                  <a:cubicBezTo>
                    <a:pt x="21600" y="690"/>
                    <a:pt x="21160" y="0"/>
                    <a:pt x="20618" y="0"/>
                  </a:cubicBezTo>
                  <a:moveTo>
                    <a:pt x="9451" y="13856"/>
                  </a:moveTo>
                  <a:cubicBezTo>
                    <a:pt x="9385" y="13780"/>
                    <a:pt x="9310" y="13718"/>
                    <a:pt x="9228" y="13671"/>
                  </a:cubicBezTo>
                  <a:cubicBezTo>
                    <a:pt x="9175" y="13642"/>
                    <a:pt x="9137" y="13616"/>
                    <a:pt x="9097" y="13590"/>
                  </a:cubicBezTo>
                  <a:lnTo>
                    <a:pt x="9097" y="15560"/>
                  </a:lnTo>
                  <a:cubicBezTo>
                    <a:pt x="9250" y="15523"/>
                    <a:pt x="9363" y="15447"/>
                    <a:pt x="9473" y="15311"/>
                  </a:cubicBezTo>
                  <a:cubicBezTo>
                    <a:pt x="9604" y="15151"/>
                    <a:pt x="9668" y="14896"/>
                    <a:pt x="9668" y="14545"/>
                  </a:cubicBezTo>
                  <a:cubicBezTo>
                    <a:pt x="9668" y="14383"/>
                    <a:pt x="9649" y="14246"/>
                    <a:pt x="9609" y="14135"/>
                  </a:cubicBezTo>
                  <a:cubicBezTo>
                    <a:pt x="9570" y="14024"/>
                    <a:pt x="9517" y="13931"/>
                    <a:pt x="9451" y="13856"/>
                  </a:cubicBezTo>
                  <a:moveTo>
                    <a:pt x="13255" y="16971"/>
                  </a:moveTo>
                  <a:cubicBezTo>
                    <a:pt x="12983" y="16971"/>
                    <a:pt x="12764" y="17316"/>
                    <a:pt x="12764" y="17743"/>
                  </a:cubicBezTo>
                  <a:cubicBezTo>
                    <a:pt x="12764" y="18169"/>
                    <a:pt x="12983" y="18514"/>
                    <a:pt x="13255" y="18514"/>
                  </a:cubicBezTo>
                  <a:cubicBezTo>
                    <a:pt x="13525" y="18514"/>
                    <a:pt x="13745" y="18169"/>
                    <a:pt x="13745" y="17743"/>
                  </a:cubicBezTo>
                  <a:cubicBezTo>
                    <a:pt x="13745" y="17316"/>
                    <a:pt x="13525" y="16971"/>
                    <a:pt x="13255" y="16971"/>
                  </a:cubicBezTo>
                  <a:moveTo>
                    <a:pt x="16200" y="7714"/>
                  </a:moveTo>
                  <a:cubicBezTo>
                    <a:pt x="15928" y="7714"/>
                    <a:pt x="15709" y="7369"/>
                    <a:pt x="15709" y="6943"/>
                  </a:cubicBezTo>
                  <a:cubicBezTo>
                    <a:pt x="15709" y="6516"/>
                    <a:pt x="15928"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6" y="16971"/>
                    <a:pt x="14727" y="18008"/>
                    <a:pt x="14727" y="19286"/>
                  </a:cubicBezTo>
                  <a:cubicBezTo>
                    <a:pt x="14727" y="19557"/>
                    <a:pt x="14762" y="19814"/>
                    <a:pt x="14817" y="20057"/>
                  </a:cubicBezTo>
                  <a:lnTo>
                    <a:pt x="2855" y="20057"/>
                  </a:lnTo>
                  <a:cubicBezTo>
                    <a:pt x="2910" y="19814"/>
                    <a:pt x="2945" y="19557"/>
                    <a:pt x="2945" y="19286"/>
                  </a:cubicBezTo>
                  <a:cubicBezTo>
                    <a:pt x="2945" y="18008"/>
                    <a:pt x="2286" y="16971"/>
                    <a:pt x="1473" y="16971"/>
                  </a:cubicBezTo>
                  <a:cubicBezTo>
                    <a:pt x="1299" y="16971"/>
                    <a:pt x="1136" y="17027"/>
                    <a:pt x="982" y="17113"/>
                  </a:cubicBezTo>
                  <a:lnTo>
                    <a:pt x="982" y="9115"/>
                  </a:lnTo>
                  <a:cubicBezTo>
                    <a:pt x="1136" y="9202"/>
                    <a:pt x="1299" y="9257"/>
                    <a:pt x="1473" y="9257"/>
                  </a:cubicBezTo>
                  <a:cubicBezTo>
                    <a:pt x="2286" y="9257"/>
                    <a:pt x="2945" y="8221"/>
                    <a:pt x="2945" y="6943"/>
                  </a:cubicBezTo>
                  <a:cubicBezTo>
                    <a:pt x="2945" y="6671"/>
                    <a:pt x="2910" y="6414"/>
                    <a:pt x="2855" y="6171"/>
                  </a:cubicBezTo>
                  <a:lnTo>
                    <a:pt x="14817" y="6171"/>
                  </a:lnTo>
                  <a:cubicBezTo>
                    <a:pt x="14762" y="6414"/>
                    <a:pt x="14727" y="6671"/>
                    <a:pt x="14727" y="6943"/>
                  </a:cubicBezTo>
                  <a:cubicBezTo>
                    <a:pt x="14727" y="8221"/>
                    <a:pt x="15386" y="9257"/>
                    <a:pt x="16200" y="9257"/>
                  </a:cubicBezTo>
                  <a:cubicBezTo>
                    <a:pt x="16373" y="9257"/>
                    <a:pt x="16537" y="9202"/>
                    <a:pt x="16691" y="9115"/>
                  </a:cubicBezTo>
                  <a:cubicBezTo>
                    <a:pt x="16691" y="9115"/>
                    <a:pt x="16691" y="17113"/>
                    <a:pt x="16691" y="17113"/>
                  </a:cubicBezTo>
                  <a:close/>
                  <a:moveTo>
                    <a:pt x="16200" y="20057"/>
                  </a:moveTo>
                  <a:cubicBezTo>
                    <a:pt x="15928" y="20057"/>
                    <a:pt x="15709" y="19712"/>
                    <a:pt x="15709" y="19286"/>
                  </a:cubicBezTo>
                  <a:cubicBezTo>
                    <a:pt x="15709" y="18859"/>
                    <a:pt x="15928" y="18514"/>
                    <a:pt x="16200" y="18514"/>
                  </a:cubicBezTo>
                  <a:cubicBezTo>
                    <a:pt x="16471" y="18514"/>
                    <a:pt x="16691" y="18859"/>
                    <a:pt x="16691" y="19286"/>
                  </a:cubicBezTo>
                  <a:cubicBezTo>
                    <a:pt x="16691" y="19712"/>
                    <a:pt x="16471" y="20057"/>
                    <a:pt x="16200" y="20057"/>
                  </a:cubicBezTo>
                  <a:moveTo>
                    <a:pt x="1473" y="20057"/>
                  </a:moveTo>
                  <a:cubicBezTo>
                    <a:pt x="1201" y="20057"/>
                    <a:pt x="982" y="19712"/>
                    <a:pt x="982" y="19286"/>
                  </a:cubicBezTo>
                  <a:cubicBezTo>
                    <a:pt x="982" y="18859"/>
                    <a:pt x="1201" y="18514"/>
                    <a:pt x="1473" y="18514"/>
                  </a:cubicBezTo>
                  <a:cubicBezTo>
                    <a:pt x="1744" y="18514"/>
                    <a:pt x="1964" y="18859"/>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1" y="7714"/>
                    <a:pt x="982" y="7369"/>
                    <a:pt x="982" y="6943"/>
                  </a:cubicBezTo>
                  <a:cubicBezTo>
                    <a:pt x="982" y="6516"/>
                    <a:pt x="1201" y="6171"/>
                    <a:pt x="1473" y="6171"/>
                  </a:cubicBezTo>
                  <a:moveTo>
                    <a:pt x="16691" y="4629"/>
                  </a:moveTo>
                  <a:lnTo>
                    <a:pt x="982" y="4629"/>
                  </a:lnTo>
                  <a:cubicBezTo>
                    <a:pt x="439" y="4629"/>
                    <a:pt x="0" y="5319"/>
                    <a:pt x="0" y="6171"/>
                  </a:cubicBezTo>
                  <a:lnTo>
                    <a:pt x="0" y="20057"/>
                  </a:lnTo>
                  <a:cubicBezTo>
                    <a:pt x="0" y="20909"/>
                    <a:pt x="439" y="21600"/>
                    <a:pt x="982" y="21600"/>
                  </a:cubicBezTo>
                  <a:lnTo>
                    <a:pt x="16691" y="21600"/>
                  </a:lnTo>
                  <a:cubicBezTo>
                    <a:pt x="17233" y="21600"/>
                    <a:pt x="17673" y="20909"/>
                    <a:pt x="17673" y="20057"/>
                  </a:cubicBezTo>
                  <a:lnTo>
                    <a:pt x="17673" y="6171"/>
                  </a:lnTo>
                  <a:cubicBezTo>
                    <a:pt x="17673" y="5319"/>
                    <a:pt x="17233" y="4629"/>
                    <a:pt x="16691" y="4629"/>
                  </a:cubicBezTo>
                  <a:moveTo>
                    <a:pt x="8092" y="11478"/>
                  </a:moveTo>
                  <a:cubicBezTo>
                    <a:pt x="8092" y="11618"/>
                    <a:pt x="8111" y="11738"/>
                    <a:pt x="8149" y="11836"/>
                  </a:cubicBezTo>
                  <a:cubicBezTo>
                    <a:pt x="8186" y="11936"/>
                    <a:pt x="8234" y="12020"/>
                    <a:pt x="8293" y="12090"/>
                  </a:cubicBezTo>
                  <a:cubicBezTo>
                    <a:pt x="8351" y="12160"/>
                    <a:pt x="8419" y="12217"/>
                    <a:pt x="8496" y="12260"/>
                  </a:cubicBezTo>
                  <a:cubicBezTo>
                    <a:pt x="8542" y="12286"/>
                    <a:pt x="8573" y="12310"/>
                    <a:pt x="8606" y="12330"/>
                  </a:cubicBezTo>
                  <a:lnTo>
                    <a:pt x="8606" y="10637"/>
                  </a:lnTo>
                  <a:cubicBezTo>
                    <a:pt x="8457" y="10653"/>
                    <a:pt x="8353" y="10708"/>
                    <a:pt x="8258" y="10818"/>
                  </a:cubicBezTo>
                  <a:cubicBezTo>
                    <a:pt x="8147" y="10949"/>
                    <a:pt x="8092" y="11170"/>
                    <a:pt x="8092" y="11478"/>
                  </a:cubicBezTo>
                  <a:moveTo>
                    <a:pt x="4418" y="7714"/>
                  </a:moveTo>
                  <a:cubicBezTo>
                    <a:pt x="4147" y="7714"/>
                    <a:pt x="3927" y="8060"/>
                    <a:pt x="3927" y="8486"/>
                  </a:cubicBezTo>
                  <a:cubicBezTo>
                    <a:pt x="3927" y="8912"/>
                    <a:pt x="4147" y="9257"/>
                    <a:pt x="4418" y="9257"/>
                  </a:cubicBezTo>
                  <a:cubicBezTo>
                    <a:pt x="4689" y="9257"/>
                    <a:pt x="4909" y="8912"/>
                    <a:pt x="4909" y="8486"/>
                  </a:cubicBezTo>
                  <a:cubicBezTo>
                    <a:pt x="4909" y="8060"/>
                    <a:pt x="4689" y="7714"/>
                    <a:pt x="4418" y="7714"/>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 name="Gruppieren 2">
            <a:extLst>
              <a:ext uri="{FF2B5EF4-FFF2-40B4-BE49-F238E27FC236}">
                <a16:creationId xmlns:a16="http://schemas.microsoft.com/office/drawing/2014/main" id="{40E3074D-D506-7E42-9D88-0F0BB8B63675}"/>
              </a:ext>
            </a:extLst>
          </p:cNvPr>
          <p:cNvGrpSpPr/>
          <p:nvPr/>
        </p:nvGrpSpPr>
        <p:grpSpPr>
          <a:xfrm>
            <a:off x="18631037" y="3946494"/>
            <a:ext cx="4891083" cy="3413496"/>
            <a:chOff x="18631037" y="3946494"/>
            <a:chExt cx="4891083" cy="3413496"/>
          </a:xfrm>
        </p:grpSpPr>
        <p:sp>
          <p:nvSpPr>
            <p:cNvPr id="21" name="TextBox 20">
              <a:extLst>
                <a:ext uri="{FF2B5EF4-FFF2-40B4-BE49-F238E27FC236}">
                  <a16:creationId xmlns:a16="http://schemas.microsoft.com/office/drawing/2014/main" id="{3F5CFD59-4631-1946-A4A8-CDD7643087A4}"/>
                </a:ext>
              </a:extLst>
            </p:cNvPr>
            <p:cNvSpPr txBox="1"/>
            <p:nvPr/>
          </p:nvSpPr>
          <p:spPr>
            <a:xfrm>
              <a:off x="18631037" y="5038979"/>
              <a:ext cx="4891083" cy="861774"/>
            </a:xfrm>
            <a:prstGeom prst="rect">
              <a:avLst/>
            </a:prstGeom>
            <a:noFill/>
          </p:spPr>
          <p:txBody>
            <a:bodyPr wrap="none">
              <a:spAutoFit/>
            </a:bodyPr>
            <a:lstStyle/>
            <a:p>
              <a:pPr algn="ctr" defTabSz="1828434" eaLnBrk="1" fontAlgn="auto" hangingPunct="1">
                <a:spcBef>
                  <a:spcPts val="0"/>
                </a:spcBef>
                <a:spcAft>
                  <a:spcPts val="0"/>
                </a:spcAft>
                <a:defRPr/>
              </a:pPr>
              <a:r>
                <a:rPr lang="en-US" sz="2500" spc="600" dirty="0">
                  <a:solidFill>
                    <a:schemeClr val="tx2"/>
                  </a:solidFill>
                  <a:latin typeface="Montserrat" charset="0"/>
                  <a:ea typeface="Montserrat" charset="0"/>
                  <a:cs typeface="Montserrat" charset="0"/>
                </a:rPr>
                <a:t>TIME CONSUMING </a:t>
              </a:r>
            </a:p>
            <a:p>
              <a:pPr algn="ctr" defTabSz="1828434" eaLnBrk="1" fontAlgn="auto" hangingPunct="1">
                <a:spcBef>
                  <a:spcPts val="0"/>
                </a:spcBef>
                <a:spcAft>
                  <a:spcPts val="0"/>
                </a:spcAft>
                <a:defRPr/>
              </a:pPr>
              <a:r>
                <a:rPr lang="en-US" sz="2500" spc="600" dirty="0">
                  <a:solidFill>
                    <a:schemeClr val="tx2"/>
                  </a:solidFill>
                  <a:latin typeface="Montserrat" charset="0"/>
                  <a:ea typeface="Montserrat" charset="0"/>
                  <a:cs typeface="Montserrat" charset="0"/>
                </a:rPr>
                <a:t>2</a:t>
              </a:r>
              <a:r>
                <a:rPr lang="en-US" sz="2500" spc="600" baseline="30000" dirty="0">
                  <a:solidFill>
                    <a:schemeClr val="tx2"/>
                  </a:solidFill>
                  <a:latin typeface="Montserrat" charset="0"/>
                  <a:ea typeface="Montserrat" charset="0"/>
                  <a:cs typeface="Montserrat" charset="0"/>
                </a:rPr>
                <a:t>nd</a:t>
              </a:r>
              <a:r>
                <a:rPr lang="en-US" sz="2500" spc="600" dirty="0">
                  <a:solidFill>
                    <a:schemeClr val="tx2"/>
                  </a:solidFill>
                  <a:latin typeface="Montserrat" charset="0"/>
                  <a:ea typeface="Montserrat" charset="0"/>
                  <a:cs typeface="Montserrat" charset="0"/>
                </a:rPr>
                <a:t> HAND SHOPPING</a:t>
              </a:r>
            </a:p>
          </p:txBody>
        </p:sp>
        <p:sp>
          <p:nvSpPr>
            <p:cNvPr id="22" name="TextBox 21">
              <a:extLst>
                <a:ext uri="{FF2B5EF4-FFF2-40B4-BE49-F238E27FC236}">
                  <a16:creationId xmlns:a16="http://schemas.microsoft.com/office/drawing/2014/main" id="{8239F0CC-1187-3147-9324-CBAE7C5C270B}"/>
                </a:ext>
              </a:extLst>
            </p:cNvPr>
            <p:cNvSpPr txBox="1"/>
            <p:nvPr/>
          </p:nvSpPr>
          <p:spPr>
            <a:xfrm>
              <a:off x="18988223" y="6067970"/>
              <a:ext cx="4176713" cy="129202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dirty="0">
                  <a:latin typeface="Montserrat Light" charset="0"/>
                  <a:ea typeface="Montserrat Light" charset="0"/>
                  <a:cs typeface="Montserrat Light" charset="0"/>
                </a:rPr>
                <a:t>Browsing multiple platforms to find matching outfit</a:t>
              </a:r>
            </a:p>
          </p:txBody>
        </p:sp>
        <p:sp>
          <p:nvSpPr>
            <p:cNvPr id="32" name="Shape 2570">
              <a:extLst>
                <a:ext uri="{FF2B5EF4-FFF2-40B4-BE49-F238E27FC236}">
                  <a16:creationId xmlns:a16="http://schemas.microsoft.com/office/drawing/2014/main" id="{201726CD-F6F3-9540-BE79-75721FB337F3}"/>
                </a:ext>
              </a:extLst>
            </p:cNvPr>
            <p:cNvSpPr>
              <a:spLocks noChangeAspect="1"/>
            </p:cNvSpPr>
            <p:nvPr/>
          </p:nvSpPr>
          <p:spPr>
            <a:xfrm>
              <a:off x="20649459" y="3946494"/>
              <a:ext cx="854241" cy="832399"/>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pic>
        <p:nvPicPr>
          <p:cNvPr id="37" name="Grafik 36" descr="Ein Bild, das Outdoorobjekt, draußen, Windmühle, Berg enthält.&#10;&#10;Automatisch generierte Beschreibung">
            <a:extLst>
              <a:ext uri="{FF2B5EF4-FFF2-40B4-BE49-F238E27FC236}">
                <a16:creationId xmlns:a16="http://schemas.microsoft.com/office/drawing/2014/main" id="{D609012A-A52B-4A6D-0206-D699BDEC3C50}"/>
              </a:ext>
            </a:extLst>
          </p:cNvPr>
          <p:cNvPicPr>
            <a:picLocks noChangeAspect="1"/>
          </p:cNvPicPr>
          <p:nvPr/>
        </p:nvPicPr>
        <p:blipFill rotWithShape="1">
          <a:blip r:embed="rId3">
            <a:extLst>
              <a:ext uri="{28A0092B-C50C-407E-A947-70E740481C1C}">
                <a14:useLocalDpi xmlns:a14="http://schemas.microsoft.com/office/drawing/2010/main" val="0"/>
              </a:ext>
            </a:extLst>
          </a:blip>
          <a:srcRect l="50433"/>
          <a:stretch/>
        </p:blipFill>
        <p:spPr>
          <a:xfrm>
            <a:off x="-1" y="0"/>
            <a:ext cx="12150725" cy="13789025"/>
          </a:xfrm>
          <a:prstGeom prst="rect">
            <a:avLst/>
          </a:prstGeom>
        </p:spPr>
      </p:pic>
    </p:spTree>
    <p:extLst>
      <p:ext uri="{BB962C8B-B14F-4D97-AF65-F5344CB8AC3E}">
        <p14:creationId xmlns:p14="http://schemas.microsoft.com/office/powerpoint/2010/main" val="10577520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7A6A90B6-9156-6D47-8AA3-5C04B27AF244}"/>
              </a:ext>
            </a:extLst>
          </p:cNvPr>
          <p:cNvCxnSpPr/>
          <p:nvPr/>
        </p:nvCxnSpPr>
        <p:spPr>
          <a:xfrm>
            <a:off x="2139950" y="8399463"/>
            <a:ext cx="201469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C4F29A-AF03-0B4E-86EE-407D8BEDC850}"/>
              </a:ext>
            </a:extLst>
          </p:cNvPr>
          <p:cNvCxnSpPr/>
          <p:nvPr/>
        </p:nvCxnSpPr>
        <p:spPr>
          <a:xfrm>
            <a:off x="8720138" y="5065713"/>
            <a:ext cx="0" cy="6697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3C17059-600B-3A40-84CB-CE3F02056625}"/>
              </a:ext>
            </a:extLst>
          </p:cNvPr>
          <p:cNvCxnSpPr/>
          <p:nvPr/>
        </p:nvCxnSpPr>
        <p:spPr>
          <a:xfrm>
            <a:off x="15689263" y="5065713"/>
            <a:ext cx="0" cy="6697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C02E906-76F1-6B44-8A73-299C59C6200D}"/>
              </a:ext>
            </a:extLst>
          </p:cNvPr>
          <p:cNvSpPr txBox="1"/>
          <p:nvPr/>
        </p:nvSpPr>
        <p:spPr>
          <a:xfrm>
            <a:off x="3692525" y="1390650"/>
            <a:ext cx="16992600" cy="2122488"/>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TRUSTED BY BIG COMPANIES</a:t>
            </a:r>
          </a:p>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AROUND THE WORLD</a:t>
            </a:r>
            <a:endParaRPr lang="en-US" sz="9600" spc="600">
              <a:solidFill>
                <a:schemeClr val="tx2"/>
              </a:solidFill>
              <a:latin typeface="Montserrat" charset="0"/>
              <a:ea typeface="Montserrat" charset="0"/>
              <a:cs typeface="Montserrat" charset="0"/>
            </a:endParaRPr>
          </a:p>
        </p:txBody>
      </p:sp>
      <p:sp>
        <p:nvSpPr>
          <p:cNvPr id="15" name="TextBox 14">
            <a:extLst>
              <a:ext uri="{FF2B5EF4-FFF2-40B4-BE49-F238E27FC236}">
                <a16:creationId xmlns:a16="http://schemas.microsoft.com/office/drawing/2014/main" id="{D0A3F342-53F0-F841-AF24-65BB0224EE88}"/>
              </a:ext>
            </a:extLst>
          </p:cNvPr>
          <p:cNvSpPr txBox="1"/>
          <p:nvPr/>
        </p:nvSpPr>
        <p:spPr>
          <a:xfrm>
            <a:off x="905510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17" name="TextBox 16">
            <a:extLst>
              <a:ext uri="{FF2B5EF4-FFF2-40B4-BE49-F238E27FC236}">
                <a16:creationId xmlns:a16="http://schemas.microsoft.com/office/drawing/2014/main" id="{71F1D975-FB72-6D4A-858D-634E05828A79}"/>
              </a:ext>
            </a:extLst>
          </p:cNvPr>
          <p:cNvSpPr txBox="1"/>
          <p:nvPr/>
        </p:nvSpPr>
        <p:spPr>
          <a:xfrm>
            <a:off x="4897438" y="3787775"/>
            <a:ext cx="14658975" cy="923925"/>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16" name="Picture Placeholder 15">
            <a:extLst>
              <a:ext uri="{FF2B5EF4-FFF2-40B4-BE49-F238E27FC236}">
                <a16:creationId xmlns:a16="http://schemas.microsoft.com/office/drawing/2014/main" id="{EBB8B5AB-CE5C-174F-BB3B-074FD3BCFA1B}"/>
              </a:ext>
            </a:extLst>
          </p:cNvPr>
          <p:cNvSpPr>
            <a:spLocks noGrp="1"/>
          </p:cNvSpPr>
          <p:nvPr>
            <p:ph type="pic" sz="quarter" idx="14"/>
          </p:nvPr>
        </p:nvSpPr>
        <p:spPr>
          <a:xfrm>
            <a:off x="2476500" y="5399088"/>
            <a:ext cx="5387975" cy="2668587"/>
          </a:xfrm>
        </p:spPr>
      </p:sp>
      <p:sp>
        <p:nvSpPr>
          <p:cNvPr id="18" name="Picture Placeholder 17">
            <a:extLst>
              <a:ext uri="{FF2B5EF4-FFF2-40B4-BE49-F238E27FC236}">
                <a16:creationId xmlns:a16="http://schemas.microsoft.com/office/drawing/2014/main" id="{104772A7-5437-544A-8E8A-53DA9288117E}"/>
              </a:ext>
            </a:extLst>
          </p:cNvPr>
          <p:cNvSpPr>
            <a:spLocks noGrp="1"/>
          </p:cNvSpPr>
          <p:nvPr>
            <p:ph type="pic" sz="quarter" idx="15"/>
          </p:nvPr>
        </p:nvSpPr>
        <p:spPr>
          <a:xfrm>
            <a:off x="9494838" y="5399088"/>
            <a:ext cx="5387975" cy="2668587"/>
          </a:xfrm>
        </p:spPr>
      </p:sp>
      <p:sp>
        <p:nvSpPr>
          <p:cNvPr id="20" name="Picture Placeholder 19">
            <a:extLst>
              <a:ext uri="{FF2B5EF4-FFF2-40B4-BE49-F238E27FC236}">
                <a16:creationId xmlns:a16="http://schemas.microsoft.com/office/drawing/2014/main" id="{0C3059D8-930E-6D4F-AC16-EA6D454DC303}"/>
              </a:ext>
            </a:extLst>
          </p:cNvPr>
          <p:cNvSpPr>
            <a:spLocks noGrp="1"/>
          </p:cNvSpPr>
          <p:nvPr>
            <p:ph type="pic" sz="quarter" idx="18"/>
          </p:nvPr>
        </p:nvSpPr>
        <p:spPr>
          <a:xfrm>
            <a:off x="16463963" y="5399088"/>
            <a:ext cx="5387975" cy="2668587"/>
          </a:xfrm>
        </p:spPr>
      </p:sp>
      <p:sp>
        <p:nvSpPr>
          <p:cNvPr id="21" name="Picture Placeholder 20">
            <a:extLst>
              <a:ext uri="{FF2B5EF4-FFF2-40B4-BE49-F238E27FC236}">
                <a16:creationId xmlns:a16="http://schemas.microsoft.com/office/drawing/2014/main" id="{0E9BF76D-E02C-BE44-811D-CBB3DBAF52F9}"/>
              </a:ext>
            </a:extLst>
          </p:cNvPr>
          <p:cNvSpPr>
            <a:spLocks noGrp="1"/>
          </p:cNvSpPr>
          <p:nvPr>
            <p:ph type="pic" sz="quarter" idx="19"/>
          </p:nvPr>
        </p:nvSpPr>
        <p:spPr>
          <a:xfrm>
            <a:off x="16463963" y="8747125"/>
            <a:ext cx="5387975" cy="2668588"/>
          </a:xfrm>
        </p:spPr>
      </p:sp>
      <p:sp>
        <p:nvSpPr>
          <p:cNvPr id="22" name="Picture Placeholder 21">
            <a:extLst>
              <a:ext uri="{FF2B5EF4-FFF2-40B4-BE49-F238E27FC236}">
                <a16:creationId xmlns:a16="http://schemas.microsoft.com/office/drawing/2014/main" id="{590FECC5-649B-1648-94A6-3A09AB323C14}"/>
              </a:ext>
            </a:extLst>
          </p:cNvPr>
          <p:cNvSpPr>
            <a:spLocks noGrp="1"/>
          </p:cNvSpPr>
          <p:nvPr>
            <p:ph type="pic" sz="quarter" idx="17"/>
          </p:nvPr>
        </p:nvSpPr>
        <p:spPr>
          <a:xfrm>
            <a:off x="9494838" y="8747125"/>
            <a:ext cx="5387975" cy="2668588"/>
          </a:xfrm>
        </p:spPr>
      </p:sp>
      <p:sp>
        <p:nvSpPr>
          <p:cNvPr id="23" name="Picture Placeholder 22">
            <a:extLst>
              <a:ext uri="{FF2B5EF4-FFF2-40B4-BE49-F238E27FC236}">
                <a16:creationId xmlns:a16="http://schemas.microsoft.com/office/drawing/2014/main" id="{632EB118-0784-9F4B-A238-D5459DB72D0E}"/>
              </a:ext>
            </a:extLst>
          </p:cNvPr>
          <p:cNvSpPr>
            <a:spLocks noGrp="1"/>
          </p:cNvSpPr>
          <p:nvPr>
            <p:ph type="pic" sz="quarter" idx="16"/>
          </p:nvPr>
        </p:nvSpPr>
        <p:spPr>
          <a:xfrm>
            <a:off x="2476500" y="8747125"/>
            <a:ext cx="5387975" cy="2668588"/>
          </a:xfrm>
        </p:spPr>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7" name="Group 47">
            <a:extLst>
              <a:ext uri="{FF2B5EF4-FFF2-40B4-BE49-F238E27FC236}">
                <a16:creationId xmlns:a16="http://schemas.microsoft.com/office/drawing/2014/main" id="{47A21F3B-9B9C-49CB-972E-299F482F4D29}"/>
              </a:ext>
            </a:extLst>
          </p:cNvPr>
          <p:cNvGrpSpPr>
            <a:grpSpLocks/>
          </p:cNvGrpSpPr>
          <p:nvPr/>
        </p:nvGrpSpPr>
        <p:grpSpPr bwMode="auto">
          <a:xfrm>
            <a:off x="5276850" y="1752600"/>
            <a:ext cx="3475038" cy="10347325"/>
            <a:chOff x="5276457" y="1752600"/>
            <a:chExt cx="3474720" cy="10652760"/>
          </a:xfrm>
        </p:grpSpPr>
        <p:cxnSp>
          <p:nvCxnSpPr>
            <p:cNvPr id="63" name="Straight Connector 62">
              <a:extLst>
                <a:ext uri="{FF2B5EF4-FFF2-40B4-BE49-F238E27FC236}">
                  <a16:creationId xmlns:a16="http://schemas.microsoft.com/office/drawing/2014/main" id="{5E72F9FA-9650-0944-B7CF-90F6B8F7B5F4}"/>
                </a:ext>
              </a:extLst>
            </p:cNvPr>
            <p:cNvCxnSpPr/>
            <p:nvPr/>
          </p:nvCxnSpPr>
          <p:spPr>
            <a:xfrm>
              <a:off x="5276457" y="1752600"/>
              <a:ext cx="0" cy="10652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2EF23E2-BE72-9B45-9CC1-8AA1AE759FE5}"/>
                </a:ext>
              </a:extLst>
            </p:cNvPr>
            <p:cNvCxnSpPr/>
            <p:nvPr/>
          </p:nvCxnSpPr>
          <p:spPr>
            <a:xfrm>
              <a:off x="8751177" y="1752600"/>
              <a:ext cx="0" cy="10652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Straight Connector 65">
            <a:extLst>
              <a:ext uri="{FF2B5EF4-FFF2-40B4-BE49-F238E27FC236}">
                <a16:creationId xmlns:a16="http://schemas.microsoft.com/office/drawing/2014/main" id="{4C17AE3A-7FD6-5A48-8C1F-588ACEE7BA6E}"/>
              </a:ext>
            </a:extLst>
          </p:cNvPr>
          <p:cNvCxnSpPr/>
          <p:nvPr/>
        </p:nvCxnSpPr>
        <p:spPr>
          <a:xfrm>
            <a:off x="1673225" y="5168900"/>
            <a:ext cx="1051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6A05DCC-FBC4-8043-A721-FA0AB66CB9AF}"/>
              </a:ext>
            </a:extLst>
          </p:cNvPr>
          <p:cNvCxnSpPr/>
          <p:nvPr/>
        </p:nvCxnSpPr>
        <p:spPr>
          <a:xfrm>
            <a:off x="1673225" y="8521700"/>
            <a:ext cx="1051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03326B6-AC7D-B54E-B13E-98B2C802C82E}"/>
              </a:ext>
            </a:extLst>
          </p:cNvPr>
          <p:cNvSpPr txBox="1"/>
          <p:nvPr/>
        </p:nvSpPr>
        <p:spPr>
          <a:xfrm>
            <a:off x="14417675" y="3281363"/>
            <a:ext cx="7324725" cy="5630862"/>
          </a:xfrm>
          <a:prstGeom prst="rect">
            <a:avLst/>
          </a:prstGeom>
          <a:noFill/>
        </p:spPr>
        <p:txBody>
          <a:bodyPr>
            <a:spAutoFit/>
          </a:bodyPr>
          <a:lstStyle/>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TRUSTED BY GREAT COMPANIES AROUND THE</a:t>
            </a:r>
          </a:p>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EARTH </a:t>
            </a:r>
            <a:endParaRPr lang="en-US" sz="11500" b="1" spc="600">
              <a:solidFill>
                <a:schemeClr val="tx2"/>
              </a:solidFill>
              <a:latin typeface="Montserrat" charset="0"/>
              <a:ea typeface="Montserrat" charset="0"/>
              <a:cs typeface="Montserrat" charset="0"/>
            </a:endParaRPr>
          </a:p>
        </p:txBody>
      </p:sp>
      <p:sp>
        <p:nvSpPr>
          <p:cNvPr id="27" name="TextBox 26">
            <a:extLst>
              <a:ext uri="{FF2B5EF4-FFF2-40B4-BE49-F238E27FC236}">
                <a16:creationId xmlns:a16="http://schemas.microsoft.com/office/drawing/2014/main" id="{F4ECE7BF-A45B-5F46-A123-54D52766239A}"/>
              </a:ext>
            </a:extLst>
          </p:cNvPr>
          <p:cNvSpPr txBox="1"/>
          <p:nvPr/>
        </p:nvSpPr>
        <p:spPr>
          <a:xfrm>
            <a:off x="14417675" y="2820988"/>
            <a:ext cx="6267450" cy="338137"/>
          </a:xfrm>
          <a:prstGeom prst="rect">
            <a:avLst/>
          </a:prstGeom>
          <a:noFill/>
        </p:spPr>
        <p:txBody>
          <a:bodyPr>
            <a:spAutoFit/>
          </a:bodyPr>
          <a:lstStyle/>
          <a:p>
            <a:pP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55302" name="TextBox 27">
            <a:extLst>
              <a:ext uri="{FF2B5EF4-FFF2-40B4-BE49-F238E27FC236}">
                <a16:creationId xmlns:a16="http://schemas.microsoft.com/office/drawing/2014/main" id="{FBA74334-4DF4-4EED-A5B2-7B4B224AB24C}"/>
              </a:ext>
            </a:extLst>
          </p:cNvPr>
          <p:cNvSpPr txBox="1">
            <a:spLocks noChangeArrowheads="1"/>
          </p:cNvSpPr>
          <p:nvPr/>
        </p:nvSpPr>
        <p:spPr bwMode="auto">
          <a:xfrm>
            <a:off x="14417675" y="9364663"/>
            <a:ext cx="62674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1600">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a:t>
            </a:r>
          </a:p>
        </p:txBody>
      </p:sp>
      <p:sp>
        <p:nvSpPr>
          <p:cNvPr id="22" name="Picture Placeholder 21">
            <a:extLst>
              <a:ext uri="{FF2B5EF4-FFF2-40B4-BE49-F238E27FC236}">
                <a16:creationId xmlns:a16="http://schemas.microsoft.com/office/drawing/2014/main" id="{71675363-F9EF-7042-B920-F8F956EF5290}"/>
              </a:ext>
            </a:extLst>
          </p:cNvPr>
          <p:cNvSpPr>
            <a:spLocks noGrp="1"/>
          </p:cNvSpPr>
          <p:nvPr>
            <p:ph type="pic" sz="quarter" idx="18"/>
          </p:nvPr>
        </p:nvSpPr>
        <p:spPr>
          <a:xfrm>
            <a:off x="2378075" y="2225675"/>
            <a:ext cx="2506663" cy="2498725"/>
          </a:xfrm>
        </p:spPr>
      </p:sp>
      <p:sp>
        <p:nvSpPr>
          <p:cNvPr id="23" name="Picture Placeholder 22">
            <a:extLst>
              <a:ext uri="{FF2B5EF4-FFF2-40B4-BE49-F238E27FC236}">
                <a16:creationId xmlns:a16="http://schemas.microsoft.com/office/drawing/2014/main" id="{BE35E49D-FA04-6849-9176-A5B11DF48DD4}"/>
              </a:ext>
            </a:extLst>
          </p:cNvPr>
          <p:cNvSpPr>
            <a:spLocks noGrp="1"/>
          </p:cNvSpPr>
          <p:nvPr>
            <p:ph type="pic" sz="quarter" idx="21"/>
          </p:nvPr>
        </p:nvSpPr>
        <p:spPr>
          <a:xfrm>
            <a:off x="2378075" y="5599113"/>
            <a:ext cx="2506663" cy="2498725"/>
          </a:xfrm>
        </p:spPr>
      </p:sp>
      <p:sp>
        <p:nvSpPr>
          <p:cNvPr id="24" name="Picture Placeholder 23">
            <a:extLst>
              <a:ext uri="{FF2B5EF4-FFF2-40B4-BE49-F238E27FC236}">
                <a16:creationId xmlns:a16="http://schemas.microsoft.com/office/drawing/2014/main" id="{6CC3BC3D-2524-AC4F-85AF-338EACFE908C}"/>
              </a:ext>
            </a:extLst>
          </p:cNvPr>
          <p:cNvSpPr>
            <a:spLocks noGrp="1"/>
          </p:cNvSpPr>
          <p:nvPr>
            <p:ph type="pic" sz="quarter" idx="24"/>
          </p:nvPr>
        </p:nvSpPr>
        <p:spPr>
          <a:xfrm>
            <a:off x="2378075" y="9017000"/>
            <a:ext cx="2506663" cy="2498725"/>
          </a:xfrm>
        </p:spPr>
      </p:sp>
      <p:sp>
        <p:nvSpPr>
          <p:cNvPr id="25" name="Picture Placeholder 24">
            <a:extLst>
              <a:ext uri="{FF2B5EF4-FFF2-40B4-BE49-F238E27FC236}">
                <a16:creationId xmlns:a16="http://schemas.microsoft.com/office/drawing/2014/main" id="{1D421C25-275C-EB43-BE64-55883D853187}"/>
              </a:ext>
            </a:extLst>
          </p:cNvPr>
          <p:cNvSpPr>
            <a:spLocks noGrp="1"/>
          </p:cNvSpPr>
          <p:nvPr>
            <p:ph type="pic" sz="quarter" idx="19"/>
          </p:nvPr>
        </p:nvSpPr>
        <p:spPr>
          <a:xfrm>
            <a:off x="5789613" y="2225675"/>
            <a:ext cx="2505075" cy="2498725"/>
          </a:xfrm>
        </p:spPr>
      </p:sp>
      <p:sp>
        <p:nvSpPr>
          <p:cNvPr id="29" name="Picture Placeholder 28">
            <a:extLst>
              <a:ext uri="{FF2B5EF4-FFF2-40B4-BE49-F238E27FC236}">
                <a16:creationId xmlns:a16="http://schemas.microsoft.com/office/drawing/2014/main" id="{1423AE57-0154-E946-8159-0C25951F2E45}"/>
              </a:ext>
            </a:extLst>
          </p:cNvPr>
          <p:cNvSpPr>
            <a:spLocks noGrp="1"/>
          </p:cNvSpPr>
          <p:nvPr>
            <p:ph type="pic" sz="quarter" idx="22"/>
          </p:nvPr>
        </p:nvSpPr>
        <p:spPr>
          <a:xfrm>
            <a:off x="5789613" y="5599113"/>
            <a:ext cx="2505075" cy="2498725"/>
          </a:xfrm>
        </p:spPr>
      </p:sp>
      <p:sp>
        <p:nvSpPr>
          <p:cNvPr id="30" name="Picture Placeholder 29">
            <a:extLst>
              <a:ext uri="{FF2B5EF4-FFF2-40B4-BE49-F238E27FC236}">
                <a16:creationId xmlns:a16="http://schemas.microsoft.com/office/drawing/2014/main" id="{DAB31FB6-161F-5443-90FE-1CBEFB66906C}"/>
              </a:ext>
            </a:extLst>
          </p:cNvPr>
          <p:cNvSpPr>
            <a:spLocks noGrp="1"/>
          </p:cNvSpPr>
          <p:nvPr>
            <p:ph type="pic" sz="quarter" idx="25"/>
          </p:nvPr>
        </p:nvSpPr>
        <p:spPr>
          <a:xfrm>
            <a:off x="5789613" y="9017000"/>
            <a:ext cx="2505075" cy="2498725"/>
          </a:xfrm>
        </p:spPr>
      </p:sp>
      <p:sp>
        <p:nvSpPr>
          <p:cNvPr id="31" name="Picture Placeholder 30">
            <a:extLst>
              <a:ext uri="{FF2B5EF4-FFF2-40B4-BE49-F238E27FC236}">
                <a16:creationId xmlns:a16="http://schemas.microsoft.com/office/drawing/2014/main" id="{CA9D249D-B7D1-384A-8B7C-2745EE4FB93D}"/>
              </a:ext>
            </a:extLst>
          </p:cNvPr>
          <p:cNvSpPr>
            <a:spLocks noGrp="1"/>
          </p:cNvSpPr>
          <p:nvPr>
            <p:ph type="pic" sz="quarter" idx="26"/>
          </p:nvPr>
        </p:nvSpPr>
        <p:spPr>
          <a:xfrm>
            <a:off x="9199563" y="9018588"/>
            <a:ext cx="2505075" cy="2497137"/>
          </a:xfrm>
        </p:spPr>
      </p:sp>
      <p:sp>
        <p:nvSpPr>
          <p:cNvPr id="32" name="Picture Placeholder 31">
            <a:extLst>
              <a:ext uri="{FF2B5EF4-FFF2-40B4-BE49-F238E27FC236}">
                <a16:creationId xmlns:a16="http://schemas.microsoft.com/office/drawing/2014/main" id="{C858C037-B726-5741-858D-F93D0963437A}"/>
              </a:ext>
            </a:extLst>
          </p:cNvPr>
          <p:cNvSpPr>
            <a:spLocks noGrp="1"/>
          </p:cNvSpPr>
          <p:nvPr>
            <p:ph type="pic" sz="quarter" idx="23"/>
          </p:nvPr>
        </p:nvSpPr>
        <p:spPr>
          <a:xfrm>
            <a:off x="9199563" y="5600700"/>
            <a:ext cx="2505075" cy="2497138"/>
          </a:xfrm>
        </p:spPr>
      </p:sp>
      <p:sp>
        <p:nvSpPr>
          <p:cNvPr id="33" name="Picture Placeholder 32">
            <a:extLst>
              <a:ext uri="{FF2B5EF4-FFF2-40B4-BE49-F238E27FC236}">
                <a16:creationId xmlns:a16="http://schemas.microsoft.com/office/drawing/2014/main" id="{A94FB789-0EF2-6C43-AFA7-A0DAA26FF1AC}"/>
              </a:ext>
            </a:extLst>
          </p:cNvPr>
          <p:cNvSpPr>
            <a:spLocks noGrp="1"/>
          </p:cNvSpPr>
          <p:nvPr>
            <p:ph type="pic" sz="quarter" idx="20"/>
          </p:nvPr>
        </p:nvSpPr>
        <p:spPr>
          <a:xfrm>
            <a:off x="9199563" y="2227263"/>
            <a:ext cx="2505075" cy="2497137"/>
          </a:xfrm>
        </p:spPr>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DBF3899-06C7-594B-9507-F5C81EC05457}"/>
              </a:ext>
            </a:extLst>
          </p:cNvPr>
          <p:cNvSpPr txBox="1"/>
          <p:nvPr/>
        </p:nvSpPr>
        <p:spPr>
          <a:xfrm>
            <a:off x="4933950" y="1390650"/>
            <a:ext cx="14509750" cy="2122488"/>
          </a:xfrm>
          <a:prstGeom prst="rect">
            <a:avLst/>
          </a:prstGeom>
          <a:noFill/>
        </p:spPr>
        <p:txBody>
          <a:bodyPr wrap="none">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PHOTO GALLERY</a:t>
            </a:r>
          </a:p>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WITH OUR LATEST PROJECTS</a:t>
            </a:r>
            <a:endParaRPr lang="en-US" sz="9600" spc="600">
              <a:solidFill>
                <a:schemeClr val="tx2"/>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id="{FC317A9C-5213-FB4D-A154-A6B3963593DC}"/>
              </a:ext>
            </a:extLst>
          </p:cNvPr>
          <p:cNvSpPr txBox="1"/>
          <p:nvPr/>
        </p:nvSpPr>
        <p:spPr>
          <a:xfrm>
            <a:off x="905510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56323" name="TextBox 8">
            <a:extLst>
              <a:ext uri="{FF2B5EF4-FFF2-40B4-BE49-F238E27FC236}">
                <a16:creationId xmlns:a16="http://schemas.microsoft.com/office/drawing/2014/main" id="{B8539AEC-07CF-41D1-99F3-4744081FFA25}"/>
              </a:ext>
            </a:extLst>
          </p:cNvPr>
          <p:cNvSpPr txBox="1">
            <a:spLocks noChangeArrowheads="1"/>
          </p:cNvSpPr>
          <p:nvPr/>
        </p:nvSpPr>
        <p:spPr bwMode="auto">
          <a:xfrm>
            <a:off x="5172075" y="3905250"/>
            <a:ext cx="14109700"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1800">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 company or association of persons can be created at law as</a:t>
            </a:r>
          </a:p>
        </p:txBody>
      </p:sp>
      <p:sp>
        <p:nvSpPr>
          <p:cNvPr id="17" name="Rectangle 16">
            <a:extLst>
              <a:ext uri="{FF2B5EF4-FFF2-40B4-BE49-F238E27FC236}">
                <a16:creationId xmlns:a16="http://schemas.microsoft.com/office/drawing/2014/main" id="{D94513BE-B79B-B24F-86FA-7D21CE248AE4}"/>
              </a:ext>
            </a:extLst>
          </p:cNvPr>
          <p:cNvSpPr/>
          <p:nvPr/>
        </p:nvSpPr>
        <p:spPr>
          <a:xfrm>
            <a:off x="0" y="11552238"/>
            <a:ext cx="24377650" cy="2163762"/>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18" name="TextBox 17">
            <a:extLst>
              <a:ext uri="{FF2B5EF4-FFF2-40B4-BE49-F238E27FC236}">
                <a16:creationId xmlns:a16="http://schemas.microsoft.com/office/drawing/2014/main" id="{1D12DA8F-21F4-5747-A5ED-9550DD9C406D}"/>
              </a:ext>
            </a:extLst>
          </p:cNvPr>
          <p:cNvSpPr txBox="1"/>
          <p:nvPr/>
        </p:nvSpPr>
        <p:spPr>
          <a:xfrm>
            <a:off x="1379538" y="12398375"/>
            <a:ext cx="21774150" cy="461963"/>
          </a:xfrm>
          <a:prstGeom prst="rect">
            <a:avLst/>
          </a:prstGeom>
          <a:noFill/>
        </p:spPr>
        <p:txBody>
          <a:bodyPr wrap="none">
            <a:spAutoFit/>
          </a:bodyPr>
          <a:lstStyle/>
          <a:p>
            <a:pPr algn="ctr" defTabSz="1828434" eaLnBrk="1" fontAlgn="auto" hangingPunct="1">
              <a:spcBef>
                <a:spcPts val="0"/>
              </a:spcBef>
              <a:spcAft>
                <a:spcPts val="0"/>
              </a:spcAft>
              <a:defRPr/>
            </a:pPr>
            <a:r>
              <a:rPr lang="en-US" sz="2400" spc="2000">
                <a:solidFill>
                  <a:schemeClr val="bg1"/>
                </a:solidFill>
                <a:latin typeface="Montserrat" charset="0"/>
                <a:ea typeface="Montserrat" charset="0"/>
                <a:cs typeface="Montserrat" charset="0"/>
              </a:rPr>
              <a:t>SEE MORE PROJECTS AT CREATIVEMARKET.COM/SLIDEPRO</a:t>
            </a:r>
            <a:endParaRPr lang="en-US" sz="4000" spc="2000">
              <a:solidFill>
                <a:schemeClr val="bg1"/>
              </a:solidFill>
              <a:latin typeface="Montserrat" charset="0"/>
              <a:ea typeface="Montserrat" charset="0"/>
              <a:cs typeface="Montserrat" charset="0"/>
            </a:endParaRPr>
          </a:p>
        </p:txBody>
      </p:sp>
      <p:sp>
        <p:nvSpPr>
          <p:cNvPr id="2" name="Picture Placeholder 1">
            <a:extLst>
              <a:ext uri="{FF2B5EF4-FFF2-40B4-BE49-F238E27FC236}">
                <a16:creationId xmlns:a16="http://schemas.microsoft.com/office/drawing/2014/main" id="{5207CF1A-AF88-944F-9468-05EF60A30986}"/>
              </a:ext>
            </a:extLst>
          </p:cNvPr>
          <p:cNvSpPr>
            <a:spLocks noGrp="1"/>
          </p:cNvSpPr>
          <p:nvPr>
            <p:ph type="pic" sz="quarter" idx="13"/>
          </p:nvPr>
        </p:nvSpPr>
        <p:spPr>
          <a:xfrm>
            <a:off x="0" y="6149975"/>
            <a:ext cx="6099175" cy="5402263"/>
          </a:xfrm>
        </p:spPr>
      </p:sp>
      <p:sp>
        <p:nvSpPr>
          <p:cNvPr id="3" name="Picture Placeholder 2">
            <a:extLst>
              <a:ext uri="{FF2B5EF4-FFF2-40B4-BE49-F238E27FC236}">
                <a16:creationId xmlns:a16="http://schemas.microsoft.com/office/drawing/2014/main" id="{1B64F37E-B4E1-744B-B154-FD50B8F50E8A}"/>
              </a:ext>
            </a:extLst>
          </p:cNvPr>
          <p:cNvSpPr>
            <a:spLocks noGrp="1"/>
          </p:cNvSpPr>
          <p:nvPr>
            <p:ph type="pic" sz="quarter" idx="14"/>
          </p:nvPr>
        </p:nvSpPr>
        <p:spPr>
          <a:xfrm>
            <a:off x="6076950" y="6149975"/>
            <a:ext cx="6099175" cy="5402263"/>
          </a:xfrm>
        </p:spPr>
      </p:sp>
      <p:sp>
        <p:nvSpPr>
          <p:cNvPr id="4" name="Picture Placeholder 3">
            <a:extLst>
              <a:ext uri="{FF2B5EF4-FFF2-40B4-BE49-F238E27FC236}">
                <a16:creationId xmlns:a16="http://schemas.microsoft.com/office/drawing/2014/main" id="{18EDF58C-45A1-1E43-8A73-0505C4FDDC30}"/>
              </a:ext>
            </a:extLst>
          </p:cNvPr>
          <p:cNvSpPr>
            <a:spLocks noGrp="1"/>
          </p:cNvSpPr>
          <p:nvPr>
            <p:ph type="pic" sz="quarter" idx="15"/>
          </p:nvPr>
        </p:nvSpPr>
        <p:spPr>
          <a:xfrm>
            <a:off x="12190413" y="6149975"/>
            <a:ext cx="6099175" cy="5402263"/>
          </a:xfrm>
        </p:spPr>
      </p:sp>
      <p:sp>
        <p:nvSpPr>
          <p:cNvPr id="5" name="Picture Placeholder 4">
            <a:extLst>
              <a:ext uri="{FF2B5EF4-FFF2-40B4-BE49-F238E27FC236}">
                <a16:creationId xmlns:a16="http://schemas.microsoft.com/office/drawing/2014/main" id="{5618420C-A78C-FB4F-9CCD-27244254AC78}"/>
              </a:ext>
            </a:extLst>
          </p:cNvPr>
          <p:cNvSpPr>
            <a:spLocks noGrp="1"/>
          </p:cNvSpPr>
          <p:nvPr>
            <p:ph type="pic" sz="quarter" idx="16"/>
          </p:nvPr>
        </p:nvSpPr>
        <p:spPr>
          <a:xfrm>
            <a:off x="18295938" y="6149975"/>
            <a:ext cx="6099175" cy="5402263"/>
          </a:xfrm>
        </p:spPr>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677FBF9-1A5C-A04B-A901-641DC97D430D}"/>
              </a:ext>
            </a:extLst>
          </p:cNvPr>
          <p:cNvSpPr/>
          <p:nvPr/>
        </p:nvSpPr>
        <p:spPr>
          <a:xfrm>
            <a:off x="11795125" y="4208463"/>
            <a:ext cx="5408613" cy="42195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16" name="Rectangle 15">
            <a:extLst>
              <a:ext uri="{FF2B5EF4-FFF2-40B4-BE49-F238E27FC236}">
                <a16:creationId xmlns:a16="http://schemas.microsoft.com/office/drawing/2014/main" id="{10D73655-181D-6E44-A688-CCD630B3D671}"/>
              </a:ext>
            </a:extLst>
          </p:cNvPr>
          <p:cNvSpPr/>
          <p:nvPr/>
        </p:nvSpPr>
        <p:spPr>
          <a:xfrm>
            <a:off x="17203738" y="8428038"/>
            <a:ext cx="5408612" cy="42211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14" name="TextBox 13">
            <a:extLst>
              <a:ext uri="{FF2B5EF4-FFF2-40B4-BE49-F238E27FC236}">
                <a16:creationId xmlns:a16="http://schemas.microsoft.com/office/drawing/2014/main" id="{FAAE7BB7-E6BA-7349-9058-CA4F19B201F8}"/>
              </a:ext>
            </a:extLst>
          </p:cNvPr>
          <p:cNvSpPr txBox="1"/>
          <p:nvPr/>
        </p:nvSpPr>
        <p:spPr>
          <a:xfrm>
            <a:off x="4933950" y="1390650"/>
            <a:ext cx="14509750" cy="2122488"/>
          </a:xfrm>
          <a:prstGeom prst="rect">
            <a:avLst/>
          </a:prstGeom>
          <a:noFill/>
        </p:spPr>
        <p:txBody>
          <a:bodyPr wrap="none">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PHOTO GALLERY</a:t>
            </a:r>
          </a:p>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WITH OUR LATEST PROJECTS</a:t>
            </a:r>
            <a:endParaRPr lang="en-US" sz="9600" spc="600">
              <a:solidFill>
                <a:schemeClr val="tx2"/>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id="{019C408A-EF29-AA43-945F-0C60FA0E48E9}"/>
              </a:ext>
            </a:extLst>
          </p:cNvPr>
          <p:cNvSpPr txBox="1"/>
          <p:nvPr/>
        </p:nvSpPr>
        <p:spPr>
          <a:xfrm>
            <a:off x="905510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57349" name="TextBox 19">
            <a:extLst>
              <a:ext uri="{FF2B5EF4-FFF2-40B4-BE49-F238E27FC236}">
                <a16:creationId xmlns:a16="http://schemas.microsoft.com/office/drawing/2014/main" id="{69D11439-2A7B-4892-BCAD-1280F3B79073}"/>
              </a:ext>
            </a:extLst>
          </p:cNvPr>
          <p:cNvSpPr txBox="1">
            <a:spLocks noChangeArrowheads="1"/>
          </p:cNvSpPr>
          <p:nvPr/>
        </p:nvSpPr>
        <p:spPr bwMode="auto">
          <a:xfrm>
            <a:off x="12295188" y="5967413"/>
            <a:ext cx="435927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solidFill>
                  <a:schemeClr val="bg1"/>
                </a:solidFill>
                <a:latin typeface="Montserrat Light"/>
                <a:ea typeface="Montserrat Light"/>
                <a:cs typeface="Montserrat Light"/>
              </a:rPr>
              <a:t>A company is an association or collection of individuals, whether natural persons, legal persons.</a:t>
            </a:r>
          </a:p>
        </p:txBody>
      </p:sp>
      <p:sp>
        <p:nvSpPr>
          <p:cNvPr id="21" name="TextBox 20">
            <a:extLst>
              <a:ext uri="{FF2B5EF4-FFF2-40B4-BE49-F238E27FC236}">
                <a16:creationId xmlns:a16="http://schemas.microsoft.com/office/drawing/2014/main" id="{235733F7-D690-024F-B97A-E5271CCF9CF0}"/>
              </a:ext>
            </a:extLst>
          </p:cNvPr>
          <p:cNvSpPr txBox="1"/>
          <p:nvPr/>
        </p:nvSpPr>
        <p:spPr>
          <a:xfrm>
            <a:off x="12679363" y="5235575"/>
            <a:ext cx="3621087" cy="585788"/>
          </a:xfrm>
          <a:prstGeom prst="rect">
            <a:avLst/>
          </a:prstGeom>
          <a:noFill/>
        </p:spPr>
        <p:txBody>
          <a:bodyPr wrap="none">
            <a:spAutoFit/>
          </a:bodyPr>
          <a:lstStyle/>
          <a:p>
            <a:pPr algn="ctr" defTabSz="1828434" eaLnBrk="1" fontAlgn="auto" hangingPunct="1">
              <a:spcBef>
                <a:spcPts val="0"/>
              </a:spcBef>
              <a:spcAft>
                <a:spcPts val="0"/>
              </a:spcAft>
              <a:defRPr/>
            </a:pPr>
            <a:r>
              <a:rPr lang="en-US" sz="3200" b="1" spc="600">
                <a:solidFill>
                  <a:schemeClr val="bg1"/>
                </a:solidFill>
                <a:latin typeface="Montserrat" charset="0"/>
                <a:ea typeface="Montserrat" charset="0"/>
                <a:cs typeface="Montserrat" charset="0"/>
              </a:rPr>
              <a:t>WRITE HERE</a:t>
            </a:r>
            <a:endParaRPr lang="en-US" sz="4800" b="1" spc="600">
              <a:solidFill>
                <a:schemeClr val="bg1"/>
              </a:solidFill>
              <a:latin typeface="Montserrat" charset="0"/>
              <a:ea typeface="Montserrat" charset="0"/>
              <a:cs typeface="Montserrat" charset="0"/>
            </a:endParaRPr>
          </a:p>
        </p:txBody>
      </p:sp>
      <p:sp>
        <p:nvSpPr>
          <p:cNvPr id="57351" name="TextBox 21">
            <a:extLst>
              <a:ext uri="{FF2B5EF4-FFF2-40B4-BE49-F238E27FC236}">
                <a16:creationId xmlns:a16="http://schemas.microsoft.com/office/drawing/2014/main" id="{B543D969-3136-43B5-8453-682C2A0F7179}"/>
              </a:ext>
            </a:extLst>
          </p:cNvPr>
          <p:cNvSpPr txBox="1">
            <a:spLocks noChangeArrowheads="1"/>
          </p:cNvSpPr>
          <p:nvPr/>
        </p:nvSpPr>
        <p:spPr bwMode="auto">
          <a:xfrm>
            <a:off x="17927638" y="10188575"/>
            <a:ext cx="3963987"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solidFill>
                  <a:schemeClr val="bg1"/>
                </a:solidFill>
                <a:latin typeface="Montserrat Light"/>
                <a:ea typeface="Montserrat Light"/>
                <a:cs typeface="Montserrat Light"/>
              </a:rPr>
              <a:t>A company is an association or collection of individuals, whether natural persons, legal</a:t>
            </a:r>
          </a:p>
        </p:txBody>
      </p:sp>
      <p:sp>
        <p:nvSpPr>
          <p:cNvPr id="23" name="TextBox 22">
            <a:extLst>
              <a:ext uri="{FF2B5EF4-FFF2-40B4-BE49-F238E27FC236}">
                <a16:creationId xmlns:a16="http://schemas.microsoft.com/office/drawing/2014/main" id="{183EDEC6-5B77-934C-967D-30686A294DC2}"/>
              </a:ext>
            </a:extLst>
          </p:cNvPr>
          <p:cNvSpPr txBox="1"/>
          <p:nvPr/>
        </p:nvSpPr>
        <p:spPr>
          <a:xfrm>
            <a:off x="18035588" y="9456738"/>
            <a:ext cx="3619500"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b="1" spc="600">
                <a:solidFill>
                  <a:schemeClr val="bg1"/>
                </a:solidFill>
                <a:latin typeface="Montserrat" charset="0"/>
                <a:ea typeface="Montserrat" charset="0"/>
                <a:cs typeface="Montserrat" charset="0"/>
              </a:rPr>
              <a:t>WRITE HERE</a:t>
            </a:r>
            <a:endParaRPr lang="en-US" sz="4800" b="1" spc="600">
              <a:solidFill>
                <a:schemeClr val="bg1"/>
              </a:solidFill>
              <a:latin typeface="Montserrat" charset="0"/>
              <a:ea typeface="Montserrat" charset="0"/>
              <a:cs typeface="Montserrat" charset="0"/>
            </a:endParaRPr>
          </a:p>
        </p:txBody>
      </p:sp>
      <p:sp>
        <p:nvSpPr>
          <p:cNvPr id="3" name="Picture Placeholder 2">
            <a:extLst>
              <a:ext uri="{FF2B5EF4-FFF2-40B4-BE49-F238E27FC236}">
                <a16:creationId xmlns:a16="http://schemas.microsoft.com/office/drawing/2014/main" id="{3AF2E764-01D8-3E46-B1B9-00B65BDBB195}"/>
              </a:ext>
            </a:extLst>
          </p:cNvPr>
          <p:cNvSpPr>
            <a:spLocks noGrp="1"/>
          </p:cNvSpPr>
          <p:nvPr>
            <p:ph type="pic" sz="quarter" idx="13"/>
          </p:nvPr>
        </p:nvSpPr>
        <p:spPr>
          <a:xfrm>
            <a:off x="2058988" y="4208463"/>
            <a:ext cx="9520237" cy="8440737"/>
          </a:xfrm>
        </p:spPr>
      </p:sp>
      <p:sp>
        <p:nvSpPr>
          <p:cNvPr id="4" name="Picture Placeholder 3">
            <a:extLst>
              <a:ext uri="{FF2B5EF4-FFF2-40B4-BE49-F238E27FC236}">
                <a16:creationId xmlns:a16="http://schemas.microsoft.com/office/drawing/2014/main" id="{F56A44A8-AB7C-D04E-A450-D784983137D4}"/>
              </a:ext>
            </a:extLst>
          </p:cNvPr>
          <p:cNvSpPr>
            <a:spLocks noGrp="1"/>
          </p:cNvSpPr>
          <p:nvPr>
            <p:ph type="pic" sz="quarter" idx="15"/>
          </p:nvPr>
        </p:nvSpPr>
        <p:spPr>
          <a:xfrm>
            <a:off x="11795125" y="8428038"/>
            <a:ext cx="5408613" cy="4221162"/>
          </a:xfrm>
        </p:spPr>
      </p:sp>
      <p:sp>
        <p:nvSpPr>
          <p:cNvPr id="5" name="Picture Placeholder 4">
            <a:extLst>
              <a:ext uri="{FF2B5EF4-FFF2-40B4-BE49-F238E27FC236}">
                <a16:creationId xmlns:a16="http://schemas.microsoft.com/office/drawing/2014/main" id="{4B708AA3-D0FB-F94D-BFB1-53C5AEF95D95}"/>
              </a:ext>
            </a:extLst>
          </p:cNvPr>
          <p:cNvSpPr>
            <a:spLocks noGrp="1"/>
          </p:cNvSpPr>
          <p:nvPr>
            <p:ph type="pic" sz="quarter" idx="16"/>
          </p:nvPr>
        </p:nvSpPr>
        <p:spPr>
          <a:xfrm>
            <a:off x="17203738" y="4208463"/>
            <a:ext cx="5408612" cy="4219575"/>
          </a:xfrm>
        </p:spPr>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7AA0A6-4280-8B41-B71D-38CFB404F945}"/>
              </a:ext>
            </a:extLst>
          </p:cNvPr>
          <p:cNvSpPr/>
          <p:nvPr/>
        </p:nvSpPr>
        <p:spPr>
          <a:xfrm>
            <a:off x="0" y="-12700"/>
            <a:ext cx="24377650" cy="6870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17" name="Rectangle 16">
            <a:extLst>
              <a:ext uri="{FF2B5EF4-FFF2-40B4-BE49-F238E27FC236}">
                <a16:creationId xmlns:a16="http://schemas.microsoft.com/office/drawing/2014/main" id="{AC6E8D8A-008A-D04F-A433-7129C4461378}"/>
              </a:ext>
            </a:extLst>
          </p:cNvPr>
          <p:cNvSpPr/>
          <p:nvPr/>
        </p:nvSpPr>
        <p:spPr>
          <a:xfrm>
            <a:off x="0" y="-12700"/>
            <a:ext cx="24377650" cy="6870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18" name="TextBox 17">
            <a:extLst>
              <a:ext uri="{FF2B5EF4-FFF2-40B4-BE49-F238E27FC236}">
                <a16:creationId xmlns:a16="http://schemas.microsoft.com/office/drawing/2014/main" id="{8600E9B4-5766-D54F-96CA-74B35570DCD4}"/>
              </a:ext>
            </a:extLst>
          </p:cNvPr>
          <p:cNvSpPr txBox="1"/>
          <p:nvPr/>
        </p:nvSpPr>
        <p:spPr>
          <a:xfrm>
            <a:off x="7204075" y="1730375"/>
            <a:ext cx="9961563" cy="2122488"/>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bg1"/>
                </a:solidFill>
                <a:latin typeface="Montserrat" charset="0"/>
                <a:ea typeface="Montserrat" charset="0"/>
                <a:cs typeface="Montserrat" charset="0"/>
              </a:rPr>
              <a:t>WHAT ARE OUR COMMON SERVICES</a:t>
            </a:r>
            <a:endParaRPr lang="en-US" sz="9600" spc="600">
              <a:solidFill>
                <a:schemeClr val="bg1"/>
              </a:solidFill>
              <a:latin typeface="Montserrat" charset="0"/>
              <a:ea typeface="Montserrat" charset="0"/>
              <a:cs typeface="Montserrat" charset="0"/>
            </a:endParaRPr>
          </a:p>
        </p:txBody>
      </p:sp>
      <p:sp>
        <p:nvSpPr>
          <p:cNvPr id="24" name="TextBox 23">
            <a:extLst>
              <a:ext uri="{FF2B5EF4-FFF2-40B4-BE49-F238E27FC236}">
                <a16:creationId xmlns:a16="http://schemas.microsoft.com/office/drawing/2014/main" id="{028C24E3-8265-1641-B4B7-0C07CD5F9A06}"/>
              </a:ext>
            </a:extLst>
          </p:cNvPr>
          <p:cNvSpPr txBox="1"/>
          <p:nvPr/>
        </p:nvSpPr>
        <p:spPr>
          <a:xfrm>
            <a:off x="9459913" y="1301750"/>
            <a:ext cx="5418137" cy="58578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bg1"/>
                </a:solidFill>
                <a:latin typeface="Montserrat" charset="0"/>
                <a:ea typeface="Montserrat" charset="0"/>
                <a:cs typeface="Montserrat" charset="0"/>
              </a:rPr>
              <a:t>YOU CAN WRITE HERE</a:t>
            </a:r>
          </a:p>
        </p:txBody>
      </p:sp>
      <p:sp>
        <p:nvSpPr>
          <p:cNvPr id="58373" name="TextBox 24">
            <a:extLst>
              <a:ext uri="{FF2B5EF4-FFF2-40B4-BE49-F238E27FC236}">
                <a16:creationId xmlns:a16="http://schemas.microsoft.com/office/drawing/2014/main" id="{5AD929D6-033C-4D01-AFB8-795CD20C25AC}"/>
              </a:ext>
            </a:extLst>
          </p:cNvPr>
          <p:cNvSpPr txBox="1">
            <a:spLocks noChangeArrowheads="1"/>
          </p:cNvSpPr>
          <p:nvPr/>
        </p:nvSpPr>
        <p:spPr bwMode="auto">
          <a:xfrm>
            <a:off x="4830763" y="4276725"/>
            <a:ext cx="14760575"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1800">
                <a:solidFill>
                  <a:schemeClr val="bg1"/>
                </a:solidFill>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 company or association of persons can be created at law as</a:t>
            </a:r>
          </a:p>
        </p:txBody>
      </p:sp>
      <p:grpSp>
        <p:nvGrpSpPr>
          <p:cNvPr id="58374" name="Group 25">
            <a:extLst>
              <a:ext uri="{FF2B5EF4-FFF2-40B4-BE49-F238E27FC236}">
                <a16:creationId xmlns:a16="http://schemas.microsoft.com/office/drawing/2014/main" id="{58C4735A-6E1B-433A-BFC5-19A6FBBDB4DB}"/>
              </a:ext>
            </a:extLst>
          </p:cNvPr>
          <p:cNvGrpSpPr>
            <a:grpSpLocks/>
          </p:cNvGrpSpPr>
          <p:nvPr/>
        </p:nvGrpSpPr>
        <p:grpSpPr bwMode="auto">
          <a:xfrm>
            <a:off x="3408363" y="8559800"/>
            <a:ext cx="1306512" cy="784225"/>
            <a:chOff x="1775548" y="1990598"/>
            <a:chExt cx="621122" cy="372086"/>
          </a:xfrm>
        </p:grpSpPr>
        <p:sp>
          <p:nvSpPr>
            <p:cNvPr id="27" name="Freeform 226">
              <a:extLst>
                <a:ext uri="{FF2B5EF4-FFF2-40B4-BE49-F238E27FC236}">
                  <a16:creationId xmlns:a16="http://schemas.microsoft.com/office/drawing/2014/main" id="{0549E033-84CF-4244-8965-BD55BE927023}"/>
                </a:ext>
              </a:extLst>
            </p:cNvPr>
            <p:cNvSpPr>
              <a:spLocks noChangeArrowheads="1"/>
            </p:cNvSpPr>
            <p:nvPr/>
          </p:nvSpPr>
          <p:spPr bwMode="auto">
            <a:xfrm>
              <a:off x="1775548" y="1990598"/>
              <a:ext cx="621122" cy="372086"/>
            </a:xfrm>
            <a:custGeom>
              <a:avLst/>
              <a:gdLst>
                <a:gd name="T0" fmla="*/ 620457 w 934"/>
                <a:gd name="T1" fmla="*/ 371422 h 560"/>
                <a:gd name="T2" fmla="*/ 0 w 934"/>
                <a:gd name="T3" fmla="*/ 371422 h 560"/>
                <a:gd name="T4" fmla="*/ 0 w 934"/>
                <a:gd name="T5" fmla="*/ 0 h 560"/>
                <a:gd name="T6" fmla="*/ 620457 w 934"/>
                <a:gd name="T7" fmla="*/ 0 h 560"/>
                <a:gd name="T8" fmla="*/ 620457 w 934"/>
                <a:gd name="T9" fmla="*/ 371422 h 5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4" h="560">
                  <a:moveTo>
                    <a:pt x="933" y="559"/>
                  </a:moveTo>
                  <a:lnTo>
                    <a:pt x="0" y="559"/>
                  </a:lnTo>
                  <a:lnTo>
                    <a:pt x="0" y="0"/>
                  </a:lnTo>
                  <a:lnTo>
                    <a:pt x="933" y="0"/>
                  </a:lnTo>
                  <a:lnTo>
                    <a:pt x="933" y="559"/>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28" name="Freeform 227">
              <a:extLst>
                <a:ext uri="{FF2B5EF4-FFF2-40B4-BE49-F238E27FC236}">
                  <a16:creationId xmlns:a16="http://schemas.microsoft.com/office/drawing/2014/main" id="{997CF22C-149E-3C4C-B548-DE971B35FBB5}"/>
                </a:ext>
              </a:extLst>
            </p:cNvPr>
            <p:cNvSpPr>
              <a:spLocks noChangeArrowheads="1"/>
            </p:cNvSpPr>
            <p:nvPr/>
          </p:nvSpPr>
          <p:spPr bwMode="auto">
            <a:xfrm>
              <a:off x="1775548" y="1990598"/>
              <a:ext cx="621122" cy="199601"/>
            </a:xfrm>
            <a:custGeom>
              <a:avLst/>
              <a:gdLst>
                <a:gd name="T0" fmla="*/ 0 w 934"/>
                <a:gd name="T1" fmla="*/ 0 h 299"/>
                <a:gd name="T2" fmla="*/ 307901 w 934"/>
                <a:gd name="T3" fmla="*/ 198562 h 299"/>
                <a:gd name="T4" fmla="*/ 620457 w 934"/>
                <a:gd name="T5" fmla="*/ 0 h 299"/>
                <a:gd name="T6" fmla="*/ 0 60000 65536"/>
                <a:gd name="T7" fmla="*/ 0 60000 65536"/>
                <a:gd name="T8" fmla="*/ 0 60000 65536"/>
              </a:gdLst>
              <a:ahLst/>
              <a:cxnLst>
                <a:cxn ang="T6">
                  <a:pos x="T0" y="T1"/>
                </a:cxn>
                <a:cxn ang="T7">
                  <a:pos x="T2" y="T3"/>
                </a:cxn>
                <a:cxn ang="T8">
                  <a:pos x="T4" y="T5"/>
                </a:cxn>
              </a:cxnLst>
              <a:rect l="0" t="0" r="r" b="b"/>
              <a:pathLst>
                <a:path w="934" h="299">
                  <a:moveTo>
                    <a:pt x="0" y="0"/>
                  </a:moveTo>
                  <a:lnTo>
                    <a:pt x="463" y="298"/>
                  </a:lnTo>
                  <a:lnTo>
                    <a:pt x="933" y="0"/>
                  </a:ln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58375" name="Group 28">
            <a:extLst>
              <a:ext uri="{FF2B5EF4-FFF2-40B4-BE49-F238E27FC236}">
                <a16:creationId xmlns:a16="http://schemas.microsoft.com/office/drawing/2014/main" id="{9569EC25-E3B1-479B-A484-94F0AAA14E68}"/>
              </a:ext>
            </a:extLst>
          </p:cNvPr>
          <p:cNvGrpSpPr>
            <a:grpSpLocks/>
          </p:cNvGrpSpPr>
          <p:nvPr/>
        </p:nvGrpSpPr>
        <p:grpSpPr bwMode="auto">
          <a:xfrm>
            <a:off x="11542713" y="8385175"/>
            <a:ext cx="1308100" cy="1141413"/>
            <a:chOff x="6885153" y="7021098"/>
            <a:chExt cx="621122" cy="542018"/>
          </a:xfrm>
        </p:grpSpPr>
        <p:sp>
          <p:nvSpPr>
            <p:cNvPr id="30" name="Line 469">
              <a:extLst>
                <a:ext uri="{FF2B5EF4-FFF2-40B4-BE49-F238E27FC236}">
                  <a16:creationId xmlns:a16="http://schemas.microsoft.com/office/drawing/2014/main" id="{39EFC192-C908-574C-9D18-78BC54B13325}"/>
                </a:ext>
              </a:extLst>
            </p:cNvPr>
            <p:cNvSpPr>
              <a:spLocks noChangeShapeType="1"/>
            </p:cNvSpPr>
            <p:nvPr/>
          </p:nvSpPr>
          <p:spPr bwMode="auto">
            <a:xfrm>
              <a:off x="6973346" y="7129652"/>
              <a:ext cx="442474" cy="3015"/>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solidFill>
                  <a:schemeClr val="tx2"/>
                </a:solidFill>
                <a:latin typeface="Montserrat Light" charset="0"/>
              </a:endParaRPr>
            </a:p>
          </p:txBody>
        </p:sp>
        <p:sp>
          <p:nvSpPr>
            <p:cNvPr id="31" name="Line 470">
              <a:extLst>
                <a:ext uri="{FF2B5EF4-FFF2-40B4-BE49-F238E27FC236}">
                  <a16:creationId xmlns:a16="http://schemas.microsoft.com/office/drawing/2014/main" id="{5C8E6ECC-A435-3947-A5CA-2BFCE29D5A1D}"/>
                </a:ext>
              </a:extLst>
            </p:cNvPr>
            <p:cNvSpPr>
              <a:spLocks noChangeShapeType="1"/>
            </p:cNvSpPr>
            <p:nvPr/>
          </p:nvSpPr>
          <p:spPr bwMode="auto">
            <a:xfrm>
              <a:off x="6973346" y="7229160"/>
              <a:ext cx="442474" cy="3015"/>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solidFill>
                  <a:schemeClr val="tx2"/>
                </a:solidFill>
                <a:latin typeface="Montserrat Light" charset="0"/>
              </a:endParaRPr>
            </a:p>
          </p:txBody>
        </p:sp>
        <p:sp>
          <p:nvSpPr>
            <p:cNvPr id="32" name="Line 471">
              <a:extLst>
                <a:ext uri="{FF2B5EF4-FFF2-40B4-BE49-F238E27FC236}">
                  <a16:creationId xmlns:a16="http://schemas.microsoft.com/office/drawing/2014/main" id="{010A5BE5-4EF5-5C4A-BDFC-CB313A9411B6}"/>
                </a:ext>
              </a:extLst>
            </p:cNvPr>
            <p:cNvSpPr>
              <a:spLocks noChangeShapeType="1"/>
            </p:cNvSpPr>
            <p:nvPr/>
          </p:nvSpPr>
          <p:spPr bwMode="auto">
            <a:xfrm>
              <a:off x="6973346" y="7328669"/>
              <a:ext cx="442474" cy="3015"/>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solidFill>
                  <a:schemeClr val="tx2"/>
                </a:solidFill>
                <a:latin typeface="Montserrat Light" charset="0"/>
              </a:endParaRPr>
            </a:p>
          </p:txBody>
        </p:sp>
        <p:sp>
          <p:nvSpPr>
            <p:cNvPr id="33" name="Freeform 472">
              <a:extLst>
                <a:ext uri="{FF2B5EF4-FFF2-40B4-BE49-F238E27FC236}">
                  <a16:creationId xmlns:a16="http://schemas.microsoft.com/office/drawing/2014/main" id="{63015142-2620-5D4E-8234-3BC92298D3B1}"/>
                </a:ext>
              </a:extLst>
            </p:cNvPr>
            <p:cNvSpPr>
              <a:spLocks noChangeArrowheads="1"/>
            </p:cNvSpPr>
            <p:nvPr/>
          </p:nvSpPr>
          <p:spPr bwMode="auto">
            <a:xfrm>
              <a:off x="6885153" y="7021098"/>
              <a:ext cx="621122" cy="542018"/>
            </a:xfrm>
            <a:custGeom>
              <a:avLst/>
              <a:gdLst>
                <a:gd name="T0" fmla="*/ 307901 w 934"/>
                <a:gd name="T1" fmla="*/ 422161 h 814"/>
                <a:gd name="T2" fmla="*/ 620457 w 934"/>
                <a:gd name="T3" fmla="*/ 422161 h 814"/>
                <a:gd name="T4" fmla="*/ 620457 w 934"/>
                <a:gd name="T5" fmla="*/ 0 h 814"/>
                <a:gd name="T6" fmla="*/ 0 w 934"/>
                <a:gd name="T7" fmla="*/ 0 h 814"/>
                <a:gd name="T8" fmla="*/ 0 w 934"/>
                <a:gd name="T9" fmla="*/ 422161 h 814"/>
                <a:gd name="T10" fmla="*/ 168913 w 934"/>
                <a:gd name="T11" fmla="*/ 422161 h 814"/>
                <a:gd name="T12" fmla="*/ 168913 w 934"/>
                <a:gd name="T13" fmla="*/ 541352 h 814"/>
                <a:gd name="T14" fmla="*/ 307901 w 934"/>
                <a:gd name="T15" fmla="*/ 422161 h 8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34" h="814">
                  <a:moveTo>
                    <a:pt x="463" y="634"/>
                  </a:moveTo>
                  <a:lnTo>
                    <a:pt x="933" y="634"/>
                  </a:lnTo>
                  <a:lnTo>
                    <a:pt x="933" y="0"/>
                  </a:lnTo>
                  <a:lnTo>
                    <a:pt x="0" y="0"/>
                  </a:lnTo>
                  <a:lnTo>
                    <a:pt x="0" y="634"/>
                  </a:lnTo>
                  <a:lnTo>
                    <a:pt x="254" y="634"/>
                  </a:lnTo>
                  <a:lnTo>
                    <a:pt x="254" y="813"/>
                  </a:lnTo>
                  <a:lnTo>
                    <a:pt x="463" y="634"/>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grpSp>
        <p:nvGrpSpPr>
          <p:cNvPr id="58376" name="Group 33">
            <a:extLst>
              <a:ext uri="{FF2B5EF4-FFF2-40B4-BE49-F238E27FC236}">
                <a16:creationId xmlns:a16="http://schemas.microsoft.com/office/drawing/2014/main" id="{1A45B4FC-7514-42B1-9341-8C05EC1A3A82}"/>
              </a:ext>
            </a:extLst>
          </p:cNvPr>
          <p:cNvGrpSpPr>
            <a:grpSpLocks/>
          </p:cNvGrpSpPr>
          <p:nvPr/>
        </p:nvGrpSpPr>
        <p:grpSpPr bwMode="auto">
          <a:xfrm>
            <a:off x="19807238" y="8240713"/>
            <a:ext cx="1055687" cy="1350962"/>
            <a:chOff x="8218224" y="8245765"/>
            <a:chExt cx="500998" cy="641631"/>
          </a:xfrm>
        </p:grpSpPr>
        <p:sp>
          <p:nvSpPr>
            <p:cNvPr id="35" name="Line 525">
              <a:extLst>
                <a:ext uri="{FF2B5EF4-FFF2-40B4-BE49-F238E27FC236}">
                  <a16:creationId xmlns:a16="http://schemas.microsoft.com/office/drawing/2014/main" id="{ED0D40CC-D127-4243-B1B7-3F36CE718FBE}"/>
                </a:ext>
              </a:extLst>
            </p:cNvPr>
            <p:cNvSpPr>
              <a:spLocks noChangeShapeType="1"/>
            </p:cNvSpPr>
            <p:nvPr/>
          </p:nvSpPr>
          <p:spPr bwMode="auto">
            <a:xfrm>
              <a:off x="8218224" y="8245765"/>
              <a:ext cx="3014" cy="641631"/>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solidFill>
                  <a:schemeClr val="tx2"/>
                </a:solidFill>
                <a:latin typeface="Montserrat Light" charset="0"/>
              </a:endParaRPr>
            </a:p>
          </p:txBody>
        </p:sp>
        <p:sp>
          <p:nvSpPr>
            <p:cNvPr id="36" name="Freeform 526">
              <a:extLst>
                <a:ext uri="{FF2B5EF4-FFF2-40B4-BE49-F238E27FC236}">
                  <a16:creationId xmlns:a16="http://schemas.microsoft.com/office/drawing/2014/main" id="{A29E1A08-A9F3-A441-B7DC-EB511336110E}"/>
                </a:ext>
              </a:extLst>
            </p:cNvPr>
            <p:cNvSpPr>
              <a:spLocks noChangeArrowheads="1"/>
            </p:cNvSpPr>
            <p:nvPr/>
          </p:nvSpPr>
          <p:spPr bwMode="auto">
            <a:xfrm>
              <a:off x="8411843" y="8309852"/>
              <a:ext cx="307379" cy="287264"/>
            </a:xfrm>
            <a:custGeom>
              <a:avLst/>
              <a:gdLst>
                <a:gd name="T0" fmla="*/ 59007 w 464"/>
                <a:gd name="T1" fmla="*/ 0 h 433"/>
                <a:gd name="T2" fmla="*/ 0 w 464"/>
                <a:gd name="T3" fmla="*/ 49070 h 433"/>
                <a:gd name="T4" fmla="*/ 0 w 464"/>
                <a:gd name="T5" fmla="*/ 286460 h 433"/>
                <a:gd name="T6" fmla="*/ 306967 w 464"/>
                <a:gd name="T7" fmla="*/ 286460 h 433"/>
                <a:gd name="T8" fmla="*/ 247297 w 464"/>
                <a:gd name="T9" fmla="*/ 167765 h 433"/>
                <a:gd name="T10" fmla="*/ 306967 w 464"/>
                <a:gd name="T11" fmla="*/ 49070 h 433"/>
                <a:gd name="T12" fmla="*/ 0 w 464"/>
                <a:gd name="T13" fmla="*/ 49070 h 4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4" h="433">
                  <a:moveTo>
                    <a:pt x="89" y="0"/>
                  </a:moveTo>
                  <a:lnTo>
                    <a:pt x="0" y="74"/>
                  </a:lnTo>
                  <a:lnTo>
                    <a:pt x="0" y="432"/>
                  </a:lnTo>
                  <a:lnTo>
                    <a:pt x="463" y="432"/>
                  </a:lnTo>
                  <a:lnTo>
                    <a:pt x="373" y="253"/>
                  </a:lnTo>
                  <a:lnTo>
                    <a:pt x="463" y="74"/>
                  </a:lnTo>
                  <a:lnTo>
                    <a:pt x="0" y="74"/>
                  </a:ln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37" name="Freeform 527">
              <a:extLst>
                <a:ext uri="{FF2B5EF4-FFF2-40B4-BE49-F238E27FC236}">
                  <a16:creationId xmlns:a16="http://schemas.microsoft.com/office/drawing/2014/main" id="{48507C91-7364-5940-9CC4-24D5235380DF}"/>
                </a:ext>
              </a:extLst>
            </p:cNvPr>
            <p:cNvSpPr>
              <a:spLocks noChangeArrowheads="1"/>
            </p:cNvSpPr>
            <p:nvPr/>
          </p:nvSpPr>
          <p:spPr bwMode="auto">
            <a:xfrm>
              <a:off x="8218224" y="8309852"/>
              <a:ext cx="251629" cy="237502"/>
            </a:xfrm>
            <a:custGeom>
              <a:avLst/>
              <a:gdLst>
                <a:gd name="T0" fmla="*/ 192445 w 381"/>
                <a:gd name="T1" fmla="*/ 236656 h 359"/>
                <a:gd name="T2" fmla="*/ 0 w 381"/>
                <a:gd name="T3" fmla="*/ 236656 h 359"/>
                <a:gd name="T4" fmla="*/ 0 w 381"/>
                <a:gd name="T5" fmla="*/ 0 h 359"/>
                <a:gd name="T6" fmla="*/ 251303 w 381"/>
                <a:gd name="T7" fmla="*/ 0 h 359"/>
                <a:gd name="T8" fmla="*/ 251303 w 381"/>
                <a:gd name="T9" fmla="*/ 48918 h 3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1" h="359">
                  <a:moveTo>
                    <a:pt x="291" y="358"/>
                  </a:moveTo>
                  <a:lnTo>
                    <a:pt x="0" y="358"/>
                  </a:lnTo>
                  <a:lnTo>
                    <a:pt x="0" y="0"/>
                  </a:lnTo>
                  <a:lnTo>
                    <a:pt x="380" y="0"/>
                  </a:lnTo>
                  <a:lnTo>
                    <a:pt x="380" y="74"/>
                  </a:ln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sp>
        <p:nvSpPr>
          <p:cNvPr id="58377" name="TextBox 37">
            <a:extLst>
              <a:ext uri="{FF2B5EF4-FFF2-40B4-BE49-F238E27FC236}">
                <a16:creationId xmlns:a16="http://schemas.microsoft.com/office/drawing/2014/main" id="{23CDFC86-4A28-4536-9EE7-A4B596B2A4D5}"/>
              </a:ext>
            </a:extLst>
          </p:cNvPr>
          <p:cNvSpPr txBox="1">
            <a:spLocks noChangeArrowheads="1"/>
          </p:cNvSpPr>
          <p:nvPr/>
        </p:nvSpPr>
        <p:spPr bwMode="auto">
          <a:xfrm>
            <a:off x="1663700" y="10755313"/>
            <a:ext cx="479583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solidFill>
                  <a:schemeClr val="tx2"/>
                </a:solidFill>
                <a:latin typeface="Montserrat Light"/>
                <a:ea typeface="Montserrat Light"/>
                <a:cs typeface="Montserrat Light"/>
              </a:rPr>
              <a:t>A company is an association or collection of individuals, whether natural persons, legal persons, or a</a:t>
            </a:r>
          </a:p>
        </p:txBody>
      </p:sp>
      <p:sp>
        <p:nvSpPr>
          <p:cNvPr id="39" name="TextBox 38">
            <a:extLst>
              <a:ext uri="{FF2B5EF4-FFF2-40B4-BE49-F238E27FC236}">
                <a16:creationId xmlns:a16="http://schemas.microsoft.com/office/drawing/2014/main" id="{29A796F6-0F06-9B46-8232-284C2908DAD7}"/>
              </a:ext>
            </a:extLst>
          </p:cNvPr>
          <p:cNvSpPr txBox="1"/>
          <p:nvPr/>
        </p:nvSpPr>
        <p:spPr>
          <a:xfrm>
            <a:off x="1560513" y="10021888"/>
            <a:ext cx="5000625" cy="585787"/>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 HERE</a:t>
            </a:r>
            <a:endParaRPr lang="en-US" sz="4800" spc="600">
              <a:solidFill>
                <a:schemeClr val="tx2"/>
              </a:solidFill>
              <a:latin typeface="Montserrat" charset="0"/>
              <a:ea typeface="Montserrat" charset="0"/>
              <a:cs typeface="Montserrat" charset="0"/>
            </a:endParaRPr>
          </a:p>
        </p:txBody>
      </p:sp>
      <p:sp>
        <p:nvSpPr>
          <p:cNvPr id="58379" name="TextBox 39">
            <a:extLst>
              <a:ext uri="{FF2B5EF4-FFF2-40B4-BE49-F238E27FC236}">
                <a16:creationId xmlns:a16="http://schemas.microsoft.com/office/drawing/2014/main" id="{A549DA7F-4FFF-4C85-88C6-77DC49B5DE68}"/>
              </a:ext>
            </a:extLst>
          </p:cNvPr>
          <p:cNvSpPr txBox="1">
            <a:spLocks noChangeArrowheads="1"/>
          </p:cNvSpPr>
          <p:nvPr/>
        </p:nvSpPr>
        <p:spPr bwMode="auto">
          <a:xfrm>
            <a:off x="9839325" y="10755313"/>
            <a:ext cx="4797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solidFill>
                  <a:schemeClr val="tx2"/>
                </a:solidFill>
                <a:latin typeface="Montserrat Light"/>
                <a:ea typeface="Montserrat Light"/>
                <a:cs typeface="Montserrat Light"/>
              </a:rPr>
              <a:t>A company is an association or collection of individuals, whether natural persons, legal persons, or a</a:t>
            </a:r>
          </a:p>
        </p:txBody>
      </p:sp>
      <p:sp>
        <p:nvSpPr>
          <p:cNvPr id="41" name="TextBox 40">
            <a:extLst>
              <a:ext uri="{FF2B5EF4-FFF2-40B4-BE49-F238E27FC236}">
                <a16:creationId xmlns:a16="http://schemas.microsoft.com/office/drawing/2014/main" id="{C7E9A6E1-C1FF-EE47-8D5A-274370127EDA}"/>
              </a:ext>
            </a:extLst>
          </p:cNvPr>
          <p:cNvSpPr txBox="1"/>
          <p:nvPr/>
        </p:nvSpPr>
        <p:spPr>
          <a:xfrm>
            <a:off x="9736138" y="10021888"/>
            <a:ext cx="5000625" cy="585787"/>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 HERE</a:t>
            </a:r>
            <a:endParaRPr lang="en-US" sz="4800" spc="600">
              <a:solidFill>
                <a:schemeClr val="tx2"/>
              </a:solidFill>
              <a:latin typeface="Montserrat" charset="0"/>
              <a:ea typeface="Montserrat" charset="0"/>
              <a:cs typeface="Montserrat" charset="0"/>
            </a:endParaRPr>
          </a:p>
        </p:txBody>
      </p:sp>
      <p:sp>
        <p:nvSpPr>
          <p:cNvPr id="58381" name="TextBox 41">
            <a:extLst>
              <a:ext uri="{FF2B5EF4-FFF2-40B4-BE49-F238E27FC236}">
                <a16:creationId xmlns:a16="http://schemas.microsoft.com/office/drawing/2014/main" id="{F8E943A4-4868-4AED-8D3D-92F1F0E5142E}"/>
              </a:ext>
            </a:extLst>
          </p:cNvPr>
          <p:cNvSpPr txBox="1">
            <a:spLocks noChangeArrowheads="1"/>
          </p:cNvSpPr>
          <p:nvPr/>
        </p:nvSpPr>
        <p:spPr bwMode="auto">
          <a:xfrm>
            <a:off x="17943513" y="10755313"/>
            <a:ext cx="4797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solidFill>
                  <a:schemeClr val="tx2"/>
                </a:solidFill>
                <a:latin typeface="Montserrat Light"/>
                <a:ea typeface="Montserrat Light"/>
                <a:cs typeface="Montserrat Light"/>
              </a:rPr>
              <a:t>A company is an association or collection of individuals, whether natural persons, legal persons, or a</a:t>
            </a:r>
          </a:p>
        </p:txBody>
      </p:sp>
      <p:sp>
        <p:nvSpPr>
          <p:cNvPr id="43" name="TextBox 42">
            <a:extLst>
              <a:ext uri="{FF2B5EF4-FFF2-40B4-BE49-F238E27FC236}">
                <a16:creationId xmlns:a16="http://schemas.microsoft.com/office/drawing/2014/main" id="{80EC8EBD-2CB0-7744-AE6E-3CF3F3BC9F81}"/>
              </a:ext>
            </a:extLst>
          </p:cNvPr>
          <p:cNvSpPr txBox="1"/>
          <p:nvPr/>
        </p:nvSpPr>
        <p:spPr>
          <a:xfrm>
            <a:off x="17840325" y="10021888"/>
            <a:ext cx="5000625" cy="585787"/>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 HERE</a:t>
            </a:r>
            <a:endParaRPr lang="en-US" sz="4800" spc="600">
              <a:solidFill>
                <a:schemeClr val="tx2"/>
              </a:solidFill>
              <a:latin typeface="Montserrat" charset="0"/>
              <a:ea typeface="Montserrat" charset="0"/>
              <a:cs typeface="Montserrat" charset="0"/>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A32F12ED-9848-2F43-AA9D-C496EE6DBCDF}"/>
              </a:ext>
            </a:extLst>
          </p:cNvPr>
          <p:cNvSpPr/>
          <p:nvPr/>
        </p:nvSpPr>
        <p:spPr>
          <a:xfrm>
            <a:off x="12188825" y="0"/>
            <a:ext cx="12144375"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15" name="TextBox 14">
            <a:extLst>
              <a:ext uri="{FF2B5EF4-FFF2-40B4-BE49-F238E27FC236}">
                <a16:creationId xmlns:a16="http://schemas.microsoft.com/office/drawing/2014/main" id="{ADC1DA9D-0292-F34E-91BE-99B39AEE86DE}"/>
              </a:ext>
            </a:extLst>
          </p:cNvPr>
          <p:cNvSpPr txBox="1"/>
          <p:nvPr/>
        </p:nvSpPr>
        <p:spPr>
          <a:xfrm>
            <a:off x="14871700" y="2963863"/>
            <a:ext cx="6797675" cy="6740525"/>
          </a:xfrm>
          <a:prstGeom prst="rect">
            <a:avLst/>
          </a:prstGeom>
          <a:noFill/>
        </p:spPr>
        <p:txBody>
          <a:bodyPr>
            <a:spAutoFit/>
          </a:bodyPr>
          <a:lstStyle/>
          <a:p>
            <a:pPr defTabSz="1828434" eaLnBrk="1" fontAlgn="auto" hangingPunct="1">
              <a:spcBef>
                <a:spcPts val="0"/>
              </a:spcBef>
              <a:spcAft>
                <a:spcPts val="0"/>
              </a:spcAft>
              <a:defRPr/>
            </a:pPr>
            <a:r>
              <a:rPr lang="en-US" sz="7200" b="1" spc="600">
                <a:solidFill>
                  <a:schemeClr val="bg1"/>
                </a:solidFill>
                <a:latin typeface="Montserrat" charset="0"/>
                <a:ea typeface="Montserrat" charset="0"/>
                <a:cs typeface="Montserrat" charset="0"/>
              </a:rPr>
              <a:t>WRITE</a:t>
            </a:r>
          </a:p>
          <a:p>
            <a:pPr defTabSz="1828434" eaLnBrk="1" fontAlgn="auto" hangingPunct="1">
              <a:spcBef>
                <a:spcPts val="0"/>
              </a:spcBef>
              <a:spcAft>
                <a:spcPts val="0"/>
              </a:spcAft>
              <a:defRPr/>
            </a:pPr>
            <a:r>
              <a:rPr lang="en-US" sz="7200" b="1" spc="600">
                <a:solidFill>
                  <a:schemeClr val="bg1"/>
                </a:solidFill>
                <a:latin typeface="Montserrat" charset="0"/>
                <a:ea typeface="Montserrat" charset="0"/>
                <a:cs typeface="Montserrat" charset="0"/>
              </a:rPr>
              <a:t>HERE YOUR</a:t>
            </a:r>
          </a:p>
          <a:p>
            <a:pPr defTabSz="1828434" eaLnBrk="1" fontAlgn="auto" hangingPunct="1">
              <a:spcBef>
                <a:spcPts val="0"/>
              </a:spcBef>
              <a:spcAft>
                <a:spcPts val="0"/>
              </a:spcAft>
              <a:defRPr/>
            </a:pPr>
            <a:r>
              <a:rPr lang="en-US" sz="7200" b="1" spc="600">
                <a:solidFill>
                  <a:schemeClr val="bg1"/>
                </a:solidFill>
                <a:latin typeface="Montserrat" charset="0"/>
                <a:ea typeface="Montserrat" charset="0"/>
                <a:cs typeface="Montserrat" charset="0"/>
              </a:rPr>
              <a:t>NICE TITLE ABOUT THESE PROJECTS</a:t>
            </a:r>
            <a:endParaRPr lang="en-US" sz="11500" b="1" spc="600">
              <a:solidFill>
                <a:schemeClr val="bg1"/>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id="{B1D75015-6675-704D-9824-194F76DD9406}"/>
              </a:ext>
            </a:extLst>
          </p:cNvPr>
          <p:cNvSpPr txBox="1"/>
          <p:nvPr/>
        </p:nvSpPr>
        <p:spPr>
          <a:xfrm>
            <a:off x="14871700" y="2503488"/>
            <a:ext cx="6267450" cy="339725"/>
          </a:xfrm>
          <a:prstGeom prst="rect">
            <a:avLst/>
          </a:prstGeom>
          <a:noFill/>
        </p:spPr>
        <p:txBody>
          <a:bodyPr>
            <a:spAutoFit/>
          </a:bodyPr>
          <a:lstStyle/>
          <a:p>
            <a:pPr defTabSz="1828434" eaLnBrk="1" fontAlgn="auto" hangingPunct="1">
              <a:spcBef>
                <a:spcPts val="0"/>
              </a:spcBef>
              <a:spcAft>
                <a:spcPts val="0"/>
              </a:spcAft>
              <a:defRPr/>
            </a:pPr>
            <a:r>
              <a:rPr lang="en-US" sz="1600" spc="1200">
                <a:solidFill>
                  <a:schemeClr val="bg1"/>
                </a:solidFill>
                <a:latin typeface="Montserrat" charset="0"/>
                <a:ea typeface="Montserrat" charset="0"/>
                <a:cs typeface="Montserrat" charset="0"/>
              </a:rPr>
              <a:t>YOU CAN WRITE HERE</a:t>
            </a:r>
          </a:p>
        </p:txBody>
      </p:sp>
      <p:sp>
        <p:nvSpPr>
          <p:cNvPr id="59396" name="TextBox 16">
            <a:extLst>
              <a:ext uri="{FF2B5EF4-FFF2-40B4-BE49-F238E27FC236}">
                <a16:creationId xmlns:a16="http://schemas.microsoft.com/office/drawing/2014/main" id="{6AC74EA7-6ECA-4E80-A88C-6F62C23F2CBB}"/>
              </a:ext>
            </a:extLst>
          </p:cNvPr>
          <p:cNvSpPr txBox="1">
            <a:spLocks noChangeArrowheads="1"/>
          </p:cNvSpPr>
          <p:nvPr/>
        </p:nvSpPr>
        <p:spPr bwMode="auto">
          <a:xfrm>
            <a:off x="14871700" y="9704388"/>
            <a:ext cx="62674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1600">
                <a:solidFill>
                  <a:schemeClr val="bg1"/>
                </a:solidFill>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a:t>
            </a:r>
          </a:p>
        </p:txBody>
      </p:sp>
      <p:sp>
        <p:nvSpPr>
          <p:cNvPr id="59397" name="Picture Placeholder 1">
            <a:extLst>
              <a:ext uri="{FF2B5EF4-FFF2-40B4-BE49-F238E27FC236}">
                <a16:creationId xmlns:a16="http://schemas.microsoft.com/office/drawing/2014/main" id="{834621B7-F181-478D-8434-BDEF086BC19A}"/>
              </a:ext>
            </a:extLst>
          </p:cNvPr>
          <p:cNvSpPr>
            <a:spLocks noGrp="1" noTextEdit="1"/>
          </p:cNvSpPr>
          <p:nvPr>
            <p:ph type="pic" sz="quarter" idx="12"/>
          </p:nvPr>
        </p:nvSpPr>
        <p:spPr>
          <a:xfrm>
            <a:off x="4089400" y="0"/>
            <a:ext cx="4081463" cy="6858000"/>
          </a:xfrm>
        </p:spPr>
      </p:sp>
      <p:sp>
        <p:nvSpPr>
          <p:cNvPr id="59398" name="Picture Placeholder 2">
            <a:extLst>
              <a:ext uri="{FF2B5EF4-FFF2-40B4-BE49-F238E27FC236}">
                <a16:creationId xmlns:a16="http://schemas.microsoft.com/office/drawing/2014/main" id="{1FFE1B79-57F2-41A4-8D92-1470ED07EF21}"/>
              </a:ext>
            </a:extLst>
          </p:cNvPr>
          <p:cNvSpPr>
            <a:spLocks noGrp="1" noTextEdit="1"/>
          </p:cNvSpPr>
          <p:nvPr>
            <p:ph type="pic" sz="quarter" idx="15"/>
          </p:nvPr>
        </p:nvSpPr>
        <p:spPr>
          <a:xfrm>
            <a:off x="8170863" y="0"/>
            <a:ext cx="4054475" cy="6858000"/>
          </a:xfrm>
        </p:spPr>
      </p:sp>
      <p:sp>
        <p:nvSpPr>
          <p:cNvPr id="59399" name="Picture Placeholder 3">
            <a:extLst>
              <a:ext uri="{FF2B5EF4-FFF2-40B4-BE49-F238E27FC236}">
                <a16:creationId xmlns:a16="http://schemas.microsoft.com/office/drawing/2014/main" id="{B33C2561-63FB-4981-8AFC-4D85C2FC96B4}"/>
              </a:ext>
            </a:extLst>
          </p:cNvPr>
          <p:cNvSpPr>
            <a:spLocks noGrp="1" noTextEdit="1"/>
          </p:cNvSpPr>
          <p:nvPr>
            <p:ph type="pic" sz="quarter" idx="21"/>
          </p:nvPr>
        </p:nvSpPr>
        <p:spPr>
          <a:xfrm>
            <a:off x="8170863" y="6858000"/>
            <a:ext cx="4054475" cy="6858000"/>
          </a:xfrm>
        </p:spPr>
      </p:sp>
      <p:sp>
        <p:nvSpPr>
          <p:cNvPr id="59400" name="Picture Placeholder 4">
            <a:extLst>
              <a:ext uri="{FF2B5EF4-FFF2-40B4-BE49-F238E27FC236}">
                <a16:creationId xmlns:a16="http://schemas.microsoft.com/office/drawing/2014/main" id="{161E32C8-AA67-447A-A981-8C78858E49EB}"/>
              </a:ext>
            </a:extLst>
          </p:cNvPr>
          <p:cNvSpPr>
            <a:spLocks noGrp="1" noTextEdit="1"/>
          </p:cNvSpPr>
          <p:nvPr>
            <p:ph type="pic" sz="quarter" idx="18"/>
          </p:nvPr>
        </p:nvSpPr>
        <p:spPr>
          <a:xfrm>
            <a:off x="4071938" y="6858000"/>
            <a:ext cx="4087812" cy="6858000"/>
          </a:xfrm>
        </p:spPr>
      </p:sp>
      <p:sp>
        <p:nvSpPr>
          <p:cNvPr id="59401" name="Picture Placeholder 5">
            <a:extLst>
              <a:ext uri="{FF2B5EF4-FFF2-40B4-BE49-F238E27FC236}">
                <a16:creationId xmlns:a16="http://schemas.microsoft.com/office/drawing/2014/main" id="{4F583F99-67DD-44AE-A965-904252BE5B30}"/>
              </a:ext>
            </a:extLst>
          </p:cNvPr>
          <p:cNvSpPr>
            <a:spLocks noGrp="1" noTextEdit="1"/>
          </p:cNvSpPr>
          <p:nvPr>
            <p:ph type="pic" sz="quarter" idx="17"/>
          </p:nvPr>
        </p:nvSpPr>
        <p:spPr>
          <a:xfrm>
            <a:off x="0" y="6858000"/>
            <a:ext cx="4060825" cy="6858000"/>
          </a:xfrm>
        </p:spPr>
      </p:sp>
      <p:sp>
        <p:nvSpPr>
          <p:cNvPr id="59402" name="Picture Placeholder 12">
            <a:extLst>
              <a:ext uri="{FF2B5EF4-FFF2-40B4-BE49-F238E27FC236}">
                <a16:creationId xmlns:a16="http://schemas.microsoft.com/office/drawing/2014/main" id="{4FE18905-2263-43AC-9A70-97B2CA0D6D94}"/>
              </a:ext>
            </a:extLst>
          </p:cNvPr>
          <p:cNvSpPr>
            <a:spLocks noGrp="1" noTextEdit="1"/>
          </p:cNvSpPr>
          <p:nvPr>
            <p:ph type="pic" sz="quarter" idx="11"/>
          </p:nvPr>
        </p:nvSpPr>
        <p:spPr>
          <a:xfrm>
            <a:off x="0" y="0"/>
            <a:ext cx="4060825" cy="6858000"/>
          </a:xfrm>
        </p:spPr>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1BF41B1-33DE-BD40-96FE-CC426A9C8B59}"/>
              </a:ext>
            </a:extLst>
          </p:cNvPr>
          <p:cNvSpPr/>
          <p:nvPr/>
        </p:nvSpPr>
        <p:spPr>
          <a:xfrm>
            <a:off x="-11113" y="0"/>
            <a:ext cx="12144376"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grpSp>
        <p:nvGrpSpPr>
          <p:cNvPr id="60418" name="Group 3">
            <a:extLst>
              <a:ext uri="{FF2B5EF4-FFF2-40B4-BE49-F238E27FC236}">
                <a16:creationId xmlns:a16="http://schemas.microsoft.com/office/drawing/2014/main" id="{703935E2-1A94-4B91-BD88-836398DD1D03}"/>
              </a:ext>
            </a:extLst>
          </p:cNvPr>
          <p:cNvGrpSpPr>
            <a:grpSpLocks/>
          </p:cNvGrpSpPr>
          <p:nvPr/>
        </p:nvGrpSpPr>
        <p:grpSpPr bwMode="auto">
          <a:xfrm>
            <a:off x="2671763" y="2460625"/>
            <a:ext cx="6799262" cy="8770938"/>
            <a:chOff x="2671439" y="2820473"/>
            <a:chExt cx="6799089" cy="8770105"/>
          </a:xfrm>
        </p:grpSpPr>
        <p:sp>
          <p:nvSpPr>
            <p:cNvPr id="20" name="TextBox 19">
              <a:extLst>
                <a:ext uri="{FF2B5EF4-FFF2-40B4-BE49-F238E27FC236}">
                  <a16:creationId xmlns:a16="http://schemas.microsoft.com/office/drawing/2014/main" id="{8318237C-49AE-EF40-81F5-AC9E645AE1E1}"/>
                </a:ext>
              </a:extLst>
            </p:cNvPr>
            <p:cNvSpPr txBox="1"/>
            <p:nvPr/>
          </p:nvSpPr>
          <p:spPr>
            <a:xfrm>
              <a:off x="2671439" y="3280804"/>
              <a:ext cx="6799089" cy="6739885"/>
            </a:xfrm>
            <a:prstGeom prst="rect">
              <a:avLst/>
            </a:prstGeom>
            <a:noFill/>
          </p:spPr>
          <p:txBody>
            <a:bodyPr>
              <a:spAutoFit/>
            </a:bodyPr>
            <a:lstStyle/>
            <a:p>
              <a:pPr defTabSz="1828434" eaLnBrk="1" fontAlgn="auto" hangingPunct="1">
                <a:spcBef>
                  <a:spcPts val="0"/>
                </a:spcBef>
                <a:spcAft>
                  <a:spcPts val="0"/>
                </a:spcAft>
                <a:defRPr/>
              </a:pPr>
              <a:r>
                <a:rPr lang="en-US" sz="7200" b="1" spc="600">
                  <a:solidFill>
                    <a:schemeClr val="bg1"/>
                  </a:solidFill>
                  <a:latin typeface="Montserrat" charset="0"/>
                  <a:ea typeface="Montserrat" charset="0"/>
                  <a:cs typeface="Montserrat" charset="0"/>
                </a:rPr>
                <a:t>WRITE</a:t>
              </a:r>
            </a:p>
            <a:p>
              <a:pPr defTabSz="1828434" eaLnBrk="1" fontAlgn="auto" hangingPunct="1">
                <a:spcBef>
                  <a:spcPts val="0"/>
                </a:spcBef>
                <a:spcAft>
                  <a:spcPts val="0"/>
                </a:spcAft>
                <a:defRPr/>
              </a:pPr>
              <a:r>
                <a:rPr lang="en-US" sz="7200" b="1" spc="600">
                  <a:solidFill>
                    <a:schemeClr val="bg1"/>
                  </a:solidFill>
                  <a:latin typeface="Montserrat" charset="0"/>
                  <a:ea typeface="Montserrat" charset="0"/>
                  <a:cs typeface="Montserrat" charset="0"/>
                </a:rPr>
                <a:t>HERE YOUR</a:t>
              </a:r>
            </a:p>
            <a:p>
              <a:pPr defTabSz="1828434" eaLnBrk="1" fontAlgn="auto" hangingPunct="1">
                <a:spcBef>
                  <a:spcPts val="0"/>
                </a:spcBef>
                <a:spcAft>
                  <a:spcPts val="0"/>
                </a:spcAft>
                <a:defRPr/>
              </a:pPr>
              <a:r>
                <a:rPr lang="en-US" sz="7200" b="1" spc="600">
                  <a:solidFill>
                    <a:schemeClr val="bg1"/>
                  </a:solidFill>
                  <a:latin typeface="Montserrat" charset="0"/>
                  <a:ea typeface="Montserrat" charset="0"/>
                  <a:cs typeface="Montserrat" charset="0"/>
                </a:rPr>
                <a:t>NICE TITLE ABOUT THESE PROJECTS</a:t>
              </a:r>
              <a:endParaRPr lang="en-US" sz="11500" b="1" spc="600">
                <a:solidFill>
                  <a:schemeClr val="bg1"/>
                </a:solidFill>
                <a:latin typeface="Montserrat" charset="0"/>
                <a:ea typeface="Montserrat" charset="0"/>
                <a:cs typeface="Montserrat" charset="0"/>
              </a:endParaRPr>
            </a:p>
          </p:txBody>
        </p:sp>
        <p:sp>
          <p:nvSpPr>
            <p:cNvPr id="21" name="TextBox 20">
              <a:extLst>
                <a:ext uri="{FF2B5EF4-FFF2-40B4-BE49-F238E27FC236}">
                  <a16:creationId xmlns:a16="http://schemas.microsoft.com/office/drawing/2014/main" id="{227BB012-5A62-E74F-9C18-70185B9512E6}"/>
                </a:ext>
              </a:extLst>
            </p:cNvPr>
            <p:cNvSpPr txBox="1"/>
            <p:nvPr/>
          </p:nvSpPr>
          <p:spPr>
            <a:xfrm>
              <a:off x="2671439" y="2820473"/>
              <a:ext cx="6267291" cy="338106"/>
            </a:xfrm>
            <a:prstGeom prst="rect">
              <a:avLst/>
            </a:prstGeom>
            <a:noFill/>
          </p:spPr>
          <p:txBody>
            <a:bodyPr>
              <a:spAutoFit/>
            </a:bodyPr>
            <a:lstStyle/>
            <a:p>
              <a:pPr defTabSz="1828434" eaLnBrk="1" fontAlgn="auto" hangingPunct="1">
                <a:spcBef>
                  <a:spcPts val="0"/>
                </a:spcBef>
                <a:spcAft>
                  <a:spcPts val="0"/>
                </a:spcAft>
                <a:defRPr/>
              </a:pPr>
              <a:r>
                <a:rPr lang="en-US" sz="1600" spc="1200">
                  <a:solidFill>
                    <a:schemeClr val="bg1"/>
                  </a:solidFill>
                  <a:latin typeface="Montserrat" charset="0"/>
                  <a:ea typeface="Montserrat" charset="0"/>
                  <a:cs typeface="Montserrat" charset="0"/>
                </a:rPr>
                <a:t>YOU CAN WRITE HERE</a:t>
              </a:r>
            </a:p>
          </p:txBody>
        </p:sp>
        <p:sp>
          <p:nvSpPr>
            <p:cNvPr id="60427" name="TextBox 21">
              <a:extLst>
                <a:ext uri="{FF2B5EF4-FFF2-40B4-BE49-F238E27FC236}">
                  <a16:creationId xmlns:a16="http://schemas.microsoft.com/office/drawing/2014/main" id="{F9FED293-F441-4A57-BFD2-8D6F7C0C1CAE}"/>
                </a:ext>
              </a:extLst>
            </p:cNvPr>
            <p:cNvSpPr txBox="1">
              <a:spLocks noChangeArrowheads="1"/>
            </p:cNvSpPr>
            <p:nvPr/>
          </p:nvSpPr>
          <p:spPr bwMode="auto">
            <a:xfrm>
              <a:off x="2671439" y="10020918"/>
              <a:ext cx="626789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1600">
                  <a:solidFill>
                    <a:schemeClr val="bg1"/>
                  </a:solidFill>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a:t>
              </a:r>
            </a:p>
          </p:txBody>
        </p:sp>
      </p:grpSp>
      <p:sp>
        <p:nvSpPr>
          <p:cNvPr id="60419" name="Picture Placeholder 6">
            <a:extLst>
              <a:ext uri="{FF2B5EF4-FFF2-40B4-BE49-F238E27FC236}">
                <a16:creationId xmlns:a16="http://schemas.microsoft.com/office/drawing/2014/main" id="{2A633124-72CF-4F4E-ACB0-30A11C43310B}"/>
              </a:ext>
            </a:extLst>
          </p:cNvPr>
          <p:cNvSpPr>
            <a:spLocks noGrp="1" noTextEdit="1"/>
          </p:cNvSpPr>
          <p:nvPr>
            <p:ph type="pic" sz="quarter" idx="11"/>
          </p:nvPr>
        </p:nvSpPr>
        <p:spPr>
          <a:xfrm>
            <a:off x="12107863" y="0"/>
            <a:ext cx="4060825" cy="6858000"/>
          </a:xfrm>
        </p:spPr>
      </p:sp>
      <p:sp>
        <p:nvSpPr>
          <p:cNvPr id="60420" name="Picture Placeholder 8">
            <a:extLst>
              <a:ext uri="{FF2B5EF4-FFF2-40B4-BE49-F238E27FC236}">
                <a16:creationId xmlns:a16="http://schemas.microsoft.com/office/drawing/2014/main" id="{DE21E371-D43A-4839-9CEE-880A256B5AE0}"/>
              </a:ext>
            </a:extLst>
          </p:cNvPr>
          <p:cNvSpPr>
            <a:spLocks noGrp="1" noTextEdit="1"/>
          </p:cNvSpPr>
          <p:nvPr>
            <p:ph type="pic" sz="quarter" idx="12"/>
          </p:nvPr>
        </p:nvSpPr>
        <p:spPr>
          <a:xfrm>
            <a:off x="16197263" y="0"/>
            <a:ext cx="4081462" cy="6858000"/>
          </a:xfrm>
        </p:spPr>
      </p:sp>
      <p:sp>
        <p:nvSpPr>
          <p:cNvPr id="60421" name="Picture Placeholder 10">
            <a:extLst>
              <a:ext uri="{FF2B5EF4-FFF2-40B4-BE49-F238E27FC236}">
                <a16:creationId xmlns:a16="http://schemas.microsoft.com/office/drawing/2014/main" id="{F1C12EF6-7574-4F13-AB86-F28DFE25580D}"/>
              </a:ext>
            </a:extLst>
          </p:cNvPr>
          <p:cNvSpPr>
            <a:spLocks noGrp="1" noTextEdit="1"/>
          </p:cNvSpPr>
          <p:nvPr>
            <p:ph type="pic" sz="quarter" idx="15"/>
          </p:nvPr>
        </p:nvSpPr>
        <p:spPr>
          <a:xfrm>
            <a:off x="20278725" y="0"/>
            <a:ext cx="4054475" cy="6858000"/>
          </a:xfrm>
        </p:spPr>
      </p:sp>
      <p:sp>
        <p:nvSpPr>
          <p:cNvPr id="60422" name="Picture Placeholder 11">
            <a:extLst>
              <a:ext uri="{FF2B5EF4-FFF2-40B4-BE49-F238E27FC236}">
                <a16:creationId xmlns:a16="http://schemas.microsoft.com/office/drawing/2014/main" id="{8B231353-2FB6-477B-B072-E53EDD3E0E62}"/>
              </a:ext>
            </a:extLst>
          </p:cNvPr>
          <p:cNvSpPr>
            <a:spLocks noGrp="1" noTextEdit="1"/>
          </p:cNvSpPr>
          <p:nvPr>
            <p:ph type="pic" sz="quarter" idx="21"/>
          </p:nvPr>
        </p:nvSpPr>
        <p:spPr>
          <a:xfrm>
            <a:off x="20278725" y="6858000"/>
            <a:ext cx="4054475" cy="6858000"/>
          </a:xfrm>
        </p:spPr>
      </p:sp>
      <p:sp>
        <p:nvSpPr>
          <p:cNvPr id="60423" name="Picture Placeholder 12">
            <a:extLst>
              <a:ext uri="{FF2B5EF4-FFF2-40B4-BE49-F238E27FC236}">
                <a16:creationId xmlns:a16="http://schemas.microsoft.com/office/drawing/2014/main" id="{80079536-386D-4CBB-8A28-1AC8A4FF5BB3}"/>
              </a:ext>
            </a:extLst>
          </p:cNvPr>
          <p:cNvSpPr>
            <a:spLocks noGrp="1" noTextEdit="1"/>
          </p:cNvSpPr>
          <p:nvPr>
            <p:ph type="pic" sz="quarter" idx="18"/>
          </p:nvPr>
        </p:nvSpPr>
        <p:spPr>
          <a:xfrm>
            <a:off x="16179800" y="6858000"/>
            <a:ext cx="4087813" cy="6858000"/>
          </a:xfrm>
        </p:spPr>
      </p:sp>
      <p:sp>
        <p:nvSpPr>
          <p:cNvPr id="60424" name="Picture Placeholder 13">
            <a:extLst>
              <a:ext uri="{FF2B5EF4-FFF2-40B4-BE49-F238E27FC236}">
                <a16:creationId xmlns:a16="http://schemas.microsoft.com/office/drawing/2014/main" id="{BBBE0A93-59FB-491A-8CCF-978D02933969}"/>
              </a:ext>
            </a:extLst>
          </p:cNvPr>
          <p:cNvSpPr>
            <a:spLocks noGrp="1" noTextEdit="1"/>
          </p:cNvSpPr>
          <p:nvPr>
            <p:ph type="pic" sz="quarter" idx="17"/>
          </p:nvPr>
        </p:nvSpPr>
        <p:spPr>
          <a:xfrm>
            <a:off x="12107863" y="6858000"/>
            <a:ext cx="4060825" cy="6858000"/>
          </a:xfrm>
        </p:spPr>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1" name="Group 1">
            <a:extLst>
              <a:ext uri="{FF2B5EF4-FFF2-40B4-BE49-F238E27FC236}">
                <a16:creationId xmlns:a16="http://schemas.microsoft.com/office/drawing/2014/main" id="{08FE8B04-785B-4225-9C18-14C256DF8DD0}"/>
              </a:ext>
            </a:extLst>
          </p:cNvPr>
          <p:cNvGrpSpPr>
            <a:grpSpLocks/>
          </p:cNvGrpSpPr>
          <p:nvPr/>
        </p:nvGrpSpPr>
        <p:grpSpPr bwMode="auto">
          <a:xfrm>
            <a:off x="1509713" y="1560513"/>
            <a:ext cx="7324725" cy="3876675"/>
            <a:chOff x="1510124" y="1490771"/>
            <a:chExt cx="7324385" cy="3876458"/>
          </a:xfrm>
        </p:grpSpPr>
        <p:sp>
          <p:nvSpPr>
            <p:cNvPr id="26" name="TextBox 25">
              <a:extLst>
                <a:ext uri="{FF2B5EF4-FFF2-40B4-BE49-F238E27FC236}">
                  <a16:creationId xmlns:a16="http://schemas.microsoft.com/office/drawing/2014/main" id="{F4087A45-8D4B-3C47-A4E5-99E0DBB7BF01}"/>
                </a:ext>
              </a:extLst>
            </p:cNvPr>
            <p:cNvSpPr txBox="1"/>
            <p:nvPr/>
          </p:nvSpPr>
          <p:spPr>
            <a:xfrm>
              <a:off x="1510124" y="1951120"/>
              <a:ext cx="7324385" cy="3416109"/>
            </a:xfrm>
            <a:prstGeom prst="rect">
              <a:avLst/>
            </a:prstGeom>
            <a:noFill/>
          </p:spPr>
          <p:txBody>
            <a:bodyPr>
              <a:spAutoFit/>
            </a:bodyPr>
            <a:lstStyle/>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YOU CAN WRITE HERE YOUR TITLE</a:t>
              </a:r>
              <a:endParaRPr lang="en-US" sz="11500" b="1" spc="600">
                <a:solidFill>
                  <a:schemeClr val="tx2"/>
                </a:solidFill>
                <a:latin typeface="Montserrat" charset="0"/>
                <a:ea typeface="Montserrat" charset="0"/>
                <a:cs typeface="Montserrat" charset="0"/>
              </a:endParaRPr>
            </a:p>
          </p:txBody>
        </p:sp>
        <p:sp>
          <p:nvSpPr>
            <p:cNvPr id="27" name="TextBox 26">
              <a:extLst>
                <a:ext uri="{FF2B5EF4-FFF2-40B4-BE49-F238E27FC236}">
                  <a16:creationId xmlns:a16="http://schemas.microsoft.com/office/drawing/2014/main" id="{3EFA47ED-9D42-1047-86DE-3A15924E25DE}"/>
                </a:ext>
              </a:extLst>
            </p:cNvPr>
            <p:cNvSpPr txBox="1"/>
            <p:nvPr/>
          </p:nvSpPr>
          <p:spPr>
            <a:xfrm>
              <a:off x="1510124" y="1490771"/>
              <a:ext cx="6267159" cy="338118"/>
            </a:xfrm>
            <a:prstGeom prst="rect">
              <a:avLst/>
            </a:prstGeom>
            <a:noFill/>
          </p:spPr>
          <p:txBody>
            <a:bodyPr>
              <a:spAutoFit/>
            </a:bodyPr>
            <a:lstStyle/>
            <a:p>
              <a:pP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grpSp>
      <p:grpSp>
        <p:nvGrpSpPr>
          <p:cNvPr id="61442" name="Group 27">
            <a:extLst>
              <a:ext uri="{FF2B5EF4-FFF2-40B4-BE49-F238E27FC236}">
                <a16:creationId xmlns:a16="http://schemas.microsoft.com/office/drawing/2014/main" id="{564E0A2B-9A4A-4110-8691-455D2B36EB2A}"/>
              </a:ext>
            </a:extLst>
          </p:cNvPr>
          <p:cNvGrpSpPr>
            <a:grpSpLocks/>
          </p:cNvGrpSpPr>
          <p:nvPr/>
        </p:nvGrpSpPr>
        <p:grpSpPr bwMode="auto">
          <a:xfrm>
            <a:off x="13874750" y="8348663"/>
            <a:ext cx="7323138" cy="3876675"/>
            <a:chOff x="1510124" y="1490771"/>
            <a:chExt cx="7324385" cy="3876458"/>
          </a:xfrm>
        </p:grpSpPr>
        <p:sp>
          <p:nvSpPr>
            <p:cNvPr id="29" name="TextBox 28">
              <a:extLst>
                <a:ext uri="{FF2B5EF4-FFF2-40B4-BE49-F238E27FC236}">
                  <a16:creationId xmlns:a16="http://schemas.microsoft.com/office/drawing/2014/main" id="{3D490846-8D50-F84C-8B9B-F57CF711E653}"/>
                </a:ext>
              </a:extLst>
            </p:cNvPr>
            <p:cNvSpPr txBox="1"/>
            <p:nvPr/>
          </p:nvSpPr>
          <p:spPr>
            <a:xfrm>
              <a:off x="1510124" y="1951120"/>
              <a:ext cx="7324385" cy="3416109"/>
            </a:xfrm>
            <a:prstGeom prst="rect">
              <a:avLst/>
            </a:prstGeom>
            <a:noFill/>
          </p:spPr>
          <p:txBody>
            <a:bodyPr>
              <a:spAutoFit/>
            </a:bodyPr>
            <a:lstStyle/>
            <a:p>
              <a:pPr defTabSz="1828434" eaLnBrk="1" fontAlgn="auto" hangingPunct="1">
                <a:spcBef>
                  <a:spcPts val="0"/>
                </a:spcBef>
                <a:spcAft>
                  <a:spcPts val="0"/>
                </a:spcAft>
                <a:defRPr/>
              </a:pPr>
              <a:r>
                <a:rPr lang="en-US" sz="7200" b="1" spc="600">
                  <a:solidFill>
                    <a:schemeClr val="tx2"/>
                  </a:solidFill>
                  <a:latin typeface="Montserrat" charset="0"/>
                  <a:ea typeface="Montserrat" charset="0"/>
                  <a:cs typeface="Montserrat" charset="0"/>
                </a:rPr>
                <a:t>YOU CAN WRITE HERE YOUR TITLE</a:t>
              </a:r>
              <a:endParaRPr lang="en-US" sz="11500" b="1" spc="600">
                <a:solidFill>
                  <a:schemeClr val="tx2"/>
                </a:solidFill>
                <a:latin typeface="Montserrat" charset="0"/>
                <a:ea typeface="Montserrat" charset="0"/>
                <a:cs typeface="Montserrat" charset="0"/>
              </a:endParaRPr>
            </a:p>
          </p:txBody>
        </p:sp>
        <p:sp>
          <p:nvSpPr>
            <p:cNvPr id="30" name="TextBox 29">
              <a:extLst>
                <a:ext uri="{FF2B5EF4-FFF2-40B4-BE49-F238E27FC236}">
                  <a16:creationId xmlns:a16="http://schemas.microsoft.com/office/drawing/2014/main" id="{36B35085-9906-FF41-9F3B-6EEB2F678FB4}"/>
                </a:ext>
              </a:extLst>
            </p:cNvPr>
            <p:cNvSpPr txBox="1"/>
            <p:nvPr/>
          </p:nvSpPr>
          <p:spPr>
            <a:xfrm>
              <a:off x="1510124" y="1490771"/>
              <a:ext cx="6268517" cy="338118"/>
            </a:xfrm>
            <a:prstGeom prst="rect">
              <a:avLst/>
            </a:prstGeom>
            <a:noFill/>
          </p:spPr>
          <p:txBody>
            <a:bodyPr>
              <a:spAutoFit/>
            </a:bodyPr>
            <a:lstStyle/>
            <a:p>
              <a:pP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grpSp>
      <p:sp>
        <p:nvSpPr>
          <p:cNvPr id="3" name="Picture Placeholder 2">
            <a:extLst>
              <a:ext uri="{FF2B5EF4-FFF2-40B4-BE49-F238E27FC236}">
                <a16:creationId xmlns:a16="http://schemas.microsoft.com/office/drawing/2014/main" id="{043DA5F4-8526-144A-AF72-9E833FF05DA0}"/>
              </a:ext>
            </a:extLst>
          </p:cNvPr>
          <p:cNvSpPr>
            <a:spLocks noGrp="1"/>
          </p:cNvSpPr>
          <p:nvPr>
            <p:ph type="pic" sz="quarter" idx="28"/>
          </p:nvPr>
        </p:nvSpPr>
        <p:spPr/>
      </p:sp>
      <p:sp>
        <p:nvSpPr>
          <p:cNvPr id="4" name="Picture Placeholder 3">
            <a:extLst>
              <a:ext uri="{FF2B5EF4-FFF2-40B4-BE49-F238E27FC236}">
                <a16:creationId xmlns:a16="http://schemas.microsoft.com/office/drawing/2014/main" id="{B8B6E168-F792-E740-AAD7-FA3A0F61BD38}"/>
              </a:ext>
            </a:extLst>
          </p:cNvPr>
          <p:cNvSpPr>
            <a:spLocks noGrp="1"/>
          </p:cNvSpPr>
          <p:nvPr>
            <p:ph type="pic" sz="quarter" idx="29"/>
          </p:nvPr>
        </p:nvSpPr>
        <p:spPr/>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E20BFAB4-5E94-0B4E-BF4B-E9A8C95538F0}"/>
              </a:ext>
            </a:extLst>
          </p:cNvPr>
          <p:cNvSpPr txBox="1"/>
          <p:nvPr/>
        </p:nvSpPr>
        <p:spPr>
          <a:xfrm>
            <a:off x="6591300" y="1390650"/>
            <a:ext cx="11195050" cy="1108075"/>
          </a:xfrm>
          <a:prstGeom prst="rect">
            <a:avLst/>
          </a:prstGeom>
          <a:noFill/>
        </p:spPr>
        <p:txBody>
          <a:bodyPr wrap="none">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SINGLE PROJECT INFO</a:t>
            </a:r>
            <a:endParaRPr lang="en-US" sz="9600" spc="600">
              <a:solidFill>
                <a:schemeClr val="tx2"/>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id="{A474A85A-5BE8-214A-B7DF-1C8B9D5B75FE}"/>
              </a:ext>
            </a:extLst>
          </p:cNvPr>
          <p:cNvSpPr txBox="1"/>
          <p:nvPr/>
        </p:nvSpPr>
        <p:spPr>
          <a:xfrm>
            <a:off x="905510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62467" name="TextBox 16">
            <a:extLst>
              <a:ext uri="{FF2B5EF4-FFF2-40B4-BE49-F238E27FC236}">
                <a16:creationId xmlns:a16="http://schemas.microsoft.com/office/drawing/2014/main" id="{CAE7F660-E57A-44EF-A9F5-0F2777C597E4}"/>
              </a:ext>
            </a:extLst>
          </p:cNvPr>
          <p:cNvSpPr txBox="1">
            <a:spLocks noChangeArrowheads="1"/>
          </p:cNvSpPr>
          <p:nvPr/>
        </p:nvSpPr>
        <p:spPr bwMode="auto">
          <a:xfrm>
            <a:off x="12174538" y="8334375"/>
            <a:ext cx="1049178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just" eaLnBrk="1" hangingPunct="1">
              <a:lnSpc>
                <a:spcPct val="150000"/>
              </a:lnSpc>
            </a:pPr>
            <a:r>
              <a:rPr lang="en-US" altLang="de-DE" sz="2000">
                <a:latin typeface="Montserrat Light"/>
                <a:ea typeface="Montserrat Light"/>
                <a:cs typeface="Montserrat Light"/>
              </a:rPr>
              <a:t>A company is an association or collection of individuals, whether natural persons,.</a:t>
            </a:r>
          </a:p>
        </p:txBody>
      </p:sp>
      <p:sp>
        <p:nvSpPr>
          <p:cNvPr id="18" name="TextBox 17">
            <a:extLst>
              <a:ext uri="{FF2B5EF4-FFF2-40B4-BE49-F238E27FC236}">
                <a16:creationId xmlns:a16="http://schemas.microsoft.com/office/drawing/2014/main" id="{AB354B64-98EB-1F48-B30B-022E0032CD6B}"/>
              </a:ext>
            </a:extLst>
          </p:cNvPr>
          <p:cNvSpPr txBox="1"/>
          <p:nvPr/>
        </p:nvSpPr>
        <p:spPr>
          <a:xfrm>
            <a:off x="12174538" y="7813675"/>
            <a:ext cx="5000625" cy="584200"/>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 HERE</a:t>
            </a:r>
            <a:endParaRPr lang="en-US" sz="4800" spc="600">
              <a:solidFill>
                <a:schemeClr val="tx2"/>
              </a:solidFill>
              <a:latin typeface="Montserrat" charset="0"/>
              <a:ea typeface="Montserrat" charset="0"/>
              <a:cs typeface="Montserrat" charset="0"/>
            </a:endParaRPr>
          </a:p>
        </p:txBody>
      </p:sp>
      <p:sp>
        <p:nvSpPr>
          <p:cNvPr id="24" name="Shape 2906">
            <a:extLst>
              <a:ext uri="{FF2B5EF4-FFF2-40B4-BE49-F238E27FC236}">
                <a16:creationId xmlns:a16="http://schemas.microsoft.com/office/drawing/2014/main" id="{0EB3990D-1AAC-1E40-BA91-30CBA9172C7B}"/>
              </a:ext>
            </a:extLst>
          </p:cNvPr>
          <p:cNvSpPr/>
          <p:nvPr/>
        </p:nvSpPr>
        <p:spPr>
          <a:xfrm>
            <a:off x="11349038" y="7826375"/>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2470" name="TextBox 25">
            <a:extLst>
              <a:ext uri="{FF2B5EF4-FFF2-40B4-BE49-F238E27FC236}">
                <a16:creationId xmlns:a16="http://schemas.microsoft.com/office/drawing/2014/main" id="{28D55C07-EEEE-4EB1-949C-40CAD2E567D1}"/>
              </a:ext>
            </a:extLst>
          </p:cNvPr>
          <p:cNvSpPr txBox="1">
            <a:spLocks noChangeArrowheads="1"/>
          </p:cNvSpPr>
          <p:nvPr/>
        </p:nvSpPr>
        <p:spPr bwMode="auto">
          <a:xfrm>
            <a:off x="12174538" y="10109200"/>
            <a:ext cx="1049178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just" eaLnBrk="1" hangingPunct="1">
              <a:lnSpc>
                <a:spcPct val="150000"/>
              </a:lnSpc>
            </a:pPr>
            <a:r>
              <a:rPr lang="en-US" altLang="de-DE" sz="2000">
                <a:latin typeface="Montserrat Light"/>
                <a:ea typeface="Montserrat Light"/>
                <a:cs typeface="Montserrat Light"/>
              </a:rPr>
              <a:t>A company is an association or collection of individuals, whether natural persons,.</a:t>
            </a:r>
          </a:p>
        </p:txBody>
      </p:sp>
      <p:sp>
        <p:nvSpPr>
          <p:cNvPr id="27" name="TextBox 26">
            <a:extLst>
              <a:ext uri="{FF2B5EF4-FFF2-40B4-BE49-F238E27FC236}">
                <a16:creationId xmlns:a16="http://schemas.microsoft.com/office/drawing/2014/main" id="{DF270B21-C1FC-C74A-86EB-D8B42EF9F702}"/>
              </a:ext>
            </a:extLst>
          </p:cNvPr>
          <p:cNvSpPr txBox="1"/>
          <p:nvPr/>
        </p:nvSpPr>
        <p:spPr>
          <a:xfrm>
            <a:off x="12174538" y="9588500"/>
            <a:ext cx="5000625" cy="584200"/>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 HERE</a:t>
            </a:r>
            <a:endParaRPr lang="en-US" sz="4800" spc="600">
              <a:solidFill>
                <a:schemeClr val="tx2"/>
              </a:solidFill>
              <a:latin typeface="Montserrat" charset="0"/>
              <a:ea typeface="Montserrat" charset="0"/>
              <a:cs typeface="Montserrat" charset="0"/>
            </a:endParaRPr>
          </a:p>
        </p:txBody>
      </p:sp>
      <p:sp>
        <p:nvSpPr>
          <p:cNvPr id="28" name="Shape 2906">
            <a:extLst>
              <a:ext uri="{FF2B5EF4-FFF2-40B4-BE49-F238E27FC236}">
                <a16:creationId xmlns:a16="http://schemas.microsoft.com/office/drawing/2014/main" id="{E23CDAEF-C91C-CB41-866B-BE206EDE0FAE}"/>
              </a:ext>
            </a:extLst>
          </p:cNvPr>
          <p:cNvSpPr/>
          <p:nvPr/>
        </p:nvSpPr>
        <p:spPr>
          <a:xfrm>
            <a:off x="11349038" y="960120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2473" name="TextBox 29">
            <a:extLst>
              <a:ext uri="{FF2B5EF4-FFF2-40B4-BE49-F238E27FC236}">
                <a16:creationId xmlns:a16="http://schemas.microsoft.com/office/drawing/2014/main" id="{3AA075CF-CE26-4782-9A9B-AA11A85DCB44}"/>
              </a:ext>
            </a:extLst>
          </p:cNvPr>
          <p:cNvSpPr txBox="1">
            <a:spLocks noChangeArrowheads="1"/>
          </p:cNvSpPr>
          <p:nvPr/>
        </p:nvSpPr>
        <p:spPr bwMode="auto">
          <a:xfrm>
            <a:off x="12174538" y="11884025"/>
            <a:ext cx="1049178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just" eaLnBrk="1" hangingPunct="1">
              <a:lnSpc>
                <a:spcPct val="150000"/>
              </a:lnSpc>
            </a:pPr>
            <a:r>
              <a:rPr lang="en-US" altLang="de-DE" sz="2000">
                <a:latin typeface="Montserrat Light"/>
                <a:ea typeface="Montserrat Light"/>
                <a:cs typeface="Montserrat Light"/>
              </a:rPr>
              <a:t>A company is an association or collection of individuals, whether natural persons.</a:t>
            </a:r>
          </a:p>
        </p:txBody>
      </p:sp>
      <p:sp>
        <p:nvSpPr>
          <p:cNvPr id="31" name="TextBox 30">
            <a:extLst>
              <a:ext uri="{FF2B5EF4-FFF2-40B4-BE49-F238E27FC236}">
                <a16:creationId xmlns:a16="http://schemas.microsoft.com/office/drawing/2014/main" id="{FB96D1F5-9CBF-9744-9549-89FF1182EBC2}"/>
              </a:ext>
            </a:extLst>
          </p:cNvPr>
          <p:cNvSpPr txBox="1"/>
          <p:nvPr/>
        </p:nvSpPr>
        <p:spPr>
          <a:xfrm>
            <a:off x="12174538" y="11363325"/>
            <a:ext cx="5000625" cy="584200"/>
          </a:xfrm>
          <a:prstGeom prst="rect">
            <a:avLst/>
          </a:prstGeom>
          <a:noFill/>
        </p:spPr>
        <p:txBody>
          <a:bodyPr wrap="none">
            <a:spAutoFit/>
          </a:bodyPr>
          <a:lstStyle/>
          <a:p>
            <a:pP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 HERE</a:t>
            </a:r>
            <a:endParaRPr lang="en-US" sz="4800" spc="600">
              <a:solidFill>
                <a:schemeClr val="tx2"/>
              </a:solidFill>
              <a:latin typeface="Montserrat" charset="0"/>
              <a:ea typeface="Montserrat" charset="0"/>
              <a:cs typeface="Montserrat" charset="0"/>
            </a:endParaRPr>
          </a:p>
        </p:txBody>
      </p:sp>
      <p:sp>
        <p:nvSpPr>
          <p:cNvPr id="32" name="Shape 2906">
            <a:extLst>
              <a:ext uri="{FF2B5EF4-FFF2-40B4-BE49-F238E27FC236}">
                <a16:creationId xmlns:a16="http://schemas.microsoft.com/office/drawing/2014/main" id="{AB6EB13A-9D26-5D4B-B44B-25E8013E548B}"/>
              </a:ext>
            </a:extLst>
          </p:cNvPr>
          <p:cNvSpPr/>
          <p:nvPr/>
        </p:nvSpPr>
        <p:spPr>
          <a:xfrm>
            <a:off x="11349038" y="11376025"/>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2476" name="TextBox 33">
            <a:extLst>
              <a:ext uri="{FF2B5EF4-FFF2-40B4-BE49-F238E27FC236}">
                <a16:creationId xmlns:a16="http://schemas.microsoft.com/office/drawing/2014/main" id="{85F466D7-4B79-4EF3-9F31-1E042FACE01B}"/>
              </a:ext>
            </a:extLst>
          </p:cNvPr>
          <p:cNvSpPr txBox="1">
            <a:spLocks noChangeArrowheads="1"/>
          </p:cNvSpPr>
          <p:nvPr/>
        </p:nvSpPr>
        <p:spPr bwMode="auto">
          <a:xfrm>
            <a:off x="11349038" y="3122613"/>
            <a:ext cx="11317287"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2400">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 or</a:t>
            </a:r>
          </a:p>
        </p:txBody>
      </p:sp>
      <p:sp>
        <p:nvSpPr>
          <p:cNvPr id="62477" name="TextBox 34">
            <a:extLst>
              <a:ext uri="{FF2B5EF4-FFF2-40B4-BE49-F238E27FC236}">
                <a16:creationId xmlns:a16="http://schemas.microsoft.com/office/drawing/2014/main" id="{E3408437-9712-424D-B7CE-B1D375342C2D}"/>
              </a:ext>
            </a:extLst>
          </p:cNvPr>
          <p:cNvSpPr txBox="1">
            <a:spLocks noChangeArrowheads="1"/>
          </p:cNvSpPr>
          <p:nvPr/>
        </p:nvSpPr>
        <p:spPr bwMode="auto">
          <a:xfrm>
            <a:off x="11349038" y="5027613"/>
            <a:ext cx="11317287"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de-DE" sz="2400">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 talents and organize their collectively available skills or</a:t>
            </a:r>
          </a:p>
        </p:txBody>
      </p:sp>
      <p:sp>
        <p:nvSpPr>
          <p:cNvPr id="3" name="Picture Placeholder 2">
            <a:extLst>
              <a:ext uri="{FF2B5EF4-FFF2-40B4-BE49-F238E27FC236}">
                <a16:creationId xmlns:a16="http://schemas.microsoft.com/office/drawing/2014/main" id="{46CF1365-A6BF-674D-9FF3-605AD45649C8}"/>
              </a:ext>
            </a:extLst>
          </p:cNvPr>
          <p:cNvSpPr>
            <a:spLocks noGrp="1"/>
          </p:cNvSpPr>
          <p:nvPr>
            <p:ph type="pic" sz="quarter" idx="13"/>
          </p:nvPr>
        </p:nvSpPr>
        <p:spPr>
          <a:xfrm>
            <a:off x="1450975" y="2833688"/>
            <a:ext cx="9423400" cy="9815512"/>
          </a:xfrm>
        </p:spPr>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672628E-45AC-C841-BA56-23A88E1BC0C0}"/>
              </a:ext>
            </a:extLst>
          </p:cNvPr>
          <p:cNvSpPr>
            <a:spLocks noGrp="1"/>
          </p:cNvSpPr>
          <p:nvPr>
            <p:ph type="pic" sz="quarter" idx="13"/>
          </p:nvPr>
        </p:nvSpPr>
        <p:spPr>
          <a:xfrm>
            <a:off x="0" y="0"/>
            <a:ext cx="24377650" cy="9601200"/>
          </a:xfrm>
        </p:spPr>
      </p:sp>
      <p:grpSp>
        <p:nvGrpSpPr>
          <p:cNvPr id="63490" name="Group 19">
            <a:extLst>
              <a:ext uri="{FF2B5EF4-FFF2-40B4-BE49-F238E27FC236}">
                <a16:creationId xmlns:a16="http://schemas.microsoft.com/office/drawing/2014/main" id="{20215621-3D09-4A7C-A31B-C381E6E805FE}"/>
              </a:ext>
            </a:extLst>
          </p:cNvPr>
          <p:cNvGrpSpPr>
            <a:grpSpLocks/>
          </p:cNvGrpSpPr>
          <p:nvPr/>
        </p:nvGrpSpPr>
        <p:grpSpPr bwMode="auto">
          <a:xfrm>
            <a:off x="2000250" y="1600200"/>
            <a:ext cx="15922625" cy="5475288"/>
            <a:chOff x="2671439" y="2820473"/>
            <a:chExt cx="6799089" cy="5475370"/>
          </a:xfrm>
        </p:grpSpPr>
        <p:sp>
          <p:nvSpPr>
            <p:cNvPr id="21" name="TextBox 20">
              <a:extLst>
                <a:ext uri="{FF2B5EF4-FFF2-40B4-BE49-F238E27FC236}">
                  <a16:creationId xmlns:a16="http://schemas.microsoft.com/office/drawing/2014/main" id="{19E143C2-A090-0B4F-820C-847E6C9A93FA}"/>
                </a:ext>
              </a:extLst>
            </p:cNvPr>
            <p:cNvSpPr txBox="1"/>
            <p:nvPr/>
          </p:nvSpPr>
          <p:spPr>
            <a:xfrm>
              <a:off x="2671439" y="3280855"/>
              <a:ext cx="6799089" cy="3416351"/>
            </a:xfrm>
            <a:prstGeom prst="rect">
              <a:avLst/>
            </a:prstGeom>
            <a:noFill/>
          </p:spPr>
          <p:txBody>
            <a:bodyPr>
              <a:spAutoFit/>
            </a:bodyPr>
            <a:lstStyle/>
            <a:p>
              <a:pPr defTabSz="1828434" eaLnBrk="1" fontAlgn="auto" hangingPunct="1">
                <a:spcBef>
                  <a:spcPts val="0"/>
                </a:spcBef>
                <a:spcAft>
                  <a:spcPts val="0"/>
                </a:spcAft>
                <a:defRPr/>
              </a:pPr>
              <a:r>
                <a:rPr lang="en-US" sz="7200" b="1" spc="600">
                  <a:solidFill>
                    <a:schemeClr val="bg1"/>
                  </a:solidFill>
                  <a:latin typeface="Montserrat" charset="0"/>
                  <a:ea typeface="Montserrat" charset="0"/>
                  <a:cs typeface="Montserrat" charset="0"/>
                </a:rPr>
                <a:t>WRITE HERE</a:t>
              </a:r>
            </a:p>
            <a:p>
              <a:pPr defTabSz="1828434" eaLnBrk="1" fontAlgn="auto" hangingPunct="1">
                <a:spcBef>
                  <a:spcPts val="0"/>
                </a:spcBef>
                <a:spcAft>
                  <a:spcPts val="0"/>
                </a:spcAft>
                <a:defRPr/>
              </a:pPr>
              <a:r>
                <a:rPr lang="en-US" sz="7200" b="1" spc="600">
                  <a:solidFill>
                    <a:schemeClr val="bg1"/>
                  </a:solidFill>
                  <a:latin typeface="Montserrat" charset="0"/>
                  <a:ea typeface="Montserrat" charset="0"/>
                  <a:cs typeface="Montserrat" charset="0"/>
                </a:rPr>
                <a:t>YOUR NICE TITLE</a:t>
              </a:r>
            </a:p>
            <a:p>
              <a:pPr defTabSz="1828434" eaLnBrk="1" fontAlgn="auto" hangingPunct="1">
                <a:spcBef>
                  <a:spcPts val="0"/>
                </a:spcBef>
                <a:spcAft>
                  <a:spcPts val="0"/>
                </a:spcAft>
                <a:defRPr/>
              </a:pPr>
              <a:r>
                <a:rPr lang="en-US" sz="7200" b="1" spc="600">
                  <a:solidFill>
                    <a:schemeClr val="bg1"/>
                  </a:solidFill>
                  <a:latin typeface="Montserrat" charset="0"/>
                  <a:ea typeface="Montserrat" charset="0"/>
                  <a:cs typeface="Montserrat" charset="0"/>
                </a:rPr>
                <a:t>ABOUT YOUR SERVICES</a:t>
              </a:r>
              <a:endParaRPr lang="en-US" sz="11500" b="1" spc="600">
                <a:solidFill>
                  <a:schemeClr val="bg1"/>
                </a:solidFill>
                <a:latin typeface="Montserrat" charset="0"/>
                <a:ea typeface="Montserrat" charset="0"/>
                <a:cs typeface="Montserrat" charset="0"/>
              </a:endParaRPr>
            </a:p>
          </p:txBody>
        </p:sp>
        <p:sp>
          <p:nvSpPr>
            <p:cNvPr id="22" name="TextBox 21">
              <a:extLst>
                <a:ext uri="{FF2B5EF4-FFF2-40B4-BE49-F238E27FC236}">
                  <a16:creationId xmlns:a16="http://schemas.microsoft.com/office/drawing/2014/main" id="{9243C149-51B0-564B-B05A-7A712F75A053}"/>
                </a:ext>
              </a:extLst>
            </p:cNvPr>
            <p:cNvSpPr txBox="1"/>
            <p:nvPr/>
          </p:nvSpPr>
          <p:spPr>
            <a:xfrm>
              <a:off x="2671439" y="2820473"/>
              <a:ext cx="6267635" cy="338143"/>
            </a:xfrm>
            <a:prstGeom prst="rect">
              <a:avLst/>
            </a:prstGeom>
            <a:noFill/>
          </p:spPr>
          <p:txBody>
            <a:bodyPr>
              <a:spAutoFit/>
            </a:bodyPr>
            <a:lstStyle/>
            <a:p>
              <a:pPr defTabSz="1828434" eaLnBrk="1" fontAlgn="auto" hangingPunct="1">
                <a:spcBef>
                  <a:spcPts val="0"/>
                </a:spcBef>
                <a:spcAft>
                  <a:spcPts val="0"/>
                </a:spcAft>
                <a:defRPr/>
              </a:pPr>
              <a:r>
                <a:rPr lang="en-US" sz="1600" spc="1200">
                  <a:solidFill>
                    <a:schemeClr val="bg1"/>
                  </a:solidFill>
                  <a:latin typeface="Montserrat" charset="0"/>
                  <a:ea typeface="Montserrat" charset="0"/>
                  <a:cs typeface="Montserrat" charset="0"/>
                </a:rPr>
                <a:t>YOU CAN WRITE HERE</a:t>
              </a:r>
            </a:p>
          </p:txBody>
        </p:sp>
        <p:sp>
          <p:nvSpPr>
            <p:cNvPr id="63505" name="TextBox 22">
              <a:extLst>
                <a:ext uri="{FF2B5EF4-FFF2-40B4-BE49-F238E27FC236}">
                  <a16:creationId xmlns:a16="http://schemas.microsoft.com/office/drawing/2014/main" id="{6B0CD204-D82A-44BD-8263-05A628B69CC4}"/>
                </a:ext>
              </a:extLst>
            </p:cNvPr>
            <p:cNvSpPr txBox="1">
              <a:spLocks noChangeArrowheads="1"/>
            </p:cNvSpPr>
            <p:nvPr/>
          </p:nvSpPr>
          <p:spPr bwMode="auto">
            <a:xfrm>
              <a:off x="2671439" y="6818515"/>
              <a:ext cx="496379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solidFill>
                    <a:schemeClr val="bg1"/>
                  </a:solidFill>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a:t>
              </a:r>
            </a:p>
          </p:txBody>
        </p:sp>
      </p:grpSp>
      <p:sp>
        <p:nvSpPr>
          <p:cNvPr id="63491" name="TextBox 24">
            <a:extLst>
              <a:ext uri="{FF2B5EF4-FFF2-40B4-BE49-F238E27FC236}">
                <a16:creationId xmlns:a16="http://schemas.microsoft.com/office/drawing/2014/main" id="{FB6ADDED-90C9-4596-BB2E-1C80DBDB9697}"/>
              </a:ext>
            </a:extLst>
          </p:cNvPr>
          <p:cNvSpPr txBox="1">
            <a:spLocks noChangeArrowheads="1"/>
          </p:cNvSpPr>
          <p:nvPr/>
        </p:nvSpPr>
        <p:spPr bwMode="auto">
          <a:xfrm>
            <a:off x="2120900" y="10712450"/>
            <a:ext cx="432752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 mixture of both. Company</a:t>
            </a:r>
          </a:p>
        </p:txBody>
      </p:sp>
      <p:sp>
        <p:nvSpPr>
          <p:cNvPr id="29" name="TextBox 28">
            <a:extLst>
              <a:ext uri="{FF2B5EF4-FFF2-40B4-BE49-F238E27FC236}">
                <a16:creationId xmlns:a16="http://schemas.microsoft.com/office/drawing/2014/main" id="{44DAE3A5-BA4C-3D43-91B6-D2212097230C}"/>
              </a:ext>
            </a:extLst>
          </p:cNvPr>
          <p:cNvSpPr txBox="1"/>
          <p:nvPr/>
        </p:nvSpPr>
        <p:spPr>
          <a:xfrm>
            <a:off x="2032000" y="9980613"/>
            <a:ext cx="3394075" cy="584200"/>
          </a:xfrm>
          <a:prstGeom prst="rect">
            <a:avLst/>
          </a:prstGeom>
          <a:noFill/>
        </p:spPr>
        <p:txBody>
          <a:bodyPr wrap="none">
            <a:spAutoFit/>
          </a:bodyPr>
          <a:lstStyle/>
          <a:p>
            <a:pP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SERVICE ONE</a:t>
            </a:r>
            <a:endParaRPr lang="en-US" sz="4800" b="1" spc="600">
              <a:solidFill>
                <a:schemeClr val="tx2"/>
              </a:solidFill>
              <a:latin typeface="Montserrat" charset="0"/>
              <a:ea typeface="Montserrat" charset="0"/>
              <a:cs typeface="Montserrat" charset="0"/>
            </a:endParaRPr>
          </a:p>
        </p:txBody>
      </p:sp>
      <p:sp>
        <p:nvSpPr>
          <p:cNvPr id="63493" name="TextBox 32">
            <a:extLst>
              <a:ext uri="{FF2B5EF4-FFF2-40B4-BE49-F238E27FC236}">
                <a16:creationId xmlns:a16="http://schemas.microsoft.com/office/drawing/2014/main" id="{0CE0E196-BC1A-445F-9CEA-3672AF1ED120}"/>
              </a:ext>
            </a:extLst>
          </p:cNvPr>
          <p:cNvSpPr txBox="1">
            <a:spLocks noChangeArrowheads="1"/>
          </p:cNvSpPr>
          <p:nvPr/>
        </p:nvSpPr>
        <p:spPr bwMode="auto">
          <a:xfrm>
            <a:off x="7275513" y="10712450"/>
            <a:ext cx="432752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 mixture of both. Company</a:t>
            </a:r>
          </a:p>
        </p:txBody>
      </p:sp>
      <p:sp>
        <p:nvSpPr>
          <p:cNvPr id="36" name="TextBox 35">
            <a:extLst>
              <a:ext uri="{FF2B5EF4-FFF2-40B4-BE49-F238E27FC236}">
                <a16:creationId xmlns:a16="http://schemas.microsoft.com/office/drawing/2014/main" id="{C1964FE8-923A-4249-B2BC-FED2225EEC63}"/>
              </a:ext>
            </a:extLst>
          </p:cNvPr>
          <p:cNvSpPr txBox="1"/>
          <p:nvPr/>
        </p:nvSpPr>
        <p:spPr>
          <a:xfrm>
            <a:off x="7186613" y="9980613"/>
            <a:ext cx="3394075" cy="584200"/>
          </a:xfrm>
          <a:prstGeom prst="rect">
            <a:avLst/>
          </a:prstGeom>
          <a:noFill/>
        </p:spPr>
        <p:txBody>
          <a:bodyPr wrap="none">
            <a:spAutoFit/>
          </a:bodyPr>
          <a:lstStyle/>
          <a:p>
            <a:pP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SERVICE ONE</a:t>
            </a:r>
            <a:endParaRPr lang="en-US" sz="4800" b="1" spc="600">
              <a:solidFill>
                <a:schemeClr val="tx2"/>
              </a:solidFill>
              <a:latin typeface="Montserrat" charset="0"/>
              <a:ea typeface="Montserrat" charset="0"/>
              <a:cs typeface="Montserrat" charset="0"/>
            </a:endParaRPr>
          </a:p>
        </p:txBody>
      </p:sp>
      <p:sp>
        <p:nvSpPr>
          <p:cNvPr id="63495" name="TextBox 36">
            <a:extLst>
              <a:ext uri="{FF2B5EF4-FFF2-40B4-BE49-F238E27FC236}">
                <a16:creationId xmlns:a16="http://schemas.microsoft.com/office/drawing/2014/main" id="{C6F74B56-19CC-4DCC-BD5B-4EFB7A7B5D17}"/>
              </a:ext>
            </a:extLst>
          </p:cNvPr>
          <p:cNvSpPr txBox="1">
            <a:spLocks noChangeArrowheads="1"/>
          </p:cNvSpPr>
          <p:nvPr/>
        </p:nvSpPr>
        <p:spPr bwMode="auto">
          <a:xfrm>
            <a:off x="12599988" y="10712450"/>
            <a:ext cx="432752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 mixture of both. Company</a:t>
            </a:r>
          </a:p>
        </p:txBody>
      </p:sp>
      <p:sp>
        <p:nvSpPr>
          <p:cNvPr id="38" name="TextBox 37">
            <a:extLst>
              <a:ext uri="{FF2B5EF4-FFF2-40B4-BE49-F238E27FC236}">
                <a16:creationId xmlns:a16="http://schemas.microsoft.com/office/drawing/2014/main" id="{0AC897AA-5899-8E4A-BC18-DA41FDA39857}"/>
              </a:ext>
            </a:extLst>
          </p:cNvPr>
          <p:cNvSpPr txBox="1"/>
          <p:nvPr/>
        </p:nvSpPr>
        <p:spPr>
          <a:xfrm>
            <a:off x="12511088" y="9980613"/>
            <a:ext cx="3394075" cy="584200"/>
          </a:xfrm>
          <a:prstGeom prst="rect">
            <a:avLst/>
          </a:prstGeom>
          <a:noFill/>
        </p:spPr>
        <p:txBody>
          <a:bodyPr wrap="none">
            <a:spAutoFit/>
          </a:bodyPr>
          <a:lstStyle/>
          <a:p>
            <a:pP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SERVICE ONE</a:t>
            </a:r>
            <a:endParaRPr lang="en-US" sz="4800" b="1" spc="600">
              <a:solidFill>
                <a:schemeClr val="tx2"/>
              </a:solidFill>
              <a:latin typeface="Montserrat" charset="0"/>
              <a:ea typeface="Montserrat" charset="0"/>
              <a:cs typeface="Montserrat" charset="0"/>
            </a:endParaRPr>
          </a:p>
        </p:txBody>
      </p:sp>
      <p:sp>
        <p:nvSpPr>
          <p:cNvPr id="63497" name="TextBox 38">
            <a:extLst>
              <a:ext uri="{FF2B5EF4-FFF2-40B4-BE49-F238E27FC236}">
                <a16:creationId xmlns:a16="http://schemas.microsoft.com/office/drawing/2014/main" id="{C928DD22-EE4E-4EDC-8A9E-D02D31D9FA5A}"/>
              </a:ext>
            </a:extLst>
          </p:cNvPr>
          <p:cNvSpPr txBox="1">
            <a:spLocks noChangeArrowheads="1"/>
          </p:cNvSpPr>
          <p:nvPr/>
        </p:nvSpPr>
        <p:spPr bwMode="auto">
          <a:xfrm>
            <a:off x="18014950" y="10712450"/>
            <a:ext cx="432752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 mixture of both. Company</a:t>
            </a:r>
          </a:p>
        </p:txBody>
      </p:sp>
      <p:sp>
        <p:nvSpPr>
          <p:cNvPr id="40" name="TextBox 39">
            <a:extLst>
              <a:ext uri="{FF2B5EF4-FFF2-40B4-BE49-F238E27FC236}">
                <a16:creationId xmlns:a16="http://schemas.microsoft.com/office/drawing/2014/main" id="{6EA8B877-C08B-8547-9E31-8D0005F00EC9}"/>
              </a:ext>
            </a:extLst>
          </p:cNvPr>
          <p:cNvSpPr txBox="1"/>
          <p:nvPr/>
        </p:nvSpPr>
        <p:spPr>
          <a:xfrm>
            <a:off x="17924463" y="9980613"/>
            <a:ext cx="3394075" cy="584200"/>
          </a:xfrm>
          <a:prstGeom prst="rect">
            <a:avLst/>
          </a:prstGeom>
          <a:noFill/>
        </p:spPr>
        <p:txBody>
          <a:bodyPr wrap="none">
            <a:spAutoFit/>
          </a:bodyPr>
          <a:lstStyle/>
          <a:p>
            <a:pP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SERVICE ONE</a:t>
            </a:r>
            <a:endParaRPr lang="en-US" sz="4800" b="1" spc="600">
              <a:solidFill>
                <a:schemeClr val="tx2"/>
              </a:solidFill>
              <a:latin typeface="Montserrat" charset="0"/>
              <a:ea typeface="Montserrat" charset="0"/>
              <a:cs typeface="Montserrat" charset="0"/>
            </a:endParaRPr>
          </a:p>
        </p:txBody>
      </p:sp>
      <p:sp>
        <p:nvSpPr>
          <p:cNvPr id="41" name="TextBox 40">
            <a:extLst>
              <a:ext uri="{FF2B5EF4-FFF2-40B4-BE49-F238E27FC236}">
                <a16:creationId xmlns:a16="http://schemas.microsoft.com/office/drawing/2014/main" id="{B550281C-36C3-534E-BE0A-1189E8F810AC}"/>
              </a:ext>
            </a:extLst>
          </p:cNvPr>
          <p:cNvSpPr txBox="1"/>
          <p:nvPr/>
        </p:nvSpPr>
        <p:spPr>
          <a:xfrm>
            <a:off x="2120900" y="7802563"/>
            <a:ext cx="1711325" cy="1570037"/>
          </a:xfrm>
          <a:prstGeom prst="rect">
            <a:avLst/>
          </a:prstGeom>
          <a:noFill/>
        </p:spPr>
        <p:txBody>
          <a:bodyPr wrap="none">
            <a:spAutoFit/>
          </a:bodyPr>
          <a:lstStyle/>
          <a:p>
            <a:pPr defTabSz="1828434" eaLnBrk="1" fontAlgn="auto" hangingPunct="1">
              <a:spcBef>
                <a:spcPts val="0"/>
              </a:spcBef>
              <a:spcAft>
                <a:spcPts val="0"/>
              </a:spcAft>
              <a:defRPr/>
            </a:pPr>
            <a:r>
              <a:rPr lang="en-US" sz="9600" b="1" spc="600">
                <a:solidFill>
                  <a:schemeClr val="bg1"/>
                </a:solidFill>
                <a:latin typeface="Montserrat" charset="0"/>
                <a:ea typeface="Montserrat" charset="0"/>
                <a:cs typeface="Montserrat" charset="0"/>
              </a:rPr>
              <a:t>01</a:t>
            </a:r>
            <a:endParaRPr lang="en-US" sz="19900" b="1" spc="600">
              <a:solidFill>
                <a:schemeClr val="bg1"/>
              </a:solidFill>
              <a:latin typeface="Montserrat" charset="0"/>
              <a:ea typeface="Montserrat" charset="0"/>
              <a:cs typeface="Montserrat" charset="0"/>
            </a:endParaRPr>
          </a:p>
        </p:txBody>
      </p:sp>
      <p:sp>
        <p:nvSpPr>
          <p:cNvPr id="42" name="TextBox 41">
            <a:extLst>
              <a:ext uri="{FF2B5EF4-FFF2-40B4-BE49-F238E27FC236}">
                <a16:creationId xmlns:a16="http://schemas.microsoft.com/office/drawing/2014/main" id="{F6244304-4639-5842-949D-1DD54F26FC55}"/>
              </a:ext>
            </a:extLst>
          </p:cNvPr>
          <p:cNvSpPr txBox="1"/>
          <p:nvPr/>
        </p:nvSpPr>
        <p:spPr>
          <a:xfrm>
            <a:off x="7186613" y="7802563"/>
            <a:ext cx="1943100" cy="1570037"/>
          </a:xfrm>
          <a:prstGeom prst="rect">
            <a:avLst/>
          </a:prstGeom>
          <a:noFill/>
        </p:spPr>
        <p:txBody>
          <a:bodyPr wrap="none">
            <a:spAutoFit/>
          </a:bodyPr>
          <a:lstStyle/>
          <a:p>
            <a:pPr defTabSz="1828434" eaLnBrk="1" fontAlgn="auto" hangingPunct="1">
              <a:spcBef>
                <a:spcPts val="0"/>
              </a:spcBef>
              <a:spcAft>
                <a:spcPts val="0"/>
              </a:spcAft>
              <a:defRPr/>
            </a:pPr>
            <a:r>
              <a:rPr lang="en-US" sz="9600" b="1" spc="600">
                <a:solidFill>
                  <a:schemeClr val="bg1"/>
                </a:solidFill>
                <a:latin typeface="Montserrat" charset="0"/>
                <a:ea typeface="Montserrat" charset="0"/>
                <a:cs typeface="Montserrat" charset="0"/>
              </a:rPr>
              <a:t>02</a:t>
            </a:r>
            <a:endParaRPr lang="en-US" sz="19900" b="1" spc="600">
              <a:solidFill>
                <a:schemeClr val="bg1"/>
              </a:solidFill>
              <a:latin typeface="Montserrat" charset="0"/>
              <a:ea typeface="Montserrat" charset="0"/>
              <a:cs typeface="Montserrat" charset="0"/>
            </a:endParaRPr>
          </a:p>
        </p:txBody>
      </p:sp>
      <p:sp>
        <p:nvSpPr>
          <p:cNvPr id="43" name="TextBox 42">
            <a:extLst>
              <a:ext uri="{FF2B5EF4-FFF2-40B4-BE49-F238E27FC236}">
                <a16:creationId xmlns:a16="http://schemas.microsoft.com/office/drawing/2014/main" id="{145BED3F-F040-DA44-B9B2-B51D2BB436C0}"/>
              </a:ext>
            </a:extLst>
          </p:cNvPr>
          <p:cNvSpPr txBox="1"/>
          <p:nvPr/>
        </p:nvSpPr>
        <p:spPr>
          <a:xfrm>
            <a:off x="12599988" y="7802563"/>
            <a:ext cx="1892300" cy="1570037"/>
          </a:xfrm>
          <a:prstGeom prst="rect">
            <a:avLst/>
          </a:prstGeom>
          <a:noFill/>
        </p:spPr>
        <p:txBody>
          <a:bodyPr wrap="none">
            <a:spAutoFit/>
          </a:bodyPr>
          <a:lstStyle/>
          <a:p>
            <a:pPr defTabSz="1828434" eaLnBrk="1" fontAlgn="auto" hangingPunct="1">
              <a:spcBef>
                <a:spcPts val="0"/>
              </a:spcBef>
              <a:spcAft>
                <a:spcPts val="0"/>
              </a:spcAft>
              <a:defRPr/>
            </a:pPr>
            <a:r>
              <a:rPr lang="en-US" sz="9600" b="1" spc="600">
                <a:solidFill>
                  <a:schemeClr val="bg1"/>
                </a:solidFill>
                <a:latin typeface="Montserrat" charset="0"/>
                <a:ea typeface="Montserrat" charset="0"/>
                <a:cs typeface="Montserrat" charset="0"/>
              </a:rPr>
              <a:t>03</a:t>
            </a:r>
            <a:endParaRPr lang="en-US" sz="19900" b="1" spc="600">
              <a:solidFill>
                <a:schemeClr val="bg1"/>
              </a:solidFill>
              <a:latin typeface="Montserrat" charset="0"/>
              <a:ea typeface="Montserrat" charset="0"/>
              <a:cs typeface="Montserrat" charset="0"/>
            </a:endParaRPr>
          </a:p>
        </p:txBody>
      </p:sp>
      <p:sp>
        <p:nvSpPr>
          <p:cNvPr id="44" name="TextBox 43">
            <a:extLst>
              <a:ext uri="{FF2B5EF4-FFF2-40B4-BE49-F238E27FC236}">
                <a16:creationId xmlns:a16="http://schemas.microsoft.com/office/drawing/2014/main" id="{442A8969-D28F-E64A-9F19-9C3F8A441C44}"/>
              </a:ext>
            </a:extLst>
          </p:cNvPr>
          <p:cNvSpPr txBox="1"/>
          <p:nvPr/>
        </p:nvSpPr>
        <p:spPr>
          <a:xfrm>
            <a:off x="17922875" y="7802563"/>
            <a:ext cx="1982788" cy="1570037"/>
          </a:xfrm>
          <a:prstGeom prst="rect">
            <a:avLst/>
          </a:prstGeom>
          <a:noFill/>
        </p:spPr>
        <p:txBody>
          <a:bodyPr wrap="none">
            <a:spAutoFit/>
          </a:bodyPr>
          <a:lstStyle/>
          <a:p>
            <a:pPr defTabSz="1828434" eaLnBrk="1" fontAlgn="auto" hangingPunct="1">
              <a:spcBef>
                <a:spcPts val="0"/>
              </a:spcBef>
              <a:spcAft>
                <a:spcPts val="0"/>
              </a:spcAft>
              <a:defRPr/>
            </a:pPr>
            <a:r>
              <a:rPr lang="en-US" sz="9600" b="1" spc="600">
                <a:solidFill>
                  <a:schemeClr val="bg1"/>
                </a:solidFill>
                <a:latin typeface="Montserrat" charset="0"/>
                <a:ea typeface="Montserrat" charset="0"/>
                <a:cs typeface="Montserrat" charset="0"/>
              </a:rPr>
              <a:t>04</a:t>
            </a:r>
            <a:endParaRPr lang="en-US" sz="19900" b="1" spc="600">
              <a:solidFill>
                <a:schemeClr val="bg1"/>
              </a:solidFill>
              <a:latin typeface="Montserrat" charset="0"/>
              <a:ea typeface="Montserrat" charset="0"/>
              <a:cs typeface="Montserrat"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EE3F4810-1DD9-5C41-A254-FA6947261D64}"/>
              </a:ext>
            </a:extLst>
          </p:cNvPr>
          <p:cNvSpPr>
            <a:spLocks noGrp="1"/>
          </p:cNvSpPr>
          <p:nvPr>
            <p:ph type="pic" sz="quarter" idx="10"/>
          </p:nvPr>
        </p:nvSpPr>
        <p:spPr/>
      </p:sp>
      <p:sp>
        <p:nvSpPr>
          <p:cNvPr id="3" name="Textfeld 2">
            <a:extLst>
              <a:ext uri="{FF2B5EF4-FFF2-40B4-BE49-F238E27FC236}">
                <a16:creationId xmlns:a16="http://schemas.microsoft.com/office/drawing/2014/main" id="{BB509376-F2A9-9948-BB6F-1BE1E7752644}"/>
              </a:ext>
            </a:extLst>
          </p:cNvPr>
          <p:cNvSpPr txBox="1"/>
          <p:nvPr/>
        </p:nvSpPr>
        <p:spPr>
          <a:xfrm>
            <a:off x="1727200" y="1473200"/>
            <a:ext cx="15290800" cy="10064294"/>
          </a:xfrm>
          <a:prstGeom prst="rect">
            <a:avLst/>
          </a:prstGeom>
          <a:noFill/>
        </p:spPr>
        <p:txBody>
          <a:bodyPr wrap="square" rtlCol="0">
            <a:spAutoFit/>
          </a:bodyPr>
          <a:lstStyle/>
          <a:p>
            <a:r>
              <a:rPr lang="de-DE"/>
              <a:t>1. </a:t>
            </a:r>
            <a:r>
              <a:rPr lang="de-DE" err="1"/>
              <a:t>What</a:t>
            </a:r>
            <a:r>
              <a:rPr lang="de-DE"/>
              <a:t> </a:t>
            </a:r>
            <a:r>
              <a:rPr lang="de-DE" err="1"/>
              <a:t>business</a:t>
            </a:r>
            <a:r>
              <a:rPr lang="de-DE"/>
              <a:t> </a:t>
            </a:r>
            <a:r>
              <a:rPr lang="de-DE" err="1"/>
              <a:t>problem</a:t>
            </a:r>
            <a:r>
              <a:rPr lang="de-DE"/>
              <a:t> </a:t>
            </a:r>
            <a:r>
              <a:rPr lang="de-DE" err="1"/>
              <a:t>are</a:t>
            </a:r>
            <a:r>
              <a:rPr lang="de-DE"/>
              <a:t> </a:t>
            </a:r>
            <a:r>
              <a:rPr lang="de-DE" err="1"/>
              <a:t>you</a:t>
            </a:r>
            <a:r>
              <a:rPr lang="de-DE"/>
              <a:t> </a:t>
            </a:r>
            <a:r>
              <a:rPr lang="de-DE" err="1"/>
              <a:t>solving</a:t>
            </a:r>
            <a:r>
              <a:rPr lang="de-DE"/>
              <a:t> + </a:t>
            </a:r>
            <a:r>
              <a:rPr lang="de-DE" err="1"/>
              <a:t>Machine</a:t>
            </a:r>
            <a:r>
              <a:rPr lang="de-DE"/>
              <a:t> Learning </a:t>
            </a:r>
            <a:r>
              <a:rPr lang="de-DE" err="1"/>
              <a:t>problem</a:t>
            </a:r>
            <a:r>
              <a:rPr lang="de-DE"/>
              <a:t> (30s-1m) (1 Slide) (@Samuel)</a:t>
            </a:r>
          </a:p>
          <a:p>
            <a:pPr marL="1484313" lvl="1" indent="-571500">
              <a:buFont typeface="Arial" panose="020B0604020202020204" pitchFamily="34" charset="0"/>
              <a:buChar char="•"/>
            </a:pPr>
            <a:r>
              <a:rPr lang="de-DE"/>
              <a:t>Probleme im Bereich Marketing</a:t>
            </a:r>
          </a:p>
          <a:p>
            <a:pPr marL="1484313" lvl="1" indent="-571500">
              <a:buFont typeface="Arial" panose="020B0604020202020204" pitchFamily="34" charset="0"/>
              <a:buChar char="•"/>
            </a:pPr>
            <a:r>
              <a:rPr lang="de-DE"/>
              <a:t>Potentiale Data Analytics im Bereich Marketing aufzeigen</a:t>
            </a:r>
          </a:p>
          <a:p>
            <a:pPr marL="1484313" lvl="1" indent="-571500">
              <a:buFont typeface="Arial" panose="020B0604020202020204" pitchFamily="34" charset="0"/>
              <a:buChar char="•"/>
            </a:pPr>
            <a:r>
              <a:rPr lang="de-DE"/>
              <a:t>CTR als </a:t>
            </a:r>
            <a:r>
              <a:rPr lang="de-DE" err="1"/>
              <a:t>main</a:t>
            </a:r>
            <a:r>
              <a:rPr lang="de-DE"/>
              <a:t> KPI aufzeigen</a:t>
            </a:r>
          </a:p>
          <a:p>
            <a:pPr marL="1484313" lvl="1" indent="-571500">
              <a:buFont typeface="Arial" panose="020B0604020202020204" pitchFamily="34" charset="0"/>
              <a:buChar char="•"/>
            </a:pPr>
            <a:r>
              <a:rPr lang="de-DE"/>
              <a:t>Problem: </a:t>
            </a:r>
            <a:r>
              <a:rPr lang="de-DE" err="1"/>
              <a:t>Classification</a:t>
            </a:r>
            <a:r>
              <a:rPr lang="de-DE"/>
              <a:t> nennen</a:t>
            </a:r>
          </a:p>
          <a:p>
            <a:r>
              <a:rPr lang="de-DE"/>
              <a:t>2. Explorative </a:t>
            </a:r>
            <a:r>
              <a:rPr lang="de-DE" err="1"/>
              <a:t>data</a:t>
            </a:r>
            <a:r>
              <a:rPr lang="de-DE"/>
              <a:t> </a:t>
            </a:r>
            <a:r>
              <a:rPr lang="de-DE" err="1"/>
              <a:t>analysis</a:t>
            </a:r>
            <a:r>
              <a:rPr lang="de-DE"/>
              <a:t>  &amp; </a:t>
            </a:r>
            <a:r>
              <a:rPr lang="de-DE" err="1"/>
              <a:t>data</a:t>
            </a:r>
            <a:r>
              <a:rPr lang="de-DE"/>
              <a:t> </a:t>
            </a:r>
            <a:r>
              <a:rPr lang="de-DE" err="1"/>
              <a:t>preparation</a:t>
            </a:r>
            <a:r>
              <a:rPr lang="de-DE"/>
              <a:t> (20s) (1 </a:t>
            </a:r>
            <a:r>
              <a:rPr lang="de-DE" err="1"/>
              <a:t>Slides</a:t>
            </a:r>
            <a:r>
              <a:rPr lang="de-DE"/>
              <a:t>) (@Chris)</a:t>
            </a:r>
          </a:p>
          <a:p>
            <a:pPr marL="1484313" lvl="1" indent="-571500">
              <a:buFont typeface="Arial" panose="020B0604020202020204" pitchFamily="34" charset="0"/>
              <a:buChar char="•"/>
            </a:pPr>
            <a:r>
              <a:rPr lang="de-DE"/>
              <a:t>1 Slide mit 1-2 Graphen ohne Text (</a:t>
            </a:r>
            <a:r>
              <a:rPr lang="de-DE" err="1"/>
              <a:t>key</a:t>
            </a:r>
            <a:r>
              <a:rPr lang="de-DE"/>
              <a:t> </a:t>
            </a:r>
            <a:r>
              <a:rPr lang="de-DE" err="1"/>
              <a:t>Takeaways</a:t>
            </a:r>
            <a:r>
              <a:rPr lang="de-DE"/>
              <a:t> von EDA)</a:t>
            </a:r>
          </a:p>
          <a:p>
            <a:r>
              <a:rPr lang="de-DE"/>
              <a:t>3. </a:t>
            </a:r>
            <a:r>
              <a:rPr lang="de-DE" err="1"/>
              <a:t>Machine</a:t>
            </a:r>
            <a:r>
              <a:rPr lang="de-DE"/>
              <a:t> </a:t>
            </a:r>
            <a:r>
              <a:rPr lang="de-DE" err="1"/>
              <a:t>learning</a:t>
            </a:r>
            <a:r>
              <a:rPr lang="de-DE"/>
              <a:t> </a:t>
            </a:r>
            <a:r>
              <a:rPr lang="de-DE" err="1"/>
              <a:t>models</a:t>
            </a:r>
            <a:r>
              <a:rPr lang="de-DE"/>
              <a:t> 2-3 min (2 </a:t>
            </a:r>
            <a:r>
              <a:rPr lang="de-DE" err="1"/>
              <a:t>Slides</a:t>
            </a:r>
            <a:r>
              <a:rPr lang="de-DE"/>
              <a:t>) (@Lukas)</a:t>
            </a:r>
          </a:p>
          <a:p>
            <a:pPr marL="1484313" lvl="1" indent="-571500">
              <a:buFont typeface="Arial" panose="020B0604020202020204" pitchFamily="34" charset="0"/>
              <a:buChar char="•"/>
            </a:pPr>
            <a:r>
              <a:rPr lang="de-DE"/>
              <a:t>6 Modelle + Warum</a:t>
            </a:r>
          </a:p>
          <a:p>
            <a:pPr marL="1484313" lvl="1" indent="-571500">
              <a:buFont typeface="Arial" panose="020B0604020202020204" pitchFamily="34" charset="0"/>
              <a:buChar char="•"/>
            </a:pPr>
            <a:r>
              <a:rPr lang="de-DE"/>
              <a:t>Evaluation </a:t>
            </a:r>
            <a:r>
              <a:rPr lang="de-DE" err="1"/>
              <a:t>Metric</a:t>
            </a:r>
            <a:r>
              <a:rPr lang="de-DE"/>
              <a:t> + warum</a:t>
            </a:r>
          </a:p>
          <a:p>
            <a:pPr marL="1484313" lvl="1" indent="-571500">
              <a:buFont typeface="Arial" panose="020B0604020202020204" pitchFamily="34" charset="0"/>
              <a:buChar char="•"/>
            </a:pPr>
            <a:r>
              <a:rPr lang="de-DE"/>
              <a:t>Vorgehensweise (</a:t>
            </a:r>
            <a:r>
              <a:rPr lang="de-DE" err="1"/>
              <a:t>trichter</a:t>
            </a:r>
            <a:r>
              <a:rPr lang="de-DE"/>
              <a:t>)</a:t>
            </a:r>
          </a:p>
          <a:p>
            <a:pPr marL="1484313" lvl="1" indent="-571500">
              <a:buFont typeface="Arial" panose="020B0604020202020204" pitchFamily="34" charset="0"/>
              <a:buChar char="•"/>
            </a:pPr>
            <a:r>
              <a:rPr lang="de-DE"/>
              <a:t>Best </a:t>
            </a:r>
            <a:r>
              <a:rPr lang="de-DE" err="1"/>
              <a:t>Performing</a:t>
            </a:r>
            <a:r>
              <a:rPr lang="de-DE"/>
              <a:t> Model</a:t>
            </a:r>
          </a:p>
          <a:p>
            <a:r>
              <a:rPr lang="de-DE"/>
              <a:t>4. </a:t>
            </a:r>
            <a:r>
              <a:rPr lang="de-DE" err="1"/>
              <a:t>Evaluating</a:t>
            </a:r>
            <a:r>
              <a:rPr lang="de-DE"/>
              <a:t> </a:t>
            </a:r>
            <a:r>
              <a:rPr lang="de-DE" err="1"/>
              <a:t>and</a:t>
            </a:r>
            <a:r>
              <a:rPr lang="de-DE"/>
              <a:t> </a:t>
            </a:r>
            <a:r>
              <a:rPr lang="de-DE" err="1"/>
              <a:t>interpreting</a:t>
            </a:r>
            <a:r>
              <a:rPr lang="de-DE"/>
              <a:t> </a:t>
            </a:r>
            <a:r>
              <a:rPr lang="de-DE" err="1"/>
              <a:t>machine</a:t>
            </a:r>
            <a:r>
              <a:rPr lang="de-DE"/>
              <a:t> </a:t>
            </a:r>
            <a:r>
              <a:rPr lang="de-DE" err="1"/>
              <a:t>learning</a:t>
            </a:r>
            <a:r>
              <a:rPr lang="de-DE"/>
              <a:t> </a:t>
            </a:r>
            <a:r>
              <a:rPr lang="de-DE" err="1"/>
              <a:t>models</a:t>
            </a:r>
            <a:r>
              <a:rPr lang="de-DE"/>
              <a:t> (1-2 Slide) (@Samuel)</a:t>
            </a:r>
          </a:p>
          <a:p>
            <a:pPr marL="1484313" lvl="1" indent="-571500">
              <a:buFont typeface="Arial" panose="020B0604020202020204" pitchFamily="34" charset="0"/>
              <a:buChar char="•"/>
            </a:pPr>
            <a:r>
              <a:rPr lang="de-DE"/>
              <a:t>Bezug zu Business Case ziehen</a:t>
            </a:r>
          </a:p>
          <a:p>
            <a:pPr marL="1484313" lvl="1" indent="-571500">
              <a:buFont typeface="Arial" panose="020B0604020202020204" pitchFamily="34" charset="0"/>
              <a:buChar char="•"/>
            </a:pPr>
            <a:r>
              <a:rPr lang="de-DE"/>
              <a:t>Wie könnte unser Modell die Probleme im </a:t>
            </a:r>
            <a:r>
              <a:rPr lang="de-DE" err="1"/>
              <a:t>marketing</a:t>
            </a:r>
            <a:r>
              <a:rPr lang="de-DE"/>
              <a:t> beheben</a:t>
            </a:r>
          </a:p>
          <a:p>
            <a:pPr marL="1484313" lvl="1" indent="-571500">
              <a:buFont typeface="Arial" panose="020B0604020202020204" pitchFamily="34" charset="0"/>
              <a:buChar char="•"/>
            </a:pPr>
            <a:r>
              <a:rPr lang="de-DE"/>
              <a:t>Was ist der Main </a:t>
            </a:r>
            <a:r>
              <a:rPr lang="de-DE" err="1"/>
              <a:t>Benefit</a:t>
            </a:r>
            <a:r>
              <a:rPr lang="de-DE"/>
              <a:t> von unserem Modell</a:t>
            </a:r>
          </a:p>
        </p:txBody>
      </p:sp>
    </p:spTree>
    <p:extLst>
      <p:ext uri="{BB962C8B-B14F-4D97-AF65-F5344CB8AC3E}">
        <p14:creationId xmlns:p14="http://schemas.microsoft.com/office/powerpoint/2010/main" val="261914748"/>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17">
            <a:extLst>
              <a:ext uri="{FF2B5EF4-FFF2-40B4-BE49-F238E27FC236}">
                <a16:creationId xmlns:a16="http://schemas.microsoft.com/office/drawing/2014/main" id="{A495E392-3CC7-46A1-A0A4-A88860905B7C}"/>
              </a:ext>
            </a:extLst>
          </p:cNvPr>
          <p:cNvSpPr txBox="1">
            <a:spLocks noChangeArrowheads="1"/>
          </p:cNvSpPr>
          <p:nvPr/>
        </p:nvSpPr>
        <p:spPr bwMode="auto">
          <a:xfrm>
            <a:off x="671513" y="11768138"/>
            <a:ext cx="4795837"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a:t>
            </a:r>
          </a:p>
        </p:txBody>
      </p:sp>
      <p:sp>
        <p:nvSpPr>
          <p:cNvPr id="20" name="TextBox 19">
            <a:extLst>
              <a:ext uri="{FF2B5EF4-FFF2-40B4-BE49-F238E27FC236}">
                <a16:creationId xmlns:a16="http://schemas.microsoft.com/office/drawing/2014/main" id="{9B125CDF-6087-4E47-99B6-51712308D9F9}"/>
              </a:ext>
            </a:extLst>
          </p:cNvPr>
          <p:cNvSpPr txBox="1"/>
          <p:nvPr/>
        </p:nvSpPr>
        <p:spPr>
          <a:xfrm>
            <a:off x="1344613" y="10753725"/>
            <a:ext cx="3400425" cy="1077913"/>
          </a:xfrm>
          <a:prstGeom prst="rect">
            <a:avLst/>
          </a:prstGeom>
          <a:noFill/>
        </p:spPr>
        <p:txBody>
          <a:bodyPr wrap="none">
            <a:spAutoFit/>
          </a:bodyPr>
          <a:lstStyle/>
          <a:p>
            <a:pPr algn="ct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YOUR TITLE</a:t>
            </a:r>
          </a:p>
          <a:p>
            <a:pPr algn="ct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HERE</a:t>
            </a:r>
            <a:endParaRPr lang="en-US" sz="4800" b="1" spc="600">
              <a:solidFill>
                <a:schemeClr val="tx2"/>
              </a:solidFill>
              <a:latin typeface="Montserrat" charset="0"/>
              <a:ea typeface="Montserrat" charset="0"/>
              <a:cs typeface="Montserrat" charset="0"/>
            </a:endParaRPr>
          </a:p>
        </p:txBody>
      </p:sp>
      <p:sp>
        <p:nvSpPr>
          <p:cNvPr id="64515" name="TextBox 20">
            <a:extLst>
              <a:ext uri="{FF2B5EF4-FFF2-40B4-BE49-F238E27FC236}">
                <a16:creationId xmlns:a16="http://schemas.microsoft.com/office/drawing/2014/main" id="{138579D6-CCB2-4CE7-80DC-4CB156895CFA}"/>
              </a:ext>
            </a:extLst>
          </p:cNvPr>
          <p:cNvSpPr txBox="1">
            <a:spLocks noChangeArrowheads="1"/>
          </p:cNvSpPr>
          <p:nvPr/>
        </p:nvSpPr>
        <p:spPr bwMode="auto">
          <a:xfrm>
            <a:off x="12903200" y="11768138"/>
            <a:ext cx="479583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a:t>
            </a:r>
          </a:p>
        </p:txBody>
      </p:sp>
      <p:sp>
        <p:nvSpPr>
          <p:cNvPr id="22" name="TextBox 21">
            <a:extLst>
              <a:ext uri="{FF2B5EF4-FFF2-40B4-BE49-F238E27FC236}">
                <a16:creationId xmlns:a16="http://schemas.microsoft.com/office/drawing/2014/main" id="{69D81621-369B-5B45-B60D-F2CC2E5982F0}"/>
              </a:ext>
            </a:extLst>
          </p:cNvPr>
          <p:cNvSpPr txBox="1"/>
          <p:nvPr/>
        </p:nvSpPr>
        <p:spPr>
          <a:xfrm>
            <a:off x="13576300" y="10753725"/>
            <a:ext cx="3402013" cy="1077913"/>
          </a:xfrm>
          <a:prstGeom prst="rect">
            <a:avLst/>
          </a:prstGeom>
          <a:noFill/>
        </p:spPr>
        <p:txBody>
          <a:bodyPr wrap="none">
            <a:spAutoFit/>
          </a:bodyPr>
          <a:lstStyle/>
          <a:p>
            <a:pPr algn="ct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YOUR TITLE</a:t>
            </a:r>
          </a:p>
          <a:p>
            <a:pPr algn="ct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HERE</a:t>
            </a:r>
            <a:endParaRPr lang="en-US" sz="4800" b="1" spc="600">
              <a:solidFill>
                <a:schemeClr val="tx2"/>
              </a:solidFill>
              <a:latin typeface="Montserrat" charset="0"/>
              <a:ea typeface="Montserrat" charset="0"/>
              <a:cs typeface="Montserrat" charset="0"/>
            </a:endParaRPr>
          </a:p>
        </p:txBody>
      </p:sp>
      <p:sp>
        <p:nvSpPr>
          <p:cNvPr id="64517" name="TextBox 11">
            <a:extLst>
              <a:ext uri="{FF2B5EF4-FFF2-40B4-BE49-F238E27FC236}">
                <a16:creationId xmlns:a16="http://schemas.microsoft.com/office/drawing/2014/main" id="{6DFE4A79-5895-4D7F-A845-4868000873A5}"/>
              </a:ext>
            </a:extLst>
          </p:cNvPr>
          <p:cNvSpPr txBox="1">
            <a:spLocks noChangeArrowheads="1"/>
          </p:cNvSpPr>
          <p:nvPr/>
        </p:nvSpPr>
        <p:spPr bwMode="auto">
          <a:xfrm>
            <a:off x="6707188" y="3003550"/>
            <a:ext cx="4795837"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a:t>
            </a:r>
          </a:p>
        </p:txBody>
      </p:sp>
      <p:sp>
        <p:nvSpPr>
          <p:cNvPr id="13" name="TextBox 12">
            <a:extLst>
              <a:ext uri="{FF2B5EF4-FFF2-40B4-BE49-F238E27FC236}">
                <a16:creationId xmlns:a16="http://schemas.microsoft.com/office/drawing/2014/main" id="{73E82DC6-0352-9F48-921E-AEEE18E85644}"/>
              </a:ext>
            </a:extLst>
          </p:cNvPr>
          <p:cNvSpPr txBox="1"/>
          <p:nvPr/>
        </p:nvSpPr>
        <p:spPr>
          <a:xfrm>
            <a:off x="7378700" y="1898650"/>
            <a:ext cx="3402013" cy="1077913"/>
          </a:xfrm>
          <a:prstGeom prst="rect">
            <a:avLst/>
          </a:prstGeom>
          <a:noFill/>
        </p:spPr>
        <p:txBody>
          <a:bodyPr wrap="none">
            <a:spAutoFit/>
          </a:bodyPr>
          <a:lstStyle/>
          <a:p>
            <a:pPr algn="ct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YOUR TITLE</a:t>
            </a:r>
          </a:p>
          <a:p>
            <a:pPr algn="ct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HERE</a:t>
            </a:r>
            <a:endParaRPr lang="en-US" sz="4800" b="1" spc="600">
              <a:solidFill>
                <a:schemeClr val="tx2"/>
              </a:solidFill>
              <a:latin typeface="Montserrat" charset="0"/>
              <a:ea typeface="Montserrat" charset="0"/>
              <a:cs typeface="Montserrat" charset="0"/>
            </a:endParaRPr>
          </a:p>
        </p:txBody>
      </p:sp>
      <p:sp>
        <p:nvSpPr>
          <p:cNvPr id="64519" name="TextBox 14">
            <a:extLst>
              <a:ext uri="{FF2B5EF4-FFF2-40B4-BE49-F238E27FC236}">
                <a16:creationId xmlns:a16="http://schemas.microsoft.com/office/drawing/2014/main" id="{215F7644-729B-4D7F-BF53-571A760AE6FE}"/>
              </a:ext>
            </a:extLst>
          </p:cNvPr>
          <p:cNvSpPr txBox="1">
            <a:spLocks noChangeArrowheads="1"/>
          </p:cNvSpPr>
          <p:nvPr/>
        </p:nvSpPr>
        <p:spPr bwMode="auto">
          <a:xfrm>
            <a:off x="18938875" y="2971800"/>
            <a:ext cx="4795838"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a:t>
            </a:r>
          </a:p>
        </p:txBody>
      </p:sp>
      <p:sp>
        <p:nvSpPr>
          <p:cNvPr id="17" name="TextBox 16">
            <a:extLst>
              <a:ext uri="{FF2B5EF4-FFF2-40B4-BE49-F238E27FC236}">
                <a16:creationId xmlns:a16="http://schemas.microsoft.com/office/drawing/2014/main" id="{70A2A109-1AB1-9F4C-A25A-5DA41FF0E7AB}"/>
              </a:ext>
            </a:extLst>
          </p:cNvPr>
          <p:cNvSpPr txBox="1"/>
          <p:nvPr/>
        </p:nvSpPr>
        <p:spPr>
          <a:xfrm>
            <a:off x="19610388" y="1895475"/>
            <a:ext cx="3402012" cy="1076325"/>
          </a:xfrm>
          <a:prstGeom prst="rect">
            <a:avLst/>
          </a:prstGeom>
          <a:noFill/>
        </p:spPr>
        <p:txBody>
          <a:bodyPr wrap="none">
            <a:spAutoFit/>
          </a:bodyPr>
          <a:lstStyle/>
          <a:p>
            <a:pPr algn="ct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YOUR TITLE</a:t>
            </a:r>
          </a:p>
          <a:p>
            <a:pPr algn="ct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HERE</a:t>
            </a:r>
            <a:endParaRPr lang="en-US" sz="4800" b="1" spc="600">
              <a:solidFill>
                <a:schemeClr val="tx2"/>
              </a:solidFill>
              <a:latin typeface="Montserrat" charset="0"/>
              <a:ea typeface="Montserrat" charset="0"/>
              <a:cs typeface="Montserrat" charset="0"/>
            </a:endParaRPr>
          </a:p>
        </p:txBody>
      </p:sp>
      <p:sp>
        <p:nvSpPr>
          <p:cNvPr id="14" name="Shape 2775">
            <a:extLst>
              <a:ext uri="{FF2B5EF4-FFF2-40B4-BE49-F238E27FC236}">
                <a16:creationId xmlns:a16="http://schemas.microsoft.com/office/drawing/2014/main" id="{0AC64D06-71DF-2842-A19F-3433C29BF1E1}"/>
              </a:ext>
            </a:extLst>
          </p:cNvPr>
          <p:cNvSpPr/>
          <p:nvPr/>
        </p:nvSpPr>
        <p:spPr>
          <a:xfrm>
            <a:off x="8467725" y="736600"/>
            <a:ext cx="1323975" cy="963613"/>
          </a:xfrm>
          <a:custGeom>
            <a:avLst/>
            <a:gdLst/>
            <a:ahLst/>
            <a:cxnLst>
              <a:cxn ang="0">
                <a:pos x="wd2" y="hd2"/>
              </a:cxn>
              <a:cxn ang="5400000">
                <a:pos x="wd2" y="hd2"/>
              </a:cxn>
              <a:cxn ang="10800000">
                <a:pos x="wd2" y="hd2"/>
              </a:cxn>
              <a:cxn ang="16200000">
                <a:pos x="wd2" y="hd2"/>
              </a:cxn>
            </a:cxnLst>
            <a:rect l="0" t="0" r="r" b="b"/>
            <a:pathLst>
              <a:path w="21600" h="21600" extrusionOk="0">
                <a:moveTo>
                  <a:pt x="10800" y="10755"/>
                </a:moveTo>
                <a:lnTo>
                  <a:pt x="1866" y="6075"/>
                </a:lnTo>
                <a:lnTo>
                  <a:pt x="10800" y="1395"/>
                </a:lnTo>
                <a:lnTo>
                  <a:pt x="19735" y="6075"/>
                </a:lnTo>
                <a:cubicBezTo>
                  <a:pt x="19735" y="6075"/>
                  <a:pt x="10800" y="10755"/>
                  <a:pt x="10800" y="10755"/>
                </a:cubicBezTo>
                <a:close/>
                <a:moveTo>
                  <a:pt x="18031" y="17315"/>
                </a:moveTo>
                <a:lnTo>
                  <a:pt x="14834" y="16216"/>
                </a:lnTo>
                <a:lnTo>
                  <a:pt x="14832" y="16229"/>
                </a:lnTo>
                <a:cubicBezTo>
                  <a:pt x="14797" y="16218"/>
                  <a:pt x="14765" y="16200"/>
                  <a:pt x="14727" y="16200"/>
                </a:cubicBezTo>
                <a:cubicBezTo>
                  <a:pt x="14627" y="16200"/>
                  <a:pt x="14538" y="16251"/>
                  <a:pt x="14460" y="16324"/>
                </a:cubicBezTo>
                <a:lnTo>
                  <a:pt x="14455" y="16313"/>
                </a:lnTo>
                <a:lnTo>
                  <a:pt x="10820" y="20061"/>
                </a:lnTo>
                <a:lnTo>
                  <a:pt x="7658" y="16334"/>
                </a:lnTo>
                <a:lnTo>
                  <a:pt x="7653" y="16344"/>
                </a:lnTo>
                <a:cubicBezTo>
                  <a:pt x="7571" y="16259"/>
                  <a:pt x="7474" y="16200"/>
                  <a:pt x="7364" y="16200"/>
                </a:cubicBezTo>
                <a:cubicBezTo>
                  <a:pt x="7327" y="16200"/>
                  <a:pt x="7294" y="16218"/>
                  <a:pt x="7259" y="16229"/>
                </a:cubicBezTo>
                <a:lnTo>
                  <a:pt x="7257" y="16216"/>
                </a:lnTo>
                <a:lnTo>
                  <a:pt x="4013" y="17331"/>
                </a:lnTo>
                <a:lnTo>
                  <a:pt x="4767" y="9035"/>
                </a:lnTo>
                <a:lnTo>
                  <a:pt x="10589" y="12084"/>
                </a:lnTo>
                <a:lnTo>
                  <a:pt x="10591" y="12080"/>
                </a:lnTo>
                <a:cubicBezTo>
                  <a:pt x="10655" y="12122"/>
                  <a:pt x="10724" y="12150"/>
                  <a:pt x="10800" y="12150"/>
                </a:cubicBezTo>
                <a:cubicBezTo>
                  <a:pt x="10876" y="12150"/>
                  <a:pt x="10946" y="12122"/>
                  <a:pt x="11009" y="12080"/>
                </a:cubicBezTo>
                <a:lnTo>
                  <a:pt x="11011" y="12084"/>
                </a:lnTo>
                <a:lnTo>
                  <a:pt x="16897" y="9001"/>
                </a:lnTo>
                <a:cubicBezTo>
                  <a:pt x="16897" y="9001"/>
                  <a:pt x="18031" y="17315"/>
                  <a:pt x="18031" y="17315"/>
                </a:cubicBezTo>
                <a:close/>
                <a:moveTo>
                  <a:pt x="21600" y="6075"/>
                </a:moveTo>
                <a:cubicBezTo>
                  <a:pt x="21600" y="5806"/>
                  <a:pt x="21484" y="5579"/>
                  <a:pt x="21319" y="5470"/>
                </a:cubicBezTo>
                <a:lnTo>
                  <a:pt x="21320" y="5466"/>
                </a:lnTo>
                <a:lnTo>
                  <a:pt x="21306" y="5458"/>
                </a:lnTo>
                <a:cubicBezTo>
                  <a:pt x="21301" y="5455"/>
                  <a:pt x="21296" y="5453"/>
                  <a:pt x="21292" y="5451"/>
                </a:cubicBezTo>
                <a:lnTo>
                  <a:pt x="11011" y="66"/>
                </a:lnTo>
                <a:lnTo>
                  <a:pt x="11009" y="70"/>
                </a:lnTo>
                <a:cubicBezTo>
                  <a:pt x="10946" y="28"/>
                  <a:pt x="10876" y="0"/>
                  <a:pt x="10800" y="0"/>
                </a:cubicBezTo>
                <a:cubicBezTo>
                  <a:pt x="10724" y="0"/>
                  <a:pt x="10655" y="28"/>
                  <a:pt x="10591" y="70"/>
                </a:cubicBezTo>
                <a:lnTo>
                  <a:pt x="10589" y="66"/>
                </a:lnTo>
                <a:lnTo>
                  <a:pt x="309" y="5451"/>
                </a:lnTo>
                <a:cubicBezTo>
                  <a:pt x="304" y="5453"/>
                  <a:pt x="299" y="5455"/>
                  <a:pt x="295" y="5458"/>
                </a:cubicBezTo>
                <a:lnTo>
                  <a:pt x="280" y="5466"/>
                </a:lnTo>
                <a:lnTo>
                  <a:pt x="281" y="5470"/>
                </a:lnTo>
                <a:cubicBezTo>
                  <a:pt x="116" y="5579"/>
                  <a:pt x="0" y="5806"/>
                  <a:pt x="0" y="6075"/>
                </a:cubicBezTo>
                <a:cubicBezTo>
                  <a:pt x="0" y="6344"/>
                  <a:pt x="116" y="6571"/>
                  <a:pt x="281" y="6680"/>
                </a:cubicBezTo>
                <a:lnTo>
                  <a:pt x="280" y="6684"/>
                </a:lnTo>
                <a:lnTo>
                  <a:pt x="295" y="6692"/>
                </a:lnTo>
                <a:cubicBezTo>
                  <a:pt x="299" y="6695"/>
                  <a:pt x="304" y="6697"/>
                  <a:pt x="309" y="6699"/>
                </a:cubicBezTo>
                <a:lnTo>
                  <a:pt x="1230" y="7182"/>
                </a:lnTo>
                <a:lnTo>
                  <a:pt x="608" y="13603"/>
                </a:lnTo>
                <a:cubicBezTo>
                  <a:pt x="251" y="13805"/>
                  <a:pt x="0" y="14287"/>
                  <a:pt x="0" y="14850"/>
                </a:cubicBezTo>
                <a:cubicBezTo>
                  <a:pt x="0" y="15596"/>
                  <a:pt x="439" y="16200"/>
                  <a:pt x="982" y="16200"/>
                </a:cubicBezTo>
                <a:cubicBezTo>
                  <a:pt x="1524" y="16200"/>
                  <a:pt x="1964" y="15596"/>
                  <a:pt x="1964" y="14850"/>
                </a:cubicBezTo>
                <a:cubicBezTo>
                  <a:pt x="1964" y="14416"/>
                  <a:pt x="1812" y="14034"/>
                  <a:pt x="1580" y="13787"/>
                </a:cubicBezTo>
                <a:lnTo>
                  <a:pt x="2173" y="7676"/>
                </a:lnTo>
                <a:lnTo>
                  <a:pt x="3822" y="8540"/>
                </a:lnTo>
                <a:lnTo>
                  <a:pt x="2950" y="18135"/>
                </a:lnTo>
                <a:lnTo>
                  <a:pt x="2958" y="18138"/>
                </a:lnTo>
                <a:cubicBezTo>
                  <a:pt x="2955" y="18167"/>
                  <a:pt x="2945" y="18193"/>
                  <a:pt x="2945" y="18225"/>
                </a:cubicBezTo>
                <a:cubicBezTo>
                  <a:pt x="2945" y="18598"/>
                  <a:pt x="3165" y="18900"/>
                  <a:pt x="3436" y="18900"/>
                </a:cubicBezTo>
                <a:cubicBezTo>
                  <a:pt x="3474" y="18900"/>
                  <a:pt x="3506" y="18884"/>
                  <a:pt x="3541" y="18873"/>
                </a:cubicBezTo>
                <a:lnTo>
                  <a:pt x="3543" y="18884"/>
                </a:lnTo>
                <a:lnTo>
                  <a:pt x="7238" y="17613"/>
                </a:lnTo>
                <a:lnTo>
                  <a:pt x="10506" y="21465"/>
                </a:lnTo>
                <a:lnTo>
                  <a:pt x="10510" y="21456"/>
                </a:lnTo>
                <a:cubicBezTo>
                  <a:pt x="10593" y="21541"/>
                  <a:pt x="10690" y="21600"/>
                  <a:pt x="10800" y="21600"/>
                </a:cubicBezTo>
                <a:cubicBezTo>
                  <a:pt x="10901" y="21600"/>
                  <a:pt x="10989" y="21548"/>
                  <a:pt x="11068" y="21476"/>
                </a:cubicBezTo>
                <a:lnTo>
                  <a:pt x="11072" y="21487"/>
                </a:lnTo>
                <a:lnTo>
                  <a:pt x="14834" y="17607"/>
                </a:lnTo>
                <a:lnTo>
                  <a:pt x="18548" y="18884"/>
                </a:lnTo>
                <a:lnTo>
                  <a:pt x="18550" y="18871"/>
                </a:lnTo>
                <a:cubicBezTo>
                  <a:pt x="18585" y="18882"/>
                  <a:pt x="18618" y="18900"/>
                  <a:pt x="18655" y="18900"/>
                </a:cubicBezTo>
                <a:cubicBezTo>
                  <a:pt x="18926" y="18900"/>
                  <a:pt x="19145" y="18598"/>
                  <a:pt x="19145" y="18225"/>
                </a:cubicBezTo>
                <a:cubicBezTo>
                  <a:pt x="19145" y="18181"/>
                  <a:pt x="19135" y="18143"/>
                  <a:pt x="19130" y="18102"/>
                </a:cubicBezTo>
                <a:lnTo>
                  <a:pt x="19137" y="18100"/>
                </a:lnTo>
                <a:lnTo>
                  <a:pt x="17830" y="8513"/>
                </a:lnTo>
                <a:lnTo>
                  <a:pt x="21292" y="6699"/>
                </a:lnTo>
                <a:cubicBezTo>
                  <a:pt x="21296" y="6697"/>
                  <a:pt x="21301" y="6695"/>
                  <a:pt x="21306" y="6692"/>
                </a:cubicBezTo>
                <a:lnTo>
                  <a:pt x="21320" y="6684"/>
                </a:lnTo>
                <a:lnTo>
                  <a:pt x="21319" y="6680"/>
                </a:lnTo>
                <a:cubicBezTo>
                  <a:pt x="21484" y="6571"/>
                  <a:pt x="21600" y="6344"/>
                  <a:pt x="21600" y="6075"/>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 name="Shape 2553">
            <a:extLst>
              <a:ext uri="{FF2B5EF4-FFF2-40B4-BE49-F238E27FC236}">
                <a16:creationId xmlns:a16="http://schemas.microsoft.com/office/drawing/2014/main" id="{9F297C1F-87BB-C645-8B25-C44E0C52D74D}"/>
              </a:ext>
            </a:extLst>
          </p:cNvPr>
          <p:cNvSpPr/>
          <p:nvPr/>
        </p:nvSpPr>
        <p:spPr>
          <a:xfrm>
            <a:off x="20742275" y="690563"/>
            <a:ext cx="1109663" cy="1009650"/>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 name="Shape 2624">
            <a:extLst>
              <a:ext uri="{FF2B5EF4-FFF2-40B4-BE49-F238E27FC236}">
                <a16:creationId xmlns:a16="http://schemas.microsoft.com/office/drawing/2014/main" id="{D2157ED2-6383-144D-B2CF-39CCF8EE2B90}"/>
              </a:ext>
            </a:extLst>
          </p:cNvPr>
          <p:cNvSpPr>
            <a:spLocks noChangeAspect="1"/>
          </p:cNvSpPr>
          <p:nvPr/>
        </p:nvSpPr>
        <p:spPr>
          <a:xfrm>
            <a:off x="14717713" y="9474200"/>
            <a:ext cx="962025" cy="962025"/>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2633">
            <a:extLst>
              <a:ext uri="{FF2B5EF4-FFF2-40B4-BE49-F238E27FC236}">
                <a16:creationId xmlns:a16="http://schemas.microsoft.com/office/drawing/2014/main" id="{018D8D48-747D-B143-AE48-196AC0F0958A}"/>
              </a:ext>
            </a:extLst>
          </p:cNvPr>
          <p:cNvSpPr>
            <a:spLocks noChangeAspect="1"/>
          </p:cNvSpPr>
          <p:nvPr/>
        </p:nvSpPr>
        <p:spPr>
          <a:xfrm>
            <a:off x="2482850" y="9358313"/>
            <a:ext cx="1076325" cy="1077912"/>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chemeClr val="tx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 name="Picture Placeholder 5">
            <a:extLst>
              <a:ext uri="{FF2B5EF4-FFF2-40B4-BE49-F238E27FC236}">
                <a16:creationId xmlns:a16="http://schemas.microsoft.com/office/drawing/2014/main" id="{485389F9-CCE3-C74A-B922-471378034360}"/>
              </a:ext>
            </a:extLst>
          </p:cNvPr>
          <p:cNvSpPr>
            <a:spLocks noGrp="1"/>
          </p:cNvSpPr>
          <p:nvPr>
            <p:ph type="pic" sz="quarter" idx="26"/>
          </p:nvPr>
        </p:nvSpPr>
        <p:spPr>
          <a:xfrm>
            <a:off x="0" y="-30163"/>
            <a:ext cx="6086475" cy="8869363"/>
          </a:xfrm>
        </p:spPr>
      </p:sp>
      <p:sp>
        <p:nvSpPr>
          <p:cNvPr id="7" name="Picture Placeholder 6">
            <a:extLst>
              <a:ext uri="{FF2B5EF4-FFF2-40B4-BE49-F238E27FC236}">
                <a16:creationId xmlns:a16="http://schemas.microsoft.com/office/drawing/2014/main" id="{5804A1A0-09C0-BD41-A2F6-843020E06CF7}"/>
              </a:ext>
            </a:extLst>
          </p:cNvPr>
          <p:cNvSpPr>
            <a:spLocks noGrp="1"/>
          </p:cNvSpPr>
          <p:nvPr>
            <p:ph type="pic" sz="quarter" idx="27"/>
          </p:nvPr>
        </p:nvSpPr>
        <p:spPr>
          <a:xfrm>
            <a:off x="6086475" y="4876800"/>
            <a:ext cx="6086475" cy="8869363"/>
          </a:xfrm>
        </p:spPr>
      </p:sp>
      <p:sp>
        <p:nvSpPr>
          <p:cNvPr id="8" name="Picture Placeholder 7">
            <a:extLst>
              <a:ext uri="{FF2B5EF4-FFF2-40B4-BE49-F238E27FC236}">
                <a16:creationId xmlns:a16="http://schemas.microsoft.com/office/drawing/2014/main" id="{13949A74-FDFB-9844-A610-4F8E95CB2209}"/>
              </a:ext>
            </a:extLst>
          </p:cNvPr>
          <p:cNvSpPr>
            <a:spLocks noGrp="1"/>
          </p:cNvSpPr>
          <p:nvPr>
            <p:ph type="pic" sz="quarter" idx="28"/>
          </p:nvPr>
        </p:nvSpPr>
        <p:spPr>
          <a:xfrm>
            <a:off x="12169775" y="-30163"/>
            <a:ext cx="6086475" cy="8869363"/>
          </a:xfrm>
        </p:spPr>
      </p:sp>
      <p:sp>
        <p:nvSpPr>
          <p:cNvPr id="9" name="Picture Placeholder 8">
            <a:extLst>
              <a:ext uri="{FF2B5EF4-FFF2-40B4-BE49-F238E27FC236}">
                <a16:creationId xmlns:a16="http://schemas.microsoft.com/office/drawing/2014/main" id="{DA1D8E36-F080-6C43-B0AE-FD0BA913F373}"/>
              </a:ext>
            </a:extLst>
          </p:cNvPr>
          <p:cNvSpPr>
            <a:spLocks noGrp="1"/>
          </p:cNvSpPr>
          <p:nvPr>
            <p:ph type="pic" sz="quarter" idx="29"/>
          </p:nvPr>
        </p:nvSpPr>
        <p:spPr>
          <a:xfrm>
            <a:off x="18278475" y="4838700"/>
            <a:ext cx="6086475" cy="8869363"/>
          </a:xfrm>
        </p:spPr>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8065B27-753E-854A-87AF-803E03E0A7C5}"/>
              </a:ext>
            </a:extLst>
          </p:cNvPr>
          <p:cNvSpPr>
            <a:spLocks noGrp="1"/>
          </p:cNvSpPr>
          <p:nvPr>
            <p:ph type="pic" sz="quarter" idx="10"/>
          </p:nvPr>
        </p:nvSpPr>
        <p:spPr>
          <a:xfrm>
            <a:off x="0" y="0"/>
            <a:ext cx="24377650" cy="13716000"/>
          </a:xfrm>
        </p:spPr>
      </p:sp>
      <p:sp>
        <p:nvSpPr>
          <p:cNvPr id="16" name="Rectangle 15">
            <a:extLst>
              <a:ext uri="{FF2B5EF4-FFF2-40B4-BE49-F238E27FC236}">
                <a16:creationId xmlns:a16="http://schemas.microsoft.com/office/drawing/2014/main" id="{0DCC06BF-96B1-2443-BA78-42F553FA946C}"/>
              </a:ext>
            </a:extLst>
          </p:cNvPr>
          <p:cNvSpPr/>
          <p:nvPr/>
        </p:nvSpPr>
        <p:spPr>
          <a:xfrm>
            <a:off x="0" y="0"/>
            <a:ext cx="24377650" cy="13716000"/>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4800">
              <a:latin typeface="Montserrat Light" charset="0"/>
            </a:endParaRPr>
          </a:p>
        </p:txBody>
      </p:sp>
      <p:sp>
        <p:nvSpPr>
          <p:cNvPr id="17" name="TextBox 16">
            <a:extLst>
              <a:ext uri="{FF2B5EF4-FFF2-40B4-BE49-F238E27FC236}">
                <a16:creationId xmlns:a16="http://schemas.microsoft.com/office/drawing/2014/main" id="{726F5D1F-FA16-C849-BBA0-DD367C7EC11E}"/>
              </a:ext>
            </a:extLst>
          </p:cNvPr>
          <p:cNvSpPr txBox="1"/>
          <p:nvPr/>
        </p:nvSpPr>
        <p:spPr>
          <a:xfrm>
            <a:off x="5791200" y="6257925"/>
            <a:ext cx="12812713" cy="1200150"/>
          </a:xfrm>
          <a:prstGeom prst="rect">
            <a:avLst/>
          </a:prstGeom>
          <a:noFill/>
        </p:spPr>
        <p:txBody>
          <a:bodyPr wrap="none">
            <a:spAutoFit/>
          </a:bodyPr>
          <a:lstStyle/>
          <a:p>
            <a:pPr algn="ctr" defTabSz="1828434" eaLnBrk="1" fontAlgn="auto" hangingPunct="1">
              <a:spcBef>
                <a:spcPts val="0"/>
              </a:spcBef>
              <a:spcAft>
                <a:spcPts val="0"/>
              </a:spcAft>
              <a:defRPr/>
            </a:pPr>
            <a:r>
              <a:rPr lang="en-US" sz="7200" spc="3000">
                <a:solidFill>
                  <a:schemeClr val="bg1"/>
                </a:solidFill>
                <a:latin typeface="Montserrat" charset="0"/>
                <a:ea typeface="Montserrat" charset="0"/>
                <a:cs typeface="Montserrat" charset="0"/>
              </a:rPr>
              <a:t>BREAK SECTION</a:t>
            </a:r>
          </a:p>
        </p:txBody>
      </p:sp>
      <p:sp>
        <p:nvSpPr>
          <p:cNvPr id="6" name="Rectangle 5">
            <a:extLst>
              <a:ext uri="{FF2B5EF4-FFF2-40B4-BE49-F238E27FC236}">
                <a16:creationId xmlns:a16="http://schemas.microsoft.com/office/drawing/2014/main" id="{0D0D543D-FA74-CE49-BE3A-9ABC6F3EB92B}"/>
              </a:ext>
            </a:extLst>
          </p:cNvPr>
          <p:cNvSpPr/>
          <p:nvPr/>
        </p:nvSpPr>
        <p:spPr>
          <a:xfrm>
            <a:off x="5178425" y="5881688"/>
            <a:ext cx="14020800" cy="2084387"/>
          </a:xfrm>
          <a:prstGeom prst="rect">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3200">
              <a:latin typeface="Montserrat" charset="0"/>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5A17DAB-9F82-5D4F-9161-20EC59EF75B7}"/>
              </a:ext>
            </a:extLst>
          </p:cNvPr>
          <p:cNvSpPr>
            <a:spLocks noGrp="1"/>
          </p:cNvSpPr>
          <p:nvPr>
            <p:ph type="pic" sz="quarter" idx="10"/>
          </p:nvPr>
        </p:nvSpPr>
        <p:spPr>
          <a:xfrm>
            <a:off x="0" y="0"/>
            <a:ext cx="24377650" cy="13716000"/>
          </a:xfrm>
        </p:spPr>
      </p:sp>
      <p:sp>
        <p:nvSpPr>
          <p:cNvPr id="16" name="Rectangle 15">
            <a:extLst>
              <a:ext uri="{FF2B5EF4-FFF2-40B4-BE49-F238E27FC236}">
                <a16:creationId xmlns:a16="http://schemas.microsoft.com/office/drawing/2014/main" id="{9752E075-394C-8D42-9321-02732794B9C5}"/>
              </a:ext>
            </a:extLst>
          </p:cNvPr>
          <p:cNvSpPr/>
          <p:nvPr/>
        </p:nvSpPr>
        <p:spPr>
          <a:xfrm>
            <a:off x="0" y="0"/>
            <a:ext cx="24377650" cy="13716000"/>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4800">
              <a:latin typeface="Montserrat Light" charset="0"/>
            </a:endParaRPr>
          </a:p>
        </p:txBody>
      </p:sp>
      <p:sp>
        <p:nvSpPr>
          <p:cNvPr id="17" name="TextBox 16">
            <a:extLst>
              <a:ext uri="{FF2B5EF4-FFF2-40B4-BE49-F238E27FC236}">
                <a16:creationId xmlns:a16="http://schemas.microsoft.com/office/drawing/2014/main" id="{ED33B598-12FE-7A4E-B208-07D2CE72C0DD}"/>
              </a:ext>
            </a:extLst>
          </p:cNvPr>
          <p:cNvSpPr txBox="1"/>
          <p:nvPr/>
        </p:nvSpPr>
        <p:spPr>
          <a:xfrm>
            <a:off x="8729663" y="5768975"/>
            <a:ext cx="6994525" cy="2308225"/>
          </a:xfrm>
          <a:prstGeom prst="rect">
            <a:avLst/>
          </a:prstGeom>
          <a:noFill/>
        </p:spPr>
        <p:txBody>
          <a:bodyPr wrap="none">
            <a:spAutoFit/>
          </a:bodyPr>
          <a:lstStyle/>
          <a:p>
            <a:pPr algn="ctr" defTabSz="1828434" eaLnBrk="1" fontAlgn="auto" hangingPunct="1">
              <a:spcBef>
                <a:spcPts val="0"/>
              </a:spcBef>
              <a:spcAft>
                <a:spcPts val="0"/>
              </a:spcAft>
              <a:defRPr/>
            </a:pPr>
            <a:r>
              <a:rPr lang="en-US" sz="7200" spc="3000">
                <a:solidFill>
                  <a:schemeClr val="bg1"/>
                </a:solidFill>
                <a:latin typeface="Montserrat" charset="0"/>
                <a:ea typeface="Montserrat" charset="0"/>
                <a:cs typeface="Montserrat" charset="0"/>
              </a:rPr>
              <a:t>BREAK</a:t>
            </a:r>
          </a:p>
          <a:p>
            <a:pPr algn="ctr" defTabSz="1828434" eaLnBrk="1" fontAlgn="auto" hangingPunct="1">
              <a:spcBef>
                <a:spcPts val="0"/>
              </a:spcBef>
              <a:spcAft>
                <a:spcPts val="0"/>
              </a:spcAft>
              <a:defRPr/>
            </a:pPr>
            <a:r>
              <a:rPr lang="en-US" sz="7200" spc="3000">
                <a:solidFill>
                  <a:schemeClr val="bg1"/>
                </a:solidFill>
                <a:latin typeface="Montserrat" charset="0"/>
                <a:ea typeface="Montserrat" charset="0"/>
                <a:cs typeface="Montserrat" charset="0"/>
              </a:rPr>
              <a:t>SECTION</a:t>
            </a:r>
          </a:p>
        </p:txBody>
      </p:sp>
      <p:sp>
        <p:nvSpPr>
          <p:cNvPr id="6" name="Oval 5">
            <a:extLst>
              <a:ext uri="{FF2B5EF4-FFF2-40B4-BE49-F238E27FC236}">
                <a16:creationId xmlns:a16="http://schemas.microsoft.com/office/drawing/2014/main" id="{5F4C2DD7-B05D-E844-ACDE-9DD2E18DE8DA}"/>
              </a:ext>
            </a:extLst>
          </p:cNvPr>
          <p:cNvSpPr/>
          <p:nvPr/>
        </p:nvSpPr>
        <p:spPr>
          <a:xfrm>
            <a:off x="7280275" y="1938338"/>
            <a:ext cx="9966325" cy="9969500"/>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3200">
              <a:latin typeface="Montserrat Light" charset="0"/>
              <a:ea typeface="Montserrat Light" charset="0"/>
              <a:cs typeface="Montserrat Light" charset="0"/>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84170C5-96D0-AF49-8B42-3490AAA26807}"/>
              </a:ext>
            </a:extLst>
          </p:cNvPr>
          <p:cNvSpPr/>
          <p:nvPr/>
        </p:nvSpPr>
        <p:spPr>
          <a:xfrm>
            <a:off x="0" y="0"/>
            <a:ext cx="24377650" cy="13716000"/>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4800">
              <a:latin typeface="Montserrat Light" charset="0"/>
            </a:endParaRPr>
          </a:p>
        </p:txBody>
      </p:sp>
      <p:sp>
        <p:nvSpPr>
          <p:cNvPr id="17" name="TextBox 16">
            <a:extLst>
              <a:ext uri="{FF2B5EF4-FFF2-40B4-BE49-F238E27FC236}">
                <a16:creationId xmlns:a16="http://schemas.microsoft.com/office/drawing/2014/main" id="{C27DB271-0A83-4142-9F88-2EA3EE9742A1}"/>
              </a:ext>
            </a:extLst>
          </p:cNvPr>
          <p:cNvSpPr txBox="1"/>
          <p:nvPr/>
        </p:nvSpPr>
        <p:spPr>
          <a:xfrm>
            <a:off x="5821363" y="7662863"/>
            <a:ext cx="12811125" cy="1201737"/>
          </a:xfrm>
          <a:prstGeom prst="rect">
            <a:avLst/>
          </a:prstGeom>
          <a:noFill/>
        </p:spPr>
        <p:txBody>
          <a:bodyPr wrap="none">
            <a:spAutoFit/>
          </a:bodyPr>
          <a:lstStyle/>
          <a:p>
            <a:pPr algn="ctr" defTabSz="1828434" eaLnBrk="1" fontAlgn="auto" hangingPunct="1">
              <a:spcBef>
                <a:spcPts val="0"/>
              </a:spcBef>
              <a:spcAft>
                <a:spcPts val="0"/>
              </a:spcAft>
              <a:defRPr/>
            </a:pPr>
            <a:r>
              <a:rPr lang="en-US" sz="7200" spc="3000">
                <a:solidFill>
                  <a:schemeClr val="bg1"/>
                </a:solidFill>
                <a:latin typeface="Montserrat" charset="0"/>
                <a:ea typeface="Montserrat" charset="0"/>
                <a:cs typeface="Montserrat" charset="0"/>
              </a:rPr>
              <a:t>BREAK SECTION</a:t>
            </a:r>
          </a:p>
        </p:txBody>
      </p:sp>
      <p:sp>
        <p:nvSpPr>
          <p:cNvPr id="6" name="Oval 5">
            <a:extLst>
              <a:ext uri="{FF2B5EF4-FFF2-40B4-BE49-F238E27FC236}">
                <a16:creationId xmlns:a16="http://schemas.microsoft.com/office/drawing/2014/main" id="{814BD886-E01F-624A-A867-48E5FD650442}"/>
              </a:ext>
            </a:extLst>
          </p:cNvPr>
          <p:cNvSpPr/>
          <p:nvPr/>
        </p:nvSpPr>
        <p:spPr>
          <a:xfrm>
            <a:off x="10042525" y="2416175"/>
            <a:ext cx="4441825" cy="4441825"/>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3200">
              <a:latin typeface="Montserrat" charset="0"/>
            </a:endParaRPr>
          </a:p>
        </p:txBody>
      </p:sp>
      <p:sp>
        <p:nvSpPr>
          <p:cNvPr id="69636" name="TextBox 6">
            <a:extLst>
              <a:ext uri="{FF2B5EF4-FFF2-40B4-BE49-F238E27FC236}">
                <a16:creationId xmlns:a16="http://schemas.microsoft.com/office/drawing/2014/main" id="{09B1317C-C930-4F7D-BE8B-265ABFDDAEFC}"/>
              </a:ext>
            </a:extLst>
          </p:cNvPr>
          <p:cNvSpPr txBox="1">
            <a:spLocks noChangeArrowheads="1"/>
          </p:cNvSpPr>
          <p:nvPr/>
        </p:nvSpPr>
        <p:spPr bwMode="auto">
          <a:xfrm>
            <a:off x="6926263" y="9161463"/>
            <a:ext cx="106013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solidFill>
                  <a:schemeClr val="bg1"/>
                </a:solidFill>
                <a:latin typeface="Montserrat Light"/>
                <a:ea typeface="Montserrat Light"/>
                <a:cs typeface="Montserrat Light"/>
              </a:rPr>
              <a:t>A company is an association or collection of individuals, whether natural persons, legal persons, or a mixture of both. Company members share a</a:t>
            </a:r>
          </a:p>
        </p:txBody>
      </p:sp>
      <p:sp>
        <p:nvSpPr>
          <p:cNvPr id="8" name="Shape 2591">
            <a:extLst>
              <a:ext uri="{FF2B5EF4-FFF2-40B4-BE49-F238E27FC236}">
                <a16:creationId xmlns:a16="http://schemas.microsoft.com/office/drawing/2014/main" id="{F82542B5-E96B-7F4B-8AED-8C6C06DCD973}"/>
              </a:ext>
            </a:extLst>
          </p:cNvPr>
          <p:cNvSpPr/>
          <p:nvPr/>
        </p:nvSpPr>
        <p:spPr>
          <a:xfrm>
            <a:off x="10920413" y="3294063"/>
            <a:ext cx="2686050" cy="2686050"/>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bg1"/>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 name="Picture Placeholder 2">
            <a:extLst>
              <a:ext uri="{FF2B5EF4-FFF2-40B4-BE49-F238E27FC236}">
                <a16:creationId xmlns:a16="http://schemas.microsoft.com/office/drawing/2014/main" id="{3783A87E-EEC3-C947-874D-ACD3CFD6D978}"/>
              </a:ext>
            </a:extLst>
          </p:cNvPr>
          <p:cNvSpPr>
            <a:spLocks noGrp="1"/>
          </p:cNvSpPr>
          <p:nvPr>
            <p:ph type="pic" sz="quarter" idx="10"/>
          </p:nvPr>
        </p:nvSpPr>
        <p:spPr>
          <a:xfrm>
            <a:off x="0" y="0"/>
            <a:ext cx="24377650" cy="13716000"/>
          </a:xfrm>
        </p:spPr>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6D9A768-EA2F-5048-841D-0CD1D9140A7A}"/>
              </a:ext>
            </a:extLst>
          </p:cNvPr>
          <p:cNvSpPr>
            <a:spLocks noGrp="1"/>
          </p:cNvSpPr>
          <p:nvPr>
            <p:ph type="pic" sz="quarter" idx="10"/>
          </p:nvPr>
        </p:nvSpPr>
        <p:spPr>
          <a:xfrm>
            <a:off x="0" y="0"/>
            <a:ext cx="24377650" cy="13716000"/>
          </a:xfrm>
        </p:spPr>
      </p:sp>
      <p:sp>
        <p:nvSpPr>
          <p:cNvPr id="16" name="Rectangle 15">
            <a:extLst>
              <a:ext uri="{FF2B5EF4-FFF2-40B4-BE49-F238E27FC236}">
                <a16:creationId xmlns:a16="http://schemas.microsoft.com/office/drawing/2014/main" id="{2F65213D-75ED-BD46-B49F-38CA2E637600}"/>
              </a:ext>
            </a:extLst>
          </p:cNvPr>
          <p:cNvSpPr/>
          <p:nvPr/>
        </p:nvSpPr>
        <p:spPr>
          <a:xfrm>
            <a:off x="0" y="0"/>
            <a:ext cx="24377650" cy="13716000"/>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4800">
              <a:latin typeface="Montserrat Light" charset="0"/>
            </a:endParaRPr>
          </a:p>
        </p:txBody>
      </p:sp>
      <p:sp>
        <p:nvSpPr>
          <p:cNvPr id="7" name="TextBox 6">
            <a:extLst>
              <a:ext uri="{FF2B5EF4-FFF2-40B4-BE49-F238E27FC236}">
                <a16:creationId xmlns:a16="http://schemas.microsoft.com/office/drawing/2014/main" id="{7A747F7F-F630-EB41-8C64-C7F3A2C6D96C}"/>
              </a:ext>
            </a:extLst>
          </p:cNvPr>
          <p:cNvSpPr txBox="1"/>
          <p:nvPr/>
        </p:nvSpPr>
        <p:spPr>
          <a:xfrm>
            <a:off x="13360400" y="3281363"/>
            <a:ext cx="7324725" cy="5630862"/>
          </a:xfrm>
          <a:prstGeom prst="rect">
            <a:avLst/>
          </a:prstGeom>
          <a:noFill/>
        </p:spPr>
        <p:txBody>
          <a:bodyPr>
            <a:spAutoFit/>
          </a:bodyPr>
          <a:lstStyle/>
          <a:p>
            <a:pPr defTabSz="1828434" eaLnBrk="1" fontAlgn="auto" hangingPunct="1">
              <a:spcBef>
                <a:spcPts val="0"/>
              </a:spcBef>
              <a:spcAft>
                <a:spcPts val="0"/>
              </a:spcAft>
              <a:defRPr/>
            </a:pPr>
            <a:r>
              <a:rPr lang="en-US" sz="7200" b="1" spc="600">
                <a:solidFill>
                  <a:schemeClr val="bg1"/>
                </a:solidFill>
                <a:latin typeface="Montserrat" charset="0"/>
                <a:ea typeface="Montserrat" charset="0"/>
                <a:cs typeface="Montserrat" charset="0"/>
              </a:rPr>
              <a:t>THIS IS A</a:t>
            </a:r>
          </a:p>
          <a:p>
            <a:pPr defTabSz="1828434" eaLnBrk="1" fontAlgn="auto" hangingPunct="1">
              <a:spcBef>
                <a:spcPts val="0"/>
              </a:spcBef>
              <a:spcAft>
                <a:spcPts val="0"/>
              </a:spcAft>
              <a:defRPr/>
            </a:pPr>
            <a:r>
              <a:rPr lang="en-US" sz="7200" b="1" spc="600">
                <a:solidFill>
                  <a:schemeClr val="bg1"/>
                </a:solidFill>
                <a:latin typeface="Montserrat" charset="0"/>
                <a:ea typeface="Montserrat" charset="0"/>
                <a:cs typeface="Montserrat" charset="0"/>
              </a:rPr>
              <a:t>NICE PLACE</a:t>
            </a:r>
          </a:p>
          <a:p>
            <a:pPr defTabSz="1828434" eaLnBrk="1" fontAlgn="auto" hangingPunct="1">
              <a:spcBef>
                <a:spcPts val="0"/>
              </a:spcBef>
              <a:spcAft>
                <a:spcPts val="0"/>
              </a:spcAft>
              <a:defRPr/>
            </a:pPr>
            <a:r>
              <a:rPr lang="en-US" sz="7200" b="1" spc="600">
                <a:solidFill>
                  <a:schemeClr val="bg1"/>
                </a:solidFill>
                <a:latin typeface="Montserrat" charset="0"/>
                <a:ea typeface="Montserrat" charset="0"/>
                <a:cs typeface="Montserrat" charset="0"/>
              </a:rPr>
              <a:t>TO MAKE</a:t>
            </a:r>
          </a:p>
          <a:p>
            <a:pPr defTabSz="1828434" eaLnBrk="1" fontAlgn="auto" hangingPunct="1">
              <a:spcBef>
                <a:spcPts val="0"/>
              </a:spcBef>
              <a:spcAft>
                <a:spcPts val="0"/>
              </a:spcAft>
              <a:defRPr/>
            </a:pPr>
            <a:r>
              <a:rPr lang="en-US" sz="7200" b="1" spc="600">
                <a:solidFill>
                  <a:schemeClr val="bg1"/>
                </a:solidFill>
                <a:latin typeface="Montserrat" charset="0"/>
                <a:ea typeface="Montserrat" charset="0"/>
                <a:cs typeface="Montserrat" charset="0"/>
              </a:rPr>
              <a:t>A BREAK</a:t>
            </a:r>
          </a:p>
          <a:p>
            <a:pPr defTabSz="1828434" eaLnBrk="1" fontAlgn="auto" hangingPunct="1">
              <a:spcBef>
                <a:spcPts val="0"/>
              </a:spcBef>
              <a:spcAft>
                <a:spcPts val="0"/>
              </a:spcAft>
              <a:defRPr/>
            </a:pPr>
            <a:r>
              <a:rPr lang="en-US" sz="7200" b="1" spc="600">
                <a:solidFill>
                  <a:schemeClr val="bg1"/>
                </a:solidFill>
                <a:latin typeface="Montserrat" charset="0"/>
                <a:ea typeface="Montserrat" charset="0"/>
                <a:cs typeface="Montserrat" charset="0"/>
              </a:rPr>
              <a:t>SECTION</a:t>
            </a:r>
            <a:endParaRPr lang="en-US" sz="11500" b="1" spc="600">
              <a:solidFill>
                <a:schemeClr val="bg1"/>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id="{C8AB977B-01C8-414D-8342-A0F5628DFD9C}"/>
              </a:ext>
            </a:extLst>
          </p:cNvPr>
          <p:cNvSpPr txBox="1"/>
          <p:nvPr/>
        </p:nvSpPr>
        <p:spPr>
          <a:xfrm>
            <a:off x="13360400" y="2820988"/>
            <a:ext cx="6267450" cy="338137"/>
          </a:xfrm>
          <a:prstGeom prst="rect">
            <a:avLst/>
          </a:prstGeom>
          <a:noFill/>
        </p:spPr>
        <p:txBody>
          <a:bodyPr>
            <a:spAutoFit/>
          </a:bodyPr>
          <a:lstStyle/>
          <a:p>
            <a:pPr defTabSz="1828434" eaLnBrk="1" fontAlgn="auto" hangingPunct="1">
              <a:spcBef>
                <a:spcPts val="0"/>
              </a:spcBef>
              <a:spcAft>
                <a:spcPts val="0"/>
              </a:spcAft>
              <a:defRPr/>
            </a:pPr>
            <a:r>
              <a:rPr lang="en-US" sz="1600" spc="1200">
                <a:solidFill>
                  <a:schemeClr val="bg1"/>
                </a:solidFill>
                <a:latin typeface="Montserrat" charset="0"/>
                <a:ea typeface="Montserrat" charset="0"/>
                <a:cs typeface="Montserrat" charset="0"/>
              </a:rPr>
              <a:t>YOU CAN WRITE HERE</a:t>
            </a:r>
          </a:p>
        </p:txBody>
      </p:sp>
      <p:sp>
        <p:nvSpPr>
          <p:cNvPr id="71685" name="TextBox 8">
            <a:extLst>
              <a:ext uri="{FF2B5EF4-FFF2-40B4-BE49-F238E27FC236}">
                <a16:creationId xmlns:a16="http://schemas.microsoft.com/office/drawing/2014/main" id="{0AF59E29-2EF9-4103-B453-1596995B7284}"/>
              </a:ext>
            </a:extLst>
          </p:cNvPr>
          <p:cNvSpPr txBox="1">
            <a:spLocks noChangeArrowheads="1"/>
          </p:cNvSpPr>
          <p:nvPr/>
        </p:nvSpPr>
        <p:spPr bwMode="auto">
          <a:xfrm>
            <a:off x="13360400" y="9364663"/>
            <a:ext cx="62674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1600">
                <a:solidFill>
                  <a:schemeClr val="bg1"/>
                </a:solidFill>
                <a:latin typeface="Montserrat Light"/>
                <a:ea typeface="Montserrat Light"/>
                <a:cs typeface="Montserrat Light"/>
              </a:rPr>
              <a:t>A company is an association or collection of individuals, whether natural persons, legal persons, or a mixture of both. Company members share a common purpose and unite in order to focus their various</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C8A1674-9AE5-F242-8428-84996F461868}"/>
              </a:ext>
            </a:extLst>
          </p:cNvPr>
          <p:cNvSpPr>
            <a:spLocks noGrp="1"/>
          </p:cNvSpPr>
          <p:nvPr>
            <p:ph type="pic" sz="quarter" idx="10"/>
          </p:nvPr>
        </p:nvSpPr>
        <p:spPr>
          <a:xfrm>
            <a:off x="0" y="0"/>
            <a:ext cx="24377650" cy="13716000"/>
          </a:xfrm>
        </p:spPr>
      </p:sp>
      <p:sp>
        <p:nvSpPr>
          <p:cNvPr id="16" name="Rectangle 15">
            <a:extLst>
              <a:ext uri="{FF2B5EF4-FFF2-40B4-BE49-F238E27FC236}">
                <a16:creationId xmlns:a16="http://schemas.microsoft.com/office/drawing/2014/main" id="{65C3F193-3807-134C-AF71-D09F3BAEF4F5}"/>
              </a:ext>
            </a:extLst>
          </p:cNvPr>
          <p:cNvSpPr/>
          <p:nvPr/>
        </p:nvSpPr>
        <p:spPr>
          <a:xfrm>
            <a:off x="0" y="0"/>
            <a:ext cx="24377650" cy="13716000"/>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4800">
              <a:latin typeface="Montserrat Light" charset="0"/>
            </a:endParaRPr>
          </a:p>
        </p:txBody>
      </p:sp>
      <p:grpSp>
        <p:nvGrpSpPr>
          <p:cNvPr id="73731" name="Group 6">
            <a:extLst>
              <a:ext uri="{FF2B5EF4-FFF2-40B4-BE49-F238E27FC236}">
                <a16:creationId xmlns:a16="http://schemas.microsoft.com/office/drawing/2014/main" id="{37636357-D895-4EEC-8F0C-3DF057C83CF0}"/>
              </a:ext>
            </a:extLst>
          </p:cNvPr>
          <p:cNvGrpSpPr>
            <a:grpSpLocks/>
          </p:cNvGrpSpPr>
          <p:nvPr/>
        </p:nvGrpSpPr>
        <p:grpSpPr bwMode="auto">
          <a:xfrm>
            <a:off x="6273800" y="3995738"/>
            <a:ext cx="11830050" cy="5724525"/>
            <a:chOff x="6274550" y="3777954"/>
            <a:chExt cx="11828551" cy="5724645"/>
          </a:xfrm>
        </p:grpSpPr>
        <p:sp>
          <p:nvSpPr>
            <p:cNvPr id="10" name="TextBox 9">
              <a:extLst>
                <a:ext uri="{FF2B5EF4-FFF2-40B4-BE49-F238E27FC236}">
                  <a16:creationId xmlns:a16="http://schemas.microsoft.com/office/drawing/2014/main" id="{4D137EA1-613F-DF4F-B723-A4A9A59C2182}"/>
                </a:ext>
              </a:extLst>
            </p:cNvPr>
            <p:cNvSpPr txBox="1"/>
            <p:nvPr/>
          </p:nvSpPr>
          <p:spPr>
            <a:xfrm>
              <a:off x="8666610" y="3777954"/>
              <a:ext cx="7061892" cy="2308273"/>
            </a:xfrm>
            <a:prstGeom prst="rect">
              <a:avLst/>
            </a:prstGeom>
            <a:noFill/>
          </p:spPr>
          <p:txBody>
            <a:bodyPr wrap="none">
              <a:spAutoFit/>
            </a:bodyPr>
            <a:lstStyle/>
            <a:p>
              <a:pPr algn="ctr" defTabSz="1828434" eaLnBrk="1" fontAlgn="auto" hangingPunct="1">
                <a:spcBef>
                  <a:spcPts val="0"/>
                </a:spcBef>
                <a:spcAft>
                  <a:spcPts val="0"/>
                </a:spcAft>
                <a:defRPr/>
              </a:pPr>
              <a:r>
                <a:rPr lang="en-US" sz="7200" b="1" spc="3000">
                  <a:solidFill>
                    <a:schemeClr val="bg1"/>
                  </a:solidFill>
                  <a:latin typeface="Montserrat" charset="0"/>
                  <a:ea typeface="Montserrat" charset="0"/>
                  <a:cs typeface="Montserrat" charset="0"/>
                </a:rPr>
                <a:t>BREAK</a:t>
              </a:r>
            </a:p>
            <a:p>
              <a:pPr algn="ctr" defTabSz="1828434" eaLnBrk="1" fontAlgn="auto" hangingPunct="1">
                <a:spcBef>
                  <a:spcPts val="0"/>
                </a:spcBef>
                <a:spcAft>
                  <a:spcPts val="0"/>
                </a:spcAft>
                <a:defRPr/>
              </a:pPr>
              <a:r>
                <a:rPr lang="en-US" sz="7200" b="1" spc="3000">
                  <a:solidFill>
                    <a:schemeClr val="bg1"/>
                  </a:solidFill>
                  <a:latin typeface="Montserrat" charset="0"/>
                  <a:ea typeface="Montserrat" charset="0"/>
                  <a:cs typeface="Montserrat" charset="0"/>
                </a:rPr>
                <a:t>SECTION</a:t>
              </a:r>
            </a:p>
          </p:txBody>
        </p:sp>
        <p:sp>
          <p:nvSpPr>
            <p:cNvPr id="73733" name="TextBox 10">
              <a:extLst>
                <a:ext uri="{FF2B5EF4-FFF2-40B4-BE49-F238E27FC236}">
                  <a16:creationId xmlns:a16="http://schemas.microsoft.com/office/drawing/2014/main" id="{14D9985D-7EA5-458D-B6FA-D2A6A4128390}"/>
                </a:ext>
              </a:extLst>
            </p:cNvPr>
            <p:cNvSpPr txBox="1">
              <a:spLocks noChangeArrowheads="1"/>
            </p:cNvSpPr>
            <p:nvPr/>
          </p:nvSpPr>
          <p:spPr bwMode="auto">
            <a:xfrm>
              <a:off x="6274550" y="6086279"/>
              <a:ext cx="11828551"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4800">
                  <a:solidFill>
                    <a:schemeClr val="bg1"/>
                  </a:solidFill>
                  <a:latin typeface="Montserrat Light"/>
                  <a:ea typeface="Montserrat Light"/>
                  <a:cs typeface="Montserrat Light"/>
                </a:rPr>
                <a:t>A company is an association or collection of individuals, whether natural persons, legal.</a:t>
              </a:r>
            </a:p>
          </p:txBody>
        </p:sp>
      </p:gr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BF7B231-9007-EE42-BD1D-4B753955A26C}"/>
              </a:ext>
            </a:extLst>
          </p:cNvPr>
          <p:cNvSpPr>
            <a:spLocks noGrp="1"/>
          </p:cNvSpPr>
          <p:nvPr>
            <p:ph type="pic" sz="quarter" idx="10"/>
          </p:nvPr>
        </p:nvSpPr>
        <p:spPr>
          <a:xfrm>
            <a:off x="0" y="0"/>
            <a:ext cx="24377650" cy="13716000"/>
          </a:xfrm>
        </p:spPr>
      </p:sp>
      <p:sp>
        <p:nvSpPr>
          <p:cNvPr id="16" name="Rectangle 15">
            <a:extLst>
              <a:ext uri="{FF2B5EF4-FFF2-40B4-BE49-F238E27FC236}">
                <a16:creationId xmlns:a16="http://schemas.microsoft.com/office/drawing/2014/main" id="{CBCCC3EF-5AE1-264C-B310-DBD455ED1DEA}"/>
              </a:ext>
            </a:extLst>
          </p:cNvPr>
          <p:cNvSpPr/>
          <p:nvPr/>
        </p:nvSpPr>
        <p:spPr>
          <a:xfrm>
            <a:off x="0" y="0"/>
            <a:ext cx="24377650" cy="13716000"/>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4800">
              <a:latin typeface="Montserrat Light" charset="0"/>
            </a:endParaRPr>
          </a:p>
        </p:txBody>
      </p:sp>
      <p:sp>
        <p:nvSpPr>
          <p:cNvPr id="10" name="TextBox 9">
            <a:extLst>
              <a:ext uri="{FF2B5EF4-FFF2-40B4-BE49-F238E27FC236}">
                <a16:creationId xmlns:a16="http://schemas.microsoft.com/office/drawing/2014/main" id="{6A701F63-EA15-D344-8C6C-6B6BD71D6E4B}"/>
              </a:ext>
            </a:extLst>
          </p:cNvPr>
          <p:cNvSpPr txBox="1"/>
          <p:nvPr/>
        </p:nvSpPr>
        <p:spPr>
          <a:xfrm>
            <a:off x="1965325" y="8686800"/>
            <a:ext cx="14598650" cy="3416300"/>
          </a:xfrm>
          <a:prstGeom prst="rect">
            <a:avLst/>
          </a:prstGeom>
          <a:noFill/>
        </p:spPr>
        <p:txBody>
          <a:bodyPr>
            <a:spAutoFit/>
          </a:bodyPr>
          <a:lstStyle/>
          <a:p>
            <a:pPr defTabSz="1828434" eaLnBrk="1" fontAlgn="auto" hangingPunct="1">
              <a:spcBef>
                <a:spcPts val="0"/>
              </a:spcBef>
              <a:spcAft>
                <a:spcPts val="0"/>
              </a:spcAft>
              <a:defRPr/>
            </a:pPr>
            <a:r>
              <a:rPr lang="en-US" sz="7200" b="1" spc="600">
                <a:solidFill>
                  <a:schemeClr val="bg1"/>
                </a:solidFill>
                <a:latin typeface="Montserrat" charset="0"/>
                <a:ea typeface="Montserrat" charset="0"/>
                <a:cs typeface="Montserrat" charset="0"/>
              </a:rPr>
              <a:t>THIS IS A NICE PLACE</a:t>
            </a:r>
          </a:p>
          <a:p>
            <a:pPr defTabSz="1828434" eaLnBrk="1" fontAlgn="auto" hangingPunct="1">
              <a:spcBef>
                <a:spcPts val="0"/>
              </a:spcBef>
              <a:spcAft>
                <a:spcPts val="0"/>
              </a:spcAft>
              <a:defRPr/>
            </a:pPr>
            <a:r>
              <a:rPr lang="en-US" sz="7200" b="1" spc="600">
                <a:solidFill>
                  <a:schemeClr val="bg1"/>
                </a:solidFill>
                <a:latin typeface="Montserrat" charset="0"/>
                <a:ea typeface="Montserrat" charset="0"/>
                <a:cs typeface="Montserrat" charset="0"/>
              </a:rPr>
              <a:t>TO MAKE A BREAK</a:t>
            </a:r>
          </a:p>
          <a:p>
            <a:pPr defTabSz="1828434" eaLnBrk="1" fontAlgn="auto" hangingPunct="1">
              <a:spcBef>
                <a:spcPts val="0"/>
              </a:spcBef>
              <a:spcAft>
                <a:spcPts val="0"/>
              </a:spcAft>
              <a:defRPr/>
            </a:pPr>
            <a:r>
              <a:rPr lang="en-US" sz="7200" b="1" spc="600">
                <a:solidFill>
                  <a:schemeClr val="bg1"/>
                </a:solidFill>
                <a:latin typeface="Montserrat" charset="0"/>
                <a:ea typeface="Montserrat" charset="0"/>
                <a:cs typeface="Montserrat" charset="0"/>
              </a:rPr>
              <a:t>SECTION</a:t>
            </a:r>
            <a:endParaRPr lang="en-US" sz="11500" b="1" spc="600">
              <a:solidFill>
                <a:schemeClr val="bg1"/>
              </a:solidFill>
              <a:latin typeface="Montserrat" charset="0"/>
              <a:ea typeface="Montserrat" charset="0"/>
              <a:cs typeface="Montserrat" charset="0"/>
            </a:endParaRPr>
          </a:p>
        </p:txBody>
      </p:sp>
      <p:sp>
        <p:nvSpPr>
          <p:cNvPr id="11" name="TextBox 10">
            <a:extLst>
              <a:ext uri="{FF2B5EF4-FFF2-40B4-BE49-F238E27FC236}">
                <a16:creationId xmlns:a16="http://schemas.microsoft.com/office/drawing/2014/main" id="{900875CA-1777-E84F-82B7-DFCD0DC3AC59}"/>
              </a:ext>
            </a:extLst>
          </p:cNvPr>
          <p:cNvSpPr txBox="1"/>
          <p:nvPr/>
        </p:nvSpPr>
        <p:spPr>
          <a:xfrm>
            <a:off x="1965325" y="8226425"/>
            <a:ext cx="6269038" cy="338138"/>
          </a:xfrm>
          <a:prstGeom prst="rect">
            <a:avLst/>
          </a:prstGeom>
          <a:noFill/>
        </p:spPr>
        <p:txBody>
          <a:bodyPr>
            <a:spAutoFit/>
          </a:bodyPr>
          <a:lstStyle/>
          <a:p>
            <a:pPr defTabSz="1828434" eaLnBrk="1" fontAlgn="auto" hangingPunct="1">
              <a:spcBef>
                <a:spcPts val="0"/>
              </a:spcBef>
              <a:spcAft>
                <a:spcPts val="0"/>
              </a:spcAft>
              <a:defRPr/>
            </a:pPr>
            <a:r>
              <a:rPr lang="en-US" sz="1600" spc="1200">
                <a:solidFill>
                  <a:schemeClr val="bg1"/>
                </a:solidFill>
                <a:latin typeface="Montserrat" charset="0"/>
                <a:ea typeface="Montserrat" charset="0"/>
                <a:cs typeface="Montserrat" charset="0"/>
              </a:rPr>
              <a:t>YOU CAN WRITE HERE</a:t>
            </a:r>
          </a:p>
        </p:txBody>
      </p:sp>
      <p:sp>
        <p:nvSpPr>
          <p:cNvPr id="12" name="Rectangle 11">
            <a:extLst>
              <a:ext uri="{FF2B5EF4-FFF2-40B4-BE49-F238E27FC236}">
                <a16:creationId xmlns:a16="http://schemas.microsoft.com/office/drawing/2014/main" id="{8172175E-05FA-5649-B148-78E5FCFBA76F}"/>
              </a:ext>
            </a:extLst>
          </p:cNvPr>
          <p:cNvSpPr/>
          <p:nvPr/>
        </p:nvSpPr>
        <p:spPr>
          <a:xfrm>
            <a:off x="2146300" y="4370388"/>
            <a:ext cx="3309938" cy="3311525"/>
          </a:xfrm>
          <a:prstGeom prst="rect">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3200">
              <a:latin typeface="Montserrat" charset="0"/>
            </a:endParaRPr>
          </a:p>
        </p:txBody>
      </p:sp>
      <p:sp>
        <p:nvSpPr>
          <p:cNvPr id="13" name="TextBox 12">
            <a:extLst>
              <a:ext uri="{FF2B5EF4-FFF2-40B4-BE49-F238E27FC236}">
                <a16:creationId xmlns:a16="http://schemas.microsoft.com/office/drawing/2014/main" id="{B4564CAC-FA23-6142-BC05-022DE8AE0C16}"/>
              </a:ext>
            </a:extLst>
          </p:cNvPr>
          <p:cNvSpPr txBox="1"/>
          <p:nvPr/>
        </p:nvSpPr>
        <p:spPr>
          <a:xfrm>
            <a:off x="2287588" y="4918075"/>
            <a:ext cx="3062287" cy="2216150"/>
          </a:xfrm>
          <a:prstGeom prst="rect">
            <a:avLst/>
          </a:prstGeom>
          <a:noFill/>
        </p:spPr>
        <p:txBody>
          <a:bodyPr>
            <a:spAutoFit/>
          </a:bodyPr>
          <a:lstStyle/>
          <a:p>
            <a:pPr algn="ctr" defTabSz="1828434" eaLnBrk="1" fontAlgn="auto" hangingPunct="1">
              <a:spcBef>
                <a:spcPts val="0"/>
              </a:spcBef>
              <a:spcAft>
                <a:spcPts val="0"/>
              </a:spcAft>
              <a:defRPr/>
            </a:pPr>
            <a:r>
              <a:rPr lang="en-US" sz="13800" b="1" spc="600">
                <a:solidFill>
                  <a:schemeClr val="bg1"/>
                </a:solidFill>
                <a:latin typeface="Montserrat" charset="0"/>
                <a:ea typeface="Montserrat" charset="0"/>
                <a:cs typeface="Montserrat" charset="0"/>
              </a:rPr>
              <a:t>8</a:t>
            </a:r>
            <a:endParaRPr lang="en-US" sz="28700" b="1" spc="600">
              <a:solidFill>
                <a:schemeClr val="bg1"/>
              </a:solidFill>
              <a:latin typeface="Montserrat" charset="0"/>
              <a:ea typeface="Montserrat" charset="0"/>
              <a:cs typeface="Montserrat" charset="0"/>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66" descr="iPhone6_mockup_front_white.png">
            <a:extLst>
              <a:ext uri="{FF2B5EF4-FFF2-40B4-BE49-F238E27FC236}">
                <a16:creationId xmlns:a16="http://schemas.microsoft.com/office/drawing/2014/main" id="{614D2EAB-B101-4272-B970-7DA9C8C6D64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0488" y="3800475"/>
            <a:ext cx="5619750" cy="878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6" name="Picture 97" descr="iPhone6_mockup_front_white.png">
            <a:extLst>
              <a:ext uri="{FF2B5EF4-FFF2-40B4-BE49-F238E27FC236}">
                <a16:creationId xmlns:a16="http://schemas.microsoft.com/office/drawing/2014/main" id="{5BA90613-BED5-40C6-8394-692D6C50CC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61488" y="3800475"/>
            <a:ext cx="5621337" cy="878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Picture 98" descr="iPhone6_mockup_front_white.png">
            <a:extLst>
              <a:ext uri="{FF2B5EF4-FFF2-40B4-BE49-F238E27FC236}">
                <a16:creationId xmlns:a16="http://schemas.microsoft.com/office/drawing/2014/main" id="{B80DE79E-290A-41AC-A65B-5E17873BC8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71850" y="3827463"/>
            <a:ext cx="5621338" cy="879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B25C4A1A-32BC-0547-AD8D-AFD031532767}"/>
              </a:ext>
            </a:extLst>
          </p:cNvPr>
          <p:cNvSpPr txBox="1"/>
          <p:nvPr/>
        </p:nvSpPr>
        <p:spPr>
          <a:xfrm>
            <a:off x="6291263" y="1390650"/>
            <a:ext cx="1179512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IPHONE 6S PROJECTS</a:t>
            </a:r>
            <a:endParaRPr lang="en-US" sz="9600" spc="600">
              <a:solidFill>
                <a:schemeClr val="tx2"/>
              </a:solidFill>
              <a:latin typeface="Montserrat" charset="0"/>
              <a:ea typeface="Montserrat" charset="0"/>
              <a:cs typeface="Montserrat" charset="0"/>
            </a:endParaRPr>
          </a:p>
        </p:txBody>
      </p:sp>
      <p:sp>
        <p:nvSpPr>
          <p:cNvPr id="23" name="TextBox 22">
            <a:extLst>
              <a:ext uri="{FF2B5EF4-FFF2-40B4-BE49-F238E27FC236}">
                <a16:creationId xmlns:a16="http://schemas.microsoft.com/office/drawing/2014/main" id="{5D7AA864-DF0E-D543-AD8C-7B8A8E124793}"/>
              </a:ext>
            </a:extLst>
          </p:cNvPr>
          <p:cNvSpPr txBox="1"/>
          <p:nvPr/>
        </p:nvSpPr>
        <p:spPr>
          <a:xfrm>
            <a:off x="905510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28" name="TextBox 27">
            <a:extLst>
              <a:ext uri="{FF2B5EF4-FFF2-40B4-BE49-F238E27FC236}">
                <a16:creationId xmlns:a16="http://schemas.microsoft.com/office/drawing/2014/main" id="{8D64663B-1F0B-6F48-BEFB-30A04C214C6D}"/>
              </a:ext>
            </a:extLst>
          </p:cNvPr>
          <p:cNvSpPr txBox="1"/>
          <p:nvPr/>
        </p:nvSpPr>
        <p:spPr>
          <a:xfrm>
            <a:off x="4897438" y="2619375"/>
            <a:ext cx="14658975" cy="923925"/>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77831" name="Picture Placeholder 7">
            <a:extLst>
              <a:ext uri="{FF2B5EF4-FFF2-40B4-BE49-F238E27FC236}">
                <a16:creationId xmlns:a16="http://schemas.microsoft.com/office/drawing/2014/main" id="{916F4A32-FBCE-40F9-88C6-2BE83FFA1CEB}"/>
              </a:ext>
            </a:extLst>
          </p:cNvPr>
          <p:cNvSpPr>
            <a:spLocks noGrp="1" noTextEdit="1"/>
          </p:cNvSpPr>
          <p:nvPr>
            <p:ph type="pic" sz="quarter" idx="15"/>
          </p:nvPr>
        </p:nvSpPr>
        <p:spPr>
          <a:xfrm>
            <a:off x="3748088" y="5205413"/>
            <a:ext cx="3338512" cy="5949950"/>
          </a:xfrm>
        </p:spPr>
      </p:sp>
      <p:sp>
        <p:nvSpPr>
          <p:cNvPr id="77832" name="Picture Placeholder 8">
            <a:extLst>
              <a:ext uri="{FF2B5EF4-FFF2-40B4-BE49-F238E27FC236}">
                <a16:creationId xmlns:a16="http://schemas.microsoft.com/office/drawing/2014/main" id="{4318F5DD-B9F3-4EC2-A0AD-680A0105EDEA}"/>
              </a:ext>
            </a:extLst>
          </p:cNvPr>
          <p:cNvSpPr>
            <a:spLocks noGrp="1" noTextEdit="1"/>
          </p:cNvSpPr>
          <p:nvPr>
            <p:ph type="pic" sz="quarter" idx="16"/>
          </p:nvPr>
        </p:nvSpPr>
        <p:spPr>
          <a:xfrm>
            <a:off x="10461625" y="5205413"/>
            <a:ext cx="3338513" cy="5949950"/>
          </a:xfrm>
        </p:spPr>
      </p:sp>
      <p:sp>
        <p:nvSpPr>
          <p:cNvPr id="77833" name="Picture Placeholder 9">
            <a:extLst>
              <a:ext uri="{FF2B5EF4-FFF2-40B4-BE49-F238E27FC236}">
                <a16:creationId xmlns:a16="http://schemas.microsoft.com/office/drawing/2014/main" id="{2F7B77CE-3941-4B1E-BABF-2D6B4F991486}"/>
              </a:ext>
            </a:extLst>
          </p:cNvPr>
          <p:cNvSpPr>
            <a:spLocks noGrp="1" noTextEdit="1"/>
          </p:cNvSpPr>
          <p:nvPr>
            <p:ph type="pic" sz="quarter" idx="17"/>
          </p:nvPr>
        </p:nvSpPr>
        <p:spPr>
          <a:xfrm>
            <a:off x="17178338" y="5205413"/>
            <a:ext cx="3338512" cy="5949950"/>
          </a:xfrm>
        </p:spPr>
      </p:sp>
    </p:spTree>
  </p:cSld>
  <p:clrMapOvr>
    <a:masterClrMapping/>
  </p:clrMapOvr>
  <p:transition advClick="0" advTm="200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82" descr="green.png">
            <a:extLst>
              <a:ext uri="{FF2B5EF4-FFF2-40B4-BE49-F238E27FC236}">
                <a16:creationId xmlns:a16="http://schemas.microsoft.com/office/drawing/2014/main" id="{756199D6-82F1-413E-A2CD-A17DE569BB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95850" y="9820275"/>
            <a:ext cx="677863" cy="122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a:extLst>
              <a:ext uri="{FF2B5EF4-FFF2-40B4-BE49-F238E27FC236}">
                <a16:creationId xmlns:a16="http://schemas.microsoft.com/office/drawing/2014/main" id="{1EE25266-6257-7849-B5BD-70D5AA0E497B}"/>
              </a:ext>
            </a:extLst>
          </p:cNvPr>
          <p:cNvSpPr txBox="1"/>
          <p:nvPr/>
        </p:nvSpPr>
        <p:spPr>
          <a:xfrm>
            <a:off x="6291263" y="1390650"/>
            <a:ext cx="1179512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RESPONSIVE LAYOUT</a:t>
            </a:r>
            <a:endParaRPr lang="en-US" sz="9600" spc="600">
              <a:solidFill>
                <a:schemeClr val="tx2"/>
              </a:solidFill>
              <a:latin typeface="Montserrat" charset="0"/>
              <a:ea typeface="Montserrat" charset="0"/>
              <a:cs typeface="Montserrat" charset="0"/>
            </a:endParaRPr>
          </a:p>
        </p:txBody>
      </p:sp>
      <p:sp>
        <p:nvSpPr>
          <p:cNvPr id="58" name="TextBox 57">
            <a:extLst>
              <a:ext uri="{FF2B5EF4-FFF2-40B4-BE49-F238E27FC236}">
                <a16:creationId xmlns:a16="http://schemas.microsoft.com/office/drawing/2014/main" id="{FF3B7CFE-8503-6942-B08F-02AB1CDEA8F6}"/>
              </a:ext>
            </a:extLst>
          </p:cNvPr>
          <p:cNvSpPr txBox="1"/>
          <p:nvPr/>
        </p:nvSpPr>
        <p:spPr>
          <a:xfrm>
            <a:off x="905510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61" name="TextBox 60">
            <a:extLst>
              <a:ext uri="{FF2B5EF4-FFF2-40B4-BE49-F238E27FC236}">
                <a16:creationId xmlns:a16="http://schemas.microsoft.com/office/drawing/2014/main" id="{4A887AA6-7B89-EB47-BE8C-8A27B52F82A6}"/>
              </a:ext>
            </a:extLst>
          </p:cNvPr>
          <p:cNvSpPr txBox="1"/>
          <p:nvPr/>
        </p:nvSpPr>
        <p:spPr>
          <a:xfrm>
            <a:off x="4897438" y="2619375"/>
            <a:ext cx="14658975" cy="923925"/>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grpSp>
        <p:nvGrpSpPr>
          <p:cNvPr id="78853" name="Group 148">
            <a:extLst>
              <a:ext uri="{FF2B5EF4-FFF2-40B4-BE49-F238E27FC236}">
                <a16:creationId xmlns:a16="http://schemas.microsoft.com/office/drawing/2014/main" id="{37912A4D-C6AC-4D33-B546-20A08FFBF2D8}"/>
              </a:ext>
            </a:extLst>
          </p:cNvPr>
          <p:cNvGrpSpPr>
            <a:grpSpLocks noChangeAspect="1"/>
          </p:cNvGrpSpPr>
          <p:nvPr/>
        </p:nvGrpSpPr>
        <p:grpSpPr bwMode="auto">
          <a:xfrm>
            <a:off x="8129588" y="5053013"/>
            <a:ext cx="7291387" cy="5870575"/>
            <a:chOff x="4300539" y="1984376"/>
            <a:chExt cx="3589338" cy="2890838"/>
          </a:xfrm>
        </p:grpSpPr>
        <p:sp>
          <p:nvSpPr>
            <p:cNvPr id="186" name="Freeform 5">
              <a:extLst>
                <a:ext uri="{FF2B5EF4-FFF2-40B4-BE49-F238E27FC236}">
                  <a16:creationId xmlns:a16="http://schemas.microsoft.com/office/drawing/2014/main" id="{075E25B9-00B3-BC48-8A64-6950BDA43816}"/>
                </a:ext>
              </a:extLst>
            </p:cNvPr>
            <p:cNvSpPr>
              <a:spLocks/>
            </p:cNvSpPr>
            <p:nvPr/>
          </p:nvSpPr>
          <p:spPr bwMode="auto">
            <a:xfrm>
              <a:off x="4300539" y="1984376"/>
              <a:ext cx="3589338" cy="217008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87" name="Freeform 6">
              <a:extLst>
                <a:ext uri="{FF2B5EF4-FFF2-40B4-BE49-F238E27FC236}">
                  <a16:creationId xmlns:a16="http://schemas.microsoft.com/office/drawing/2014/main" id="{3294B9FE-341F-AB4D-ABE3-A2A670B73477}"/>
                </a:ext>
              </a:extLst>
            </p:cNvPr>
            <p:cNvSpPr>
              <a:spLocks noEditPoints="1"/>
            </p:cNvSpPr>
            <p:nvPr/>
          </p:nvSpPr>
          <p:spPr bwMode="auto">
            <a:xfrm>
              <a:off x="4440424" y="2132123"/>
              <a:ext cx="3309569" cy="1873025"/>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88" name="Freeform 7">
              <a:extLst>
                <a:ext uri="{FF2B5EF4-FFF2-40B4-BE49-F238E27FC236}">
                  <a16:creationId xmlns:a16="http://schemas.microsoft.com/office/drawing/2014/main" id="{C97FF034-7195-1241-A2B6-065E66DB4B11}"/>
                </a:ext>
              </a:extLst>
            </p:cNvPr>
            <p:cNvSpPr>
              <a:spLocks noEditPoints="1"/>
            </p:cNvSpPr>
            <p:nvPr/>
          </p:nvSpPr>
          <p:spPr bwMode="auto">
            <a:xfrm>
              <a:off x="4440424" y="2132123"/>
              <a:ext cx="3309569" cy="1873025"/>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89" name="Rectangle 8">
              <a:extLst>
                <a:ext uri="{FF2B5EF4-FFF2-40B4-BE49-F238E27FC236}">
                  <a16:creationId xmlns:a16="http://schemas.microsoft.com/office/drawing/2014/main" id="{44C5D77A-8444-B44B-B2CD-38F6638A4E27}"/>
                </a:ext>
              </a:extLst>
            </p:cNvPr>
            <p:cNvSpPr>
              <a:spLocks noChangeArrowheads="1"/>
            </p:cNvSpPr>
            <p:nvPr/>
          </p:nvSpPr>
          <p:spPr bwMode="auto">
            <a:xfrm>
              <a:off x="4456053" y="2147757"/>
              <a:ext cx="3278309" cy="1841756"/>
            </a:xfrm>
            <a:prstGeom prst="rect">
              <a:avLst/>
            </a:prstGeom>
            <a:solidFill>
              <a:srgbClr val="7E7E7E"/>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90" name="Freeform 9">
              <a:extLst>
                <a:ext uri="{FF2B5EF4-FFF2-40B4-BE49-F238E27FC236}">
                  <a16:creationId xmlns:a16="http://schemas.microsoft.com/office/drawing/2014/main" id="{2DAF535C-05B4-574D-BA6B-25C4659641FE}"/>
                </a:ext>
              </a:extLst>
            </p:cNvPr>
            <p:cNvSpPr>
              <a:spLocks/>
            </p:cNvSpPr>
            <p:nvPr/>
          </p:nvSpPr>
          <p:spPr bwMode="auto">
            <a:xfrm>
              <a:off x="5484481" y="4825965"/>
              <a:ext cx="1208168" cy="49249"/>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91" name="Freeform 10">
              <a:extLst>
                <a:ext uri="{FF2B5EF4-FFF2-40B4-BE49-F238E27FC236}">
                  <a16:creationId xmlns:a16="http://schemas.microsoft.com/office/drawing/2014/main" id="{9711D715-BC46-3D4D-AC5E-3BAECC0AF5F1}"/>
                </a:ext>
              </a:extLst>
            </p:cNvPr>
            <p:cNvSpPr>
              <a:spLocks/>
            </p:cNvSpPr>
            <p:nvPr/>
          </p:nvSpPr>
          <p:spPr bwMode="auto">
            <a:xfrm>
              <a:off x="5478229" y="4446826"/>
              <a:ext cx="1219109" cy="417444"/>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92" name="Oval 11">
              <a:extLst>
                <a:ext uri="{FF2B5EF4-FFF2-40B4-BE49-F238E27FC236}">
                  <a16:creationId xmlns:a16="http://schemas.microsoft.com/office/drawing/2014/main" id="{EE971EE6-17B0-9C40-88E3-D2A72537AC24}"/>
                </a:ext>
              </a:extLst>
            </p:cNvPr>
            <p:cNvSpPr>
              <a:spLocks noChangeArrowheads="1"/>
            </p:cNvSpPr>
            <p:nvPr/>
          </p:nvSpPr>
          <p:spPr bwMode="auto">
            <a:xfrm>
              <a:off x="6070591" y="2044569"/>
              <a:ext cx="49233" cy="49249"/>
            </a:xfrm>
            <a:prstGeom prst="ellipse">
              <a:avLst/>
            </a:prstGeom>
            <a:solidFill>
              <a:srgbClr val="2C2C2C"/>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93" name="Oval 12">
              <a:extLst>
                <a:ext uri="{FF2B5EF4-FFF2-40B4-BE49-F238E27FC236}">
                  <a16:creationId xmlns:a16="http://schemas.microsoft.com/office/drawing/2014/main" id="{114A40F4-12D6-404D-9AA1-15AB51125896}"/>
                </a:ext>
              </a:extLst>
            </p:cNvPr>
            <p:cNvSpPr>
              <a:spLocks noChangeArrowheads="1"/>
            </p:cNvSpPr>
            <p:nvPr/>
          </p:nvSpPr>
          <p:spPr bwMode="auto">
            <a:xfrm>
              <a:off x="6070591" y="2041442"/>
              <a:ext cx="49233" cy="49249"/>
            </a:xfrm>
            <a:prstGeom prst="ellipse">
              <a:avLst/>
            </a:prstGeom>
            <a:solidFill>
              <a:srgbClr val="0A0A0A"/>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94" name="Oval 13">
              <a:extLst>
                <a:ext uri="{FF2B5EF4-FFF2-40B4-BE49-F238E27FC236}">
                  <a16:creationId xmlns:a16="http://schemas.microsoft.com/office/drawing/2014/main" id="{F2CAA52F-7202-FE48-B589-47491DBCBB96}"/>
                </a:ext>
              </a:extLst>
            </p:cNvPr>
            <p:cNvSpPr>
              <a:spLocks noChangeArrowheads="1"/>
            </p:cNvSpPr>
            <p:nvPr/>
          </p:nvSpPr>
          <p:spPr bwMode="auto">
            <a:xfrm>
              <a:off x="6078406" y="2049259"/>
              <a:ext cx="33604" cy="32051"/>
            </a:xfrm>
            <a:prstGeom prst="ellipse">
              <a:avLst/>
            </a:prstGeom>
            <a:solidFill>
              <a:srgbClr val="000000"/>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95" name="Oval 14">
              <a:extLst>
                <a:ext uri="{FF2B5EF4-FFF2-40B4-BE49-F238E27FC236}">
                  <a16:creationId xmlns:a16="http://schemas.microsoft.com/office/drawing/2014/main" id="{19F837B3-CBEA-2A4D-A483-30052E21A1A3}"/>
                </a:ext>
              </a:extLst>
            </p:cNvPr>
            <p:cNvSpPr>
              <a:spLocks noChangeArrowheads="1"/>
            </p:cNvSpPr>
            <p:nvPr/>
          </p:nvSpPr>
          <p:spPr bwMode="auto">
            <a:xfrm>
              <a:off x="6087784" y="2055513"/>
              <a:ext cx="16411" cy="19543"/>
            </a:xfrm>
            <a:prstGeom prst="ellipse">
              <a:avLst/>
            </a:prstGeom>
            <a:solidFill>
              <a:srgbClr val="2C99B4"/>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96" name="Oval 15">
              <a:extLst>
                <a:ext uri="{FF2B5EF4-FFF2-40B4-BE49-F238E27FC236}">
                  <a16:creationId xmlns:a16="http://schemas.microsoft.com/office/drawing/2014/main" id="{0CB100B9-F301-774A-83FD-71E811546269}"/>
                </a:ext>
              </a:extLst>
            </p:cNvPr>
            <p:cNvSpPr>
              <a:spLocks noChangeArrowheads="1"/>
            </p:cNvSpPr>
            <p:nvPr/>
          </p:nvSpPr>
          <p:spPr bwMode="auto">
            <a:xfrm>
              <a:off x="6092473" y="2064112"/>
              <a:ext cx="5471" cy="4690"/>
            </a:xfrm>
            <a:prstGeom prst="ellipse">
              <a:avLst/>
            </a:prstGeom>
            <a:solidFill>
              <a:srgbClr val="FFFFFF"/>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97" name="Freeform 16">
              <a:extLst>
                <a:ext uri="{FF2B5EF4-FFF2-40B4-BE49-F238E27FC236}">
                  <a16:creationId xmlns:a16="http://schemas.microsoft.com/office/drawing/2014/main" id="{BBEA33BF-4AC0-1F43-A64B-1B8CA8940A28}"/>
                </a:ext>
              </a:extLst>
            </p:cNvPr>
            <p:cNvSpPr>
              <a:spLocks/>
            </p:cNvSpPr>
            <p:nvPr/>
          </p:nvSpPr>
          <p:spPr bwMode="auto">
            <a:xfrm>
              <a:off x="5478229" y="4446826"/>
              <a:ext cx="986228" cy="417444"/>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98" name="Freeform 17">
              <a:extLst>
                <a:ext uri="{FF2B5EF4-FFF2-40B4-BE49-F238E27FC236}">
                  <a16:creationId xmlns:a16="http://schemas.microsoft.com/office/drawing/2014/main" id="{12CD3410-B8A2-F24E-AC99-2C7EE8254596}"/>
                </a:ext>
              </a:extLst>
            </p:cNvPr>
            <p:cNvSpPr>
              <a:spLocks/>
            </p:cNvSpPr>
            <p:nvPr/>
          </p:nvSpPr>
          <p:spPr bwMode="auto">
            <a:xfrm>
              <a:off x="4300539" y="4154459"/>
              <a:ext cx="3589338" cy="341616"/>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grpSp>
      <p:grpSp>
        <p:nvGrpSpPr>
          <p:cNvPr id="78854" name="Group 213">
            <a:extLst>
              <a:ext uri="{FF2B5EF4-FFF2-40B4-BE49-F238E27FC236}">
                <a16:creationId xmlns:a16="http://schemas.microsoft.com/office/drawing/2014/main" id="{A40FA6E0-6EF6-4494-9262-CE0948C4DDAC}"/>
              </a:ext>
            </a:extLst>
          </p:cNvPr>
          <p:cNvGrpSpPr>
            <a:grpSpLocks noChangeAspect="1"/>
          </p:cNvGrpSpPr>
          <p:nvPr/>
        </p:nvGrpSpPr>
        <p:grpSpPr bwMode="auto">
          <a:xfrm>
            <a:off x="14130338" y="7508875"/>
            <a:ext cx="2474912" cy="3514725"/>
            <a:chOff x="8099434" y="2121218"/>
            <a:chExt cx="1322388" cy="1878013"/>
          </a:xfrm>
        </p:grpSpPr>
        <p:sp>
          <p:nvSpPr>
            <p:cNvPr id="215" name="Freeform 33">
              <a:extLst>
                <a:ext uri="{FF2B5EF4-FFF2-40B4-BE49-F238E27FC236}">
                  <a16:creationId xmlns:a16="http://schemas.microsoft.com/office/drawing/2014/main" id="{B443AD55-57BF-2B4C-AFFA-F3625AE70BE3}"/>
                </a:ext>
              </a:extLst>
            </p:cNvPr>
            <p:cNvSpPr>
              <a:spLocks/>
            </p:cNvSpPr>
            <p:nvPr/>
          </p:nvSpPr>
          <p:spPr bwMode="auto">
            <a:xfrm>
              <a:off x="8099434" y="2121218"/>
              <a:ext cx="1322388" cy="1878013"/>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216" name="Freeform 34">
              <a:extLst>
                <a:ext uri="{FF2B5EF4-FFF2-40B4-BE49-F238E27FC236}">
                  <a16:creationId xmlns:a16="http://schemas.microsoft.com/office/drawing/2014/main" id="{8D7BC6EB-8EF8-144C-BEEF-917F603D10CE}"/>
                </a:ext>
              </a:extLst>
            </p:cNvPr>
            <p:cNvSpPr>
              <a:spLocks/>
            </p:cNvSpPr>
            <p:nvPr/>
          </p:nvSpPr>
          <p:spPr bwMode="auto">
            <a:xfrm>
              <a:off x="8107068" y="2127156"/>
              <a:ext cx="1308817" cy="1864441"/>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217" name="Oval 35">
              <a:extLst>
                <a:ext uri="{FF2B5EF4-FFF2-40B4-BE49-F238E27FC236}">
                  <a16:creationId xmlns:a16="http://schemas.microsoft.com/office/drawing/2014/main" id="{D59069B3-DF50-C64A-877D-A21642E7770F}"/>
                </a:ext>
              </a:extLst>
            </p:cNvPr>
            <p:cNvSpPr>
              <a:spLocks noChangeArrowheads="1"/>
            </p:cNvSpPr>
            <p:nvPr/>
          </p:nvSpPr>
          <p:spPr bwMode="auto">
            <a:xfrm>
              <a:off x="8748329" y="2197560"/>
              <a:ext cx="24599" cy="23751"/>
            </a:xfrm>
            <a:prstGeom prst="ellipse">
              <a:avLst/>
            </a:prstGeom>
            <a:solidFill>
              <a:srgbClr val="2C2C2C"/>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218" name="Oval 36">
              <a:extLst>
                <a:ext uri="{FF2B5EF4-FFF2-40B4-BE49-F238E27FC236}">
                  <a16:creationId xmlns:a16="http://schemas.microsoft.com/office/drawing/2014/main" id="{81486199-FC06-2C4B-B5DC-BD5C584739CF}"/>
                </a:ext>
              </a:extLst>
            </p:cNvPr>
            <p:cNvSpPr>
              <a:spLocks noChangeArrowheads="1"/>
            </p:cNvSpPr>
            <p:nvPr/>
          </p:nvSpPr>
          <p:spPr bwMode="auto">
            <a:xfrm>
              <a:off x="8748329" y="2195864"/>
              <a:ext cx="24599" cy="23751"/>
            </a:xfrm>
            <a:prstGeom prst="ellipse">
              <a:avLst/>
            </a:prstGeom>
            <a:solidFill>
              <a:srgbClr val="0A0A0A"/>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219" name="Oval 37">
              <a:extLst>
                <a:ext uri="{FF2B5EF4-FFF2-40B4-BE49-F238E27FC236}">
                  <a16:creationId xmlns:a16="http://schemas.microsoft.com/office/drawing/2014/main" id="{199A72FD-5689-7647-B283-A175FF9F8B0D}"/>
                </a:ext>
              </a:extLst>
            </p:cNvPr>
            <p:cNvSpPr>
              <a:spLocks noChangeArrowheads="1"/>
            </p:cNvSpPr>
            <p:nvPr/>
          </p:nvSpPr>
          <p:spPr bwMode="auto">
            <a:xfrm>
              <a:off x="8753418" y="2200953"/>
              <a:ext cx="14420" cy="13572"/>
            </a:xfrm>
            <a:prstGeom prst="ellipse">
              <a:avLst/>
            </a:prstGeom>
            <a:solidFill>
              <a:srgbClr val="000000"/>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220" name="Oval 38">
              <a:extLst>
                <a:ext uri="{FF2B5EF4-FFF2-40B4-BE49-F238E27FC236}">
                  <a16:creationId xmlns:a16="http://schemas.microsoft.com/office/drawing/2014/main" id="{3ADB1FC9-329E-994B-B9D5-216DDFBFE56F}"/>
                </a:ext>
              </a:extLst>
            </p:cNvPr>
            <p:cNvSpPr>
              <a:spLocks noChangeArrowheads="1"/>
            </p:cNvSpPr>
            <p:nvPr/>
          </p:nvSpPr>
          <p:spPr bwMode="auto">
            <a:xfrm>
              <a:off x="8756811" y="2203498"/>
              <a:ext cx="7634" cy="8482"/>
            </a:xfrm>
            <a:prstGeom prst="ellipse">
              <a:avLst/>
            </a:prstGeom>
            <a:solidFill>
              <a:srgbClr val="2C99B4"/>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221" name="Freeform 39">
              <a:extLst>
                <a:ext uri="{FF2B5EF4-FFF2-40B4-BE49-F238E27FC236}">
                  <a16:creationId xmlns:a16="http://schemas.microsoft.com/office/drawing/2014/main" id="{235EDB9D-26C6-0C42-BB62-C88EDE61B866}"/>
                </a:ext>
              </a:extLst>
            </p:cNvPr>
            <p:cNvSpPr>
              <a:spLocks/>
            </p:cNvSpPr>
            <p:nvPr/>
          </p:nvSpPr>
          <p:spPr bwMode="auto">
            <a:xfrm>
              <a:off x="8760204" y="2206891"/>
              <a:ext cx="848" cy="1696"/>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222" name="Rectangle 40">
              <a:extLst>
                <a:ext uri="{FF2B5EF4-FFF2-40B4-BE49-F238E27FC236}">
                  <a16:creationId xmlns:a16="http://schemas.microsoft.com/office/drawing/2014/main" id="{EF418E6F-8513-1E4D-BE19-D44E3C282AAC}"/>
                </a:ext>
              </a:extLst>
            </p:cNvPr>
            <p:cNvSpPr>
              <a:spLocks noChangeArrowheads="1"/>
            </p:cNvSpPr>
            <p:nvPr/>
          </p:nvSpPr>
          <p:spPr bwMode="auto">
            <a:xfrm>
              <a:off x="8723730" y="2203498"/>
              <a:ext cx="11027" cy="11027"/>
            </a:xfrm>
            <a:prstGeom prst="rect">
              <a:avLst/>
            </a:prstGeom>
            <a:solidFill>
              <a:srgbClr val="464646"/>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223" name="Rectangle 41">
              <a:extLst>
                <a:ext uri="{FF2B5EF4-FFF2-40B4-BE49-F238E27FC236}">
                  <a16:creationId xmlns:a16="http://schemas.microsoft.com/office/drawing/2014/main" id="{1E6A8071-F8D4-E34E-ADD3-C0D4C08EA4CB}"/>
                </a:ext>
              </a:extLst>
            </p:cNvPr>
            <p:cNvSpPr>
              <a:spLocks noChangeArrowheads="1"/>
            </p:cNvSpPr>
            <p:nvPr/>
          </p:nvSpPr>
          <p:spPr bwMode="auto">
            <a:xfrm>
              <a:off x="8179167" y="2278143"/>
              <a:ext cx="1164617" cy="1553984"/>
            </a:xfrm>
            <a:prstGeom prst="rect">
              <a:avLst/>
            </a:prstGeom>
            <a:solidFill>
              <a:srgbClr val="0C0D11"/>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224" name="Rectangle 42">
              <a:extLst>
                <a:ext uri="{FF2B5EF4-FFF2-40B4-BE49-F238E27FC236}">
                  <a16:creationId xmlns:a16="http://schemas.microsoft.com/office/drawing/2014/main" id="{7890E9CB-1041-C649-8873-012DFA2ED8C9}"/>
                </a:ext>
              </a:extLst>
            </p:cNvPr>
            <p:cNvSpPr>
              <a:spLocks noChangeArrowheads="1"/>
            </p:cNvSpPr>
            <p:nvPr/>
          </p:nvSpPr>
          <p:spPr bwMode="auto">
            <a:xfrm>
              <a:off x="8185105" y="2284929"/>
              <a:ext cx="1152743" cy="1541260"/>
            </a:xfrm>
            <a:prstGeom prst="rect">
              <a:avLst/>
            </a:prstGeom>
            <a:solidFill>
              <a:srgbClr val="7E7E7E"/>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225" name="Oval 43">
              <a:extLst>
                <a:ext uri="{FF2B5EF4-FFF2-40B4-BE49-F238E27FC236}">
                  <a16:creationId xmlns:a16="http://schemas.microsoft.com/office/drawing/2014/main" id="{BAED1683-329A-FA4C-8625-80D0FBE65201}"/>
                </a:ext>
              </a:extLst>
            </p:cNvPr>
            <p:cNvSpPr>
              <a:spLocks noChangeArrowheads="1"/>
            </p:cNvSpPr>
            <p:nvPr/>
          </p:nvSpPr>
          <p:spPr bwMode="auto">
            <a:xfrm>
              <a:off x="8711855" y="3866057"/>
              <a:ext cx="98395" cy="100093"/>
            </a:xfrm>
            <a:prstGeom prst="ellipse">
              <a:avLst/>
            </a:prstGeom>
            <a:solidFill>
              <a:srgbClr val="333333"/>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226" name="Freeform 44">
              <a:extLst>
                <a:ext uri="{FF2B5EF4-FFF2-40B4-BE49-F238E27FC236}">
                  <a16:creationId xmlns:a16="http://schemas.microsoft.com/office/drawing/2014/main" id="{53D70B3D-7FE7-C144-BF4A-D2880B5C4043}"/>
                </a:ext>
              </a:extLst>
            </p:cNvPr>
            <p:cNvSpPr>
              <a:spLocks/>
            </p:cNvSpPr>
            <p:nvPr/>
          </p:nvSpPr>
          <p:spPr bwMode="auto">
            <a:xfrm>
              <a:off x="8735605" y="3889808"/>
              <a:ext cx="50894" cy="50895"/>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grpSp>
      <p:pic>
        <p:nvPicPr>
          <p:cNvPr id="78855" name="Picture 87" descr="iPhone6_mockup_front_black.png">
            <a:extLst>
              <a:ext uri="{FF2B5EF4-FFF2-40B4-BE49-F238E27FC236}">
                <a16:creationId xmlns:a16="http://schemas.microsoft.com/office/drawing/2014/main" id="{5813D620-2B6D-466E-8F9D-67A5F60EB9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048038" y="8523288"/>
            <a:ext cx="1573212" cy="275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856" name="Group 198">
            <a:extLst>
              <a:ext uri="{FF2B5EF4-FFF2-40B4-BE49-F238E27FC236}">
                <a16:creationId xmlns:a16="http://schemas.microsoft.com/office/drawing/2014/main" id="{ECD97EB1-6378-41D9-8FF7-278C5B544103}"/>
              </a:ext>
            </a:extLst>
          </p:cNvPr>
          <p:cNvGrpSpPr>
            <a:grpSpLocks/>
          </p:cNvGrpSpPr>
          <p:nvPr/>
        </p:nvGrpSpPr>
        <p:grpSpPr bwMode="auto">
          <a:xfrm>
            <a:off x="4038600" y="7767638"/>
            <a:ext cx="5645150" cy="3279775"/>
            <a:chOff x="8440747" y="4796156"/>
            <a:chExt cx="2786063" cy="1603375"/>
          </a:xfrm>
        </p:grpSpPr>
        <p:sp>
          <p:nvSpPr>
            <p:cNvPr id="200" name="Freeform 45">
              <a:extLst>
                <a:ext uri="{FF2B5EF4-FFF2-40B4-BE49-F238E27FC236}">
                  <a16:creationId xmlns:a16="http://schemas.microsoft.com/office/drawing/2014/main" id="{A2D39789-0DE2-5D40-B79F-7C4AD026CE1A}"/>
                </a:ext>
              </a:extLst>
            </p:cNvPr>
            <p:cNvSpPr>
              <a:spLocks/>
            </p:cNvSpPr>
            <p:nvPr/>
          </p:nvSpPr>
          <p:spPr bwMode="auto">
            <a:xfrm>
              <a:off x="8440747" y="6337445"/>
              <a:ext cx="1403217" cy="62086"/>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201" name="Freeform 46">
              <a:extLst>
                <a:ext uri="{FF2B5EF4-FFF2-40B4-BE49-F238E27FC236}">
                  <a16:creationId xmlns:a16="http://schemas.microsoft.com/office/drawing/2014/main" id="{D0CB56FB-947D-774E-8481-EAF4AAECA977}"/>
                </a:ext>
              </a:extLst>
            </p:cNvPr>
            <p:cNvSpPr>
              <a:spLocks/>
            </p:cNvSpPr>
            <p:nvPr/>
          </p:nvSpPr>
          <p:spPr bwMode="auto">
            <a:xfrm>
              <a:off x="9823593" y="6337445"/>
              <a:ext cx="1403217" cy="62086"/>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202" name="Freeform 47">
              <a:extLst>
                <a:ext uri="{FF2B5EF4-FFF2-40B4-BE49-F238E27FC236}">
                  <a16:creationId xmlns:a16="http://schemas.microsoft.com/office/drawing/2014/main" id="{DA4A696B-415C-8B4A-8571-3C8513042686}"/>
                </a:ext>
              </a:extLst>
            </p:cNvPr>
            <p:cNvSpPr>
              <a:spLocks/>
            </p:cNvSpPr>
            <p:nvPr/>
          </p:nvSpPr>
          <p:spPr bwMode="auto">
            <a:xfrm>
              <a:off x="8715750" y="4796156"/>
              <a:ext cx="2257212" cy="1545945"/>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203" name="Freeform 48">
              <a:extLst>
                <a:ext uri="{FF2B5EF4-FFF2-40B4-BE49-F238E27FC236}">
                  <a16:creationId xmlns:a16="http://schemas.microsoft.com/office/drawing/2014/main" id="{8E0B389B-49A0-8141-A218-3D50F94D12AC}"/>
                </a:ext>
              </a:extLst>
            </p:cNvPr>
            <p:cNvSpPr>
              <a:spLocks/>
            </p:cNvSpPr>
            <p:nvPr/>
          </p:nvSpPr>
          <p:spPr bwMode="auto">
            <a:xfrm>
              <a:off x="8723584" y="4803917"/>
              <a:ext cx="2243110" cy="1530424"/>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204" name="Freeform 49">
              <a:extLst>
                <a:ext uri="{FF2B5EF4-FFF2-40B4-BE49-F238E27FC236}">
                  <a16:creationId xmlns:a16="http://schemas.microsoft.com/office/drawing/2014/main" id="{9EA0AAE2-6082-F74A-B9DA-7DFC5CE395EA}"/>
                </a:ext>
              </a:extLst>
            </p:cNvPr>
            <p:cNvSpPr>
              <a:spLocks/>
            </p:cNvSpPr>
            <p:nvPr/>
          </p:nvSpPr>
          <p:spPr bwMode="auto">
            <a:xfrm>
              <a:off x="8723584" y="6269150"/>
              <a:ext cx="2243110" cy="65190"/>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205" name="Rectangle 50">
              <a:extLst>
                <a:ext uri="{FF2B5EF4-FFF2-40B4-BE49-F238E27FC236}">
                  <a16:creationId xmlns:a16="http://schemas.microsoft.com/office/drawing/2014/main" id="{DD1E06C0-A441-CD47-BF75-99AE0C38AC5B}"/>
                </a:ext>
              </a:extLst>
            </p:cNvPr>
            <p:cNvSpPr>
              <a:spLocks noChangeArrowheads="1"/>
            </p:cNvSpPr>
            <p:nvPr/>
          </p:nvSpPr>
          <p:spPr bwMode="auto">
            <a:xfrm>
              <a:off x="8440747" y="6311834"/>
              <a:ext cx="2786063" cy="51221"/>
            </a:xfrm>
            <a:prstGeom prst="rect">
              <a:avLst/>
            </a:prstGeom>
            <a:solidFill>
              <a:srgbClr val="D2D6D7"/>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206" name="Freeform 51">
              <a:extLst>
                <a:ext uri="{FF2B5EF4-FFF2-40B4-BE49-F238E27FC236}">
                  <a16:creationId xmlns:a16="http://schemas.microsoft.com/office/drawing/2014/main" id="{BB8B836C-881D-6A4F-94BC-C032C0BAD3FE}"/>
                </a:ext>
              </a:extLst>
            </p:cNvPr>
            <p:cNvSpPr>
              <a:spLocks/>
            </p:cNvSpPr>
            <p:nvPr/>
          </p:nvSpPr>
          <p:spPr bwMode="auto">
            <a:xfrm>
              <a:off x="9633207" y="6311834"/>
              <a:ext cx="399576" cy="28715"/>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207" name="Rectangle 52">
              <a:extLst>
                <a:ext uri="{FF2B5EF4-FFF2-40B4-BE49-F238E27FC236}">
                  <a16:creationId xmlns:a16="http://schemas.microsoft.com/office/drawing/2014/main" id="{ADFBFBBF-B0C2-9E46-9823-F53127A58ABD}"/>
                </a:ext>
              </a:extLst>
            </p:cNvPr>
            <p:cNvSpPr>
              <a:spLocks noChangeArrowheads="1"/>
            </p:cNvSpPr>
            <p:nvPr/>
          </p:nvSpPr>
          <p:spPr bwMode="auto">
            <a:xfrm>
              <a:off x="8798015" y="4900926"/>
              <a:ext cx="2093465" cy="1322435"/>
            </a:xfrm>
            <a:prstGeom prst="rect">
              <a:avLst/>
            </a:prstGeom>
            <a:solidFill>
              <a:srgbClr val="0C0D11"/>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208" name="Rectangle 53">
              <a:extLst>
                <a:ext uri="{FF2B5EF4-FFF2-40B4-BE49-F238E27FC236}">
                  <a16:creationId xmlns:a16="http://schemas.microsoft.com/office/drawing/2014/main" id="{64D5418A-3C26-8A4E-9C9E-D3AC14DE7876}"/>
                </a:ext>
              </a:extLst>
            </p:cNvPr>
            <p:cNvSpPr>
              <a:spLocks noChangeArrowheads="1"/>
            </p:cNvSpPr>
            <p:nvPr/>
          </p:nvSpPr>
          <p:spPr bwMode="auto">
            <a:xfrm>
              <a:off x="8804283" y="4908687"/>
              <a:ext cx="2079362" cy="1308466"/>
            </a:xfrm>
            <a:prstGeom prst="rect">
              <a:avLst/>
            </a:prstGeom>
            <a:solidFill>
              <a:srgbClr val="C6C6C6"/>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209" name="Oval 54">
              <a:extLst>
                <a:ext uri="{FF2B5EF4-FFF2-40B4-BE49-F238E27FC236}">
                  <a16:creationId xmlns:a16="http://schemas.microsoft.com/office/drawing/2014/main" id="{BC7F8BA7-B8F8-584E-BAEE-1FF39A9A5D4E}"/>
                </a:ext>
              </a:extLst>
            </p:cNvPr>
            <p:cNvSpPr>
              <a:spLocks noChangeArrowheads="1"/>
            </p:cNvSpPr>
            <p:nvPr/>
          </p:nvSpPr>
          <p:spPr bwMode="auto">
            <a:xfrm>
              <a:off x="9831428" y="4845049"/>
              <a:ext cx="23504" cy="24059"/>
            </a:xfrm>
            <a:prstGeom prst="ellipse">
              <a:avLst/>
            </a:prstGeom>
            <a:solidFill>
              <a:srgbClr val="2C2C2C"/>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210" name="Oval 55">
              <a:extLst>
                <a:ext uri="{FF2B5EF4-FFF2-40B4-BE49-F238E27FC236}">
                  <a16:creationId xmlns:a16="http://schemas.microsoft.com/office/drawing/2014/main" id="{D9C08BF9-9453-CE43-BE60-061DF53AE2F7}"/>
                </a:ext>
              </a:extLst>
            </p:cNvPr>
            <p:cNvSpPr>
              <a:spLocks noChangeArrowheads="1"/>
            </p:cNvSpPr>
            <p:nvPr/>
          </p:nvSpPr>
          <p:spPr bwMode="auto">
            <a:xfrm>
              <a:off x="9831428" y="4843496"/>
              <a:ext cx="23504" cy="22506"/>
            </a:xfrm>
            <a:prstGeom prst="ellipse">
              <a:avLst/>
            </a:prstGeom>
            <a:solidFill>
              <a:srgbClr val="0A0A0A"/>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211" name="Oval 56">
              <a:extLst>
                <a:ext uri="{FF2B5EF4-FFF2-40B4-BE49-F238E27FC236}">
                  <a16:creationId xmlns:a16="http://schemas.microsoft.com/office/drawing/2014/main" id="{B855D656-3633-D44A-B3F0-940013E5F194}"/>
                </a:ext>
              </a:extLst>
            </p:cNvPr>
            <p:cNvSpPr>
              <a:spLocks noChangeArrowheads="1"/>
            </p:cNvSpPr>
            <p:nvPr/>
          </p:nvSpPr>
          <p:spPr bwMode="auto">
            <a:xfrm>
              <a:off x="9836129" y="4846601"/>
              <a:ext cx="14103" cy="16298"/>
            </a:xfrm>
            <a:prstGeom prst="ellipse">
              <a:avLst/>
            </a:prstGeom>
            <a:solidFill>
              <a:srgbClr val="000000"/>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212" name="Oval 57">
              <a:extLst>
                <a:ext uri="{FF2B5EF4-FFF2-40B4-BE49-F238E27FC236}">
                  <a16:creationId xmlns:a16="http://schemas.microsoft.com/office/drawing/2014/main" id="{4A7C894C-2AD3-C448-8041-4C6F93762267}"/>
                </a:ext>
              </a:extLst>
            </p:cNvPr>
            <p:cNvSpPr>
              <a:spLocks noChangeArrowheads="1"/>
            </p:cNvSpPr>
            <p:nvPr/>
          </p:nvSpPr>
          <p:spPr bwMode="auto">
            <a:xfrm>
              <a:off x="9839263" y="4852034"/>
              <a:ext cx="7835" cy="7761"/>
            </a:xfrm>
            <a:prstGeom prst="ellipse">
              <a:avLst/>
            </a:prstGeom>
            <a:solidFill>
              <a:srgbClr val="2C99B4"/>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213" name="Freeform 58">
              <a:extLst>
                <a:ext uri="{FF2B5EF4-FFF2-40B4-BE49-F238E27FC236}">
                  <a16:creationId xmlns:a16="http://schemas.microsoft.com/office/drawing/2014/main" id="{AAC31238-0D3C-6140-838C-BB25B6974F4B}"/>
                </a:ext>
              </a:extLst>
            </p:cNvPr>
            <p:cNvSpPr>
              <a:spLocks/>
            </p:cNvSpPr>
            <p:nvPr/>
          </p:nvSpPr>
          <p:spPr bwMode="auto">
            <a:xfrm>
              <a:off x="9842397" y="4853586"/>
              <a:ext cx="1567" cy="3104"/>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grpSp>
      <p:sp>
        <p:nvSpPr>
          <p:cNvPr id="78857" name="Picture Placeholder 18">
            <a:extLst>
              <a:ext uri="{FF2B5EF4-FFF2-40B4-BE49-F238E27FC236}">
                <a16:creationId xmlns:a16="http://schemas.microsoft.com/office/drawing/2014/main" id="{124393CE-7E38-4848-90EB-9F24F025F8F4}"/>
              </a:ext>
            </a:extLst>
          </p:cNvPr>
          <p:cNvSpPr>
            <a:spLocks noGrp="1" noTextEdit="1"/>
          </p:cNvSpPr>
          <p:nvPr>
            <p:ph type="pic" sz="quarter" idx="26"/>
          </p:nvPr>
        </p:nvSpPr>
        <p:spPr>
          <a:xfrm>
            <a:off x="4754563" y="7975600"/>
            <a:ext cx="4254500" cy="2713038"/>
          </a:xfrm>
        </p:spPr>
      </p:sp>
      <p:sp>
        <p:nvSpPr>
          <p:cNvPr id="78858" name="Picture Placeholder 19">
            <a:extLst>
              <a:ext uri="{FF2B5EF4-FFF2-40B4-BE49-F238E27FC236}">
                <a16:creationId xmlns:a16="http://schemas.microsoft.com/office/drawing/2014/main" id="{93697F5D-54D5-421A-BFEB-F0D477269D5D}"/>
              </a:ext>
            </a:extLst>
          </p:cNvPr>
          <p:cNvSpPr>
            <a:spLocks noGrp="1" noTextEdit="1"/>
          </p:cNvSpPr>
          <p:nvPr>
            <p:ph type="pic" sz="quarter" idx="25"/>
          </p:nvPr>
        </p:nvSpPr>
        <p:spPr>
          <a:xfrm>
            <a:off x="8434388" y="5372100"/>
            <a:ext cx="6678612" cy="3784600"/>
          </a:xfrm>
        </p:spPr>
      </p:sp>
      <p:sp>
        <p:nvSpPr>
          <p:cNvPr id="78859" name="Picture Placeholder 20">
            <a:extLst>
              <a:ext uri="{FF2B5EF4-FFF2-40B4-BE49-F238E27FC236}">
                <a16:creationId xmlns:a16="http://schemas.microsoft.com/office/drawing/2014/main" id="{57C80EF1-11F6-466E-A1D4-F79051662EA0}"/>
              </a:ext>
            </a:extLst>
          </p:cNvPr>
          <p:cNvSpPr>
            <a:spLocks noGrp="1" noTextEdit="1"/>
          </p:cNvSpPr>
          <p:nvPr>
            <p:ph type="pic" sz="quarter" idx="24"/>
          </p:nvPr>
        </p:nvSpPr>
        <p:spPr>
          <a:xfrm>
            <a:off x="14235113" y="7821613"/>
            <a:ext cx="2254250" cy="2901950"/>
          </a:xfrm>
        </p:spPr>
      </p:sp>
      <p:sp>
        <p:nvSpPr>
          <p:cNvPr id="78860" name="Picture Placeholder 21">
            <a:extLst>
              <a:ext uri="{FF2B5EF4-FFF2-40B4-BE49-F238E27FC236}">
                <a16:creationId xmlns:a16="http://schemas.microsoft.com/office/drawing/2014/main" id="{60F60BF7-78FD-479B-A96A-027D235B6F43}"/>
              </a:ext>
            </a:extLst>
          </p:cNvPr>
          <p:cNvSpPr>
            <a:spLocks noGrp="1" noTextEdit="1"/>
          </p:cNvSpPr>
          <p:nvPr>
            <p:ph type="pic" sz="quarter" idx="22"/>
          </p:nvPr>
        </p:nvSpPr>
        <p:spPr>
          <a:xfrm>
            <a:off x="16352838" y="8991600"/>
            <a:ext cx="1014412" cy="1768475"/>
          </a:xfrm>
        </p:spPr>
      </p:sp>
      <p:sp>
        <p:nvSpPr>
          <p:cNvPr id="78861" name="Picture Placeholder 22">
            <a:extLst>
              <a:ext uri="{FF2B5EF4-FFF2-40B4-BE49-F238E27FC236}">
                <a16:creationId xmlns:a16="http://schemas.microsoft.com/office/drawing/2014/main" id="{4EF0442A-79E5-442C-A113-6AD39B5A7606}"/>
              </a:ext>
            </a:extLst>
          </p:cNvPr>
          <p:cNvSpPr>
            <a:spLocks noGrp="1" noTextEdit="1"/>
          </p:cNvSpPr>
          <p:nvPr>
            <p:ph type="pic" sz="quarter" idx="27"/>
          </p:nvPr>
        </p:nvSpPr>
        <p:spPr>
          <a:xfrm>
            <a:off x="17691100" y="10139363"/>
            <a:ext cx="441325" cy="557212"/>
          </a:xfrm>
        </p:spPr>
      </p:sp>
    </p:spTree>
  </p:cSld>
  <p:clrMapOvr>
    <a:masterClrMapping/>
  </p:clrMapOvr>
  <p:transition advClick="0" advTm="200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7" name="Group 148">
            <a:extLst>
              <a:ext uri="{FF2B5EF4-FFF2-40B4-BE49-F238E27FC236}">
                <a16:creationId xmlns:a16="http://schemas.microsoft.com/office/drawing/2014/main" id="{2B16D607-F5B1-488F-A141-8B92CF4C2A5A}"/>
              </a:ext>
            </a:extLst>
          </p:cNvPr>
          <p:cNvGrpSpPr>
            <a:grpSpLocks noChangeAspect="1"/>
          </p:cNvGrpSpPr>
          <p:nvPr/>
        </p:nvGrpSpPr>
        <p:grpSpPr bwMode="auto">
          <a:xfrm>
            <a:off x="13088938" y="4565650"/>
            <a:ext cx="8821737" cy="7104063"/>
            <a:chOff x="4300539" y="1984376"/>
            <a:chExt cx="3589338" cy="2890838"/>
          </a:xfrm>
        </p:grpSpPr>
        <p:sp>
          <p:nvSpPr>
            <p:cNvPr id="186" name="Freeform 5">
              <a:extLst>
                <a:ext uri="{FF2B5EF4-FFF2-40B4-BE49-F238E27FC236}">
                  <a16:creationId xmlns:a16="http://schemas.microsoft.com/office/drawing/2014/main" id="{00C1621E-F952-644A-A7BA-C05BCB13AFB5}"/>
                </a:ext>
              </a:extLst>
            </p:cNvPr>
            <p:cNvSpPr>
              <a:spLocks/>
            </p:cNvSpPr>
            <p:nvPr/>
          </p:nvSpPr>
          <p:spPr bwMode="auto">
            <a:xfrm>
              <a:off x="4300539" y="1984376"/>
              <a:ext cx="3589338" cy="216990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87" name="Freeform 6">
              <a:extLst>
                <a:ext uri="{FF2B5EF4-FFF2-40B4-BE49-F238E27FC236}">
                  <a16:creationId xmlns:a16="http://schemas.microsoft.com/office/drawing/2014/main" id="{63DD887C-7DAC-1740-BD6B-1F3F16748509}"/>
                </a:ext>
              </a:extLst>
            </p:cNvPr>
            <p:cNvSpPr>
              <a:spLocks noEditPoints="1"/>
            </p:cNvSpPr>
            <p:nvPr/>
          </p:nvSpPr>
          <p:spPr bwMode="auto">
            <a:xfrm>
              <a:off x="4440056" y="2132310"/>
              <a:ext cx="3310304" cy="1872746"/>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88" name="Freeform 7">
              <a:extLst>
                <a:ext uri="{FF2B5EF4-FFF2-40B4-BE49-F238E27FC236}">
                  <a16:creationId xmlns:a16="http://schemas.microsoft.com/office/drawing/2014/main" id="{348CF581-6076-C74E-AB79-4121898BBD6C}"/>
                </a:ext>
              </a:extLst>
            </p:cNvPr>
            <p:cNvSpPr>
              <a:spLocks noEditPoints="1"/>
            </p:cNvSpPr>
            <p:nvPr/>
          </p:nvSpPr>
          <p:spPr bwMode="auto">
            <a:xfrm>
              <a:off x="4440056" y="2132310"/>
              <a:ext cx="3310304" cy="1872746"/>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89" name="Rectangle 8">
              <a:extLst>
                <a:ext uri="{FF2B5EF4-FFF2-40B4-BE49-F238E27FC236}">
                  <a16:creationId xmlns:a16="http://schemas.microsoft.com/office/drawing/2014/main" id="{1116E87E-E75A-F745-AE45-D834233C85FA}"/>
                </a:ext>
              </a:extLst>
            </p:cNvPr>
            <p:cNvSpPr>
              <a:spLocks noChangeArrowheads="1"/>
            </p:cNvSpPr>
            <p:nvPr/>
          </p:nvSpPr>
          <p:spPr bwMode="auto">
            <a:xfrm>
              <a:off x="4456204" y="2147814"/>
              <a:ext cx="3278008" cy="1841738"/>
            </a:xfrm>
            <a:prstGeom prst="rect">
              <a:avLst/>
            </a:prstGeom>
            <a:solidFill>
              <a:srgbClr val="7E7E7E"/>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90" name="Freeform 9">
              <a:extLst>
                <a:ext uri="{FF2B5EF4-FFF2-40B4-BE49-F238E27FC236}">
                  <a16:creationId xmlns:a16="http://schemas.microsoft.com/office/drawing/2014/main" id="{54BC3011-E90D-5346-A0E1-8EA9A1452E6A}"/>
                </a:ext>
              </a:extLst>
            </p:cNvPr>
            <p:cNvSpPr>
              <a:spLocks/>
            </p:cNvSpPr>
            <p:nvPr/>
          </p:nvSpPr>
          <p:spPr bwMode="auto">
            <a:xfrm>
              <a:off x="5484497" y="4826118"/>
              <a:ext cx="1208503" cy="49096"/>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91" name="Freeform 10">
              <a:extLst>
                <a:ext uri="{FF2B5EF4-FFF2-40B4-BE49-F238E27FC236}">
                  <a16:creationId xmlns:a16="http://schemas.microsoft.com/office/drawing/2014/main" id="{FB54BE05-5BD3-3F4C-A749-55AA3D8D4FEC}"/>
                </a:ext>
              </a:extLst>
            </p:cNvPr>
            <p:cNvSpPr>
              <a:spLocks/>
            </p:cNvSpPr>
            <p:nvPr/>
          </p:nvSpPr>
          <p:spPr bwMode="auto">
            <a:xfrm>
              <a:off x="5478684" y="4446272"/>
              <a:ext cx="1218838" cy="417960"/>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92" name="Oval 11">
              <a:extLst>
                <a:ext uri="{FF2B5EF4-FFF2-40B4-BE49-F238E27FC236}">
                  <a16:creationId xmlns:a16="http://schemas.microsoft.com/office/drawing/2014/main" id="{82748C41-F0C8-6841-89DB-F1B701E73668}"/>
                </a:ext>
              </a:extLst>
            </p:cNvPr>
            <p:cNvSpPr>
              <a:spLocks noChangeArrowheads="1"/>
            </p:cNvSpPr>
            <p:nvPr/>
          </p:nvSpPr>
          <p:spPr bwMode="auto">
            <a:xfrm>
              <a:off x="6070340" y="2044454"/>
              <a:ext cx="49735" cy="49742"/>
            </a:xfrm>
            <a:prstGeom prst="ellipse">
              <a:avLst/>
            </a:prstGeom>
            <a:solidFill>
              <a:srgbClr val="2C2C2C"/>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93" name="Oval 12">
              <a:extLst>
                <a:ext uri="{FF2B5EF4-FFF2-40B4-BE49-F238E27FC236}">
                  <a16:creationId xmlns:a16="http://schemas.microsoft.com/office/drawing/2014/main" id="{A7F13315-88FE-5040-9482-A0CFFEBC592B}"/>
                </a:ext>
              </a:extLst>
            </p:cNvPr>
            <p:cNvSpPr>
              <a:spLocks noChangeArrowheads="1"/>
            </p:cNvSpPr>
            <p:nvPr/>
          </p:nvSpPr>
          <p:spPr bwMode="auto">
            <a:xfrm>
              <a:off x="6070340" y="2041224"/>
              <a:ext cx="49735" cy="49742"/>
            </a:xfrm>
            <a:prstGeom prst="ellipse">
              <a:avLst/>
            </a:prstGeom>
            <a:solidFill>
              <a:srgbClr val="0A0A0A"/>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94" name="Oval 13">
              <a:extLst>
                <a:ext uri="{FF2B5EF4-FFF2-40B4-BE49-F238E27FC236}">
                  <a16:creationId xmlns:a16="http://schemas.microsoft.com/office/drawing/2014/main" id="{1F13917A-8730-D145-9397-4A902F30B013}"/>
                </a:ext>
              </a:extLst>
            </p:cNvPr>
            <p:cNvSpPr>
              <a:spLocks noChangeArrowheads="1"/>
            </p:cNvSpPr>
            <p:nvPr/>
          </p:nvSpPr>
          <p:spPr bwMode="auto">
            <a:xfrm>
              <a:off x="6078737" y="2049622"/>
              <a:ext cx="32942" cy="31654"/>
            </a:xfrm>
            <a:prstGeom prst="ellipse">
              <a:avLst/>
            </a:prstGeom>
            <a:solidFill>
              <a:srgbClr val="000000"/>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95" name="Oval 14">
              <a:extLst>
                <a:ext uri="{FF2B5EF4-FFF2-40B4-BE49-F238E27FC236}">
                  <a16:creationId xmlns:a16="http://schemas.microsoft.com/office/drawing/2014/main" id="{990CDF44-168C-3945-9679-620F3E967C8D}"/>
                </a:ext>
              </a:extLst>
            </p:cNvPr>
            <p:cNvSpPr>
              <a:spLocks noChangeArrowheads="1"/>
            </p:cNvSpPr>
            <p:nvPr/>
          </p:nvSpPr>
          <p:spPr bwMode="auto">
            <a:xfrm>
              <a:off x="6087780" y="2056082"/>
              <a:ext cx="16148" cy="18734"/>
            </a:xfrm>
            <a:prstGeom prst="ellipse">
              <a:avLst/>
            </a:prstGeom>
            <a:solidFill>
              <a:srgbClr val="2C99B4"/>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96" name="Oval 15">
              <a:extLst>
                <a:ext uri="{FF2B5EF4-FFF2-40B4-BE49-F238E27FC236}">
                  <a16:creationId xmlns:a16="http://schemas.microsoft.com/office/drawing/2014/main" id="{7E5D297F-E98D-5A4B-93D9-FC99E98E3877}"/>
                </a:ext>
              </a:extLst>
            </p:cNvPr>
            <p:cNvSpPr>
              <a:spLocks noChangeArrowheads="1"/>
            </p:cNvSpPr>
            <p:nvPr/>
          </p:nvSpPr>
          <p:spPr bwMode="auto">
            <a:xfrm>
              <a:off x="6092947" y="2063834"/>
              <a:ext cx="4522" cy="4522"/>
            </a:xfrm>
            <a:prstGeom prst="ellipse">
              <a:avLst/>
            </a:prstGeom>
            <a:solidFill>
              <a:srgbClr val="FFFFFF"/>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97" name="Freeform 16">
              <a:extLst>
                <a:ext uri="{FF2B5EF4-FFF2-40B4-BE49-F238E27FC236}">
                  <a16:creationId xmlns:a16="http://schemas.microsoft.com/office/drawing/2014/main" id="{8AF51054-A457-8F47-AA48-AF5D026C62A9}"/>
                </a:ext>
              </a:extLst>
            </p:cNvPr>
            <p:cNvSpPr>
              <a:spLocks/>
            </p:cNvSpPr>
            <p:nvPr/>
          </p:nvSpPr>
          <p:spPr bwMode="auto">
            <a:xfrm>
              <a:off x="5478684" y="4446272"/>
              <a:ext cx="985663" cy="417960"/>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98" name="Freeform 17">
              <a:extLst>
                <a:ext uri="{FF2B5EF4-FFF2-40B4-BE49-F238E27FC236}">
                  <a16:creationId xmlns:a16="http://schemas.microsoft.com/office/drawing/2014/main" id="{8440FB59-A7DA-1C46-98F8-B42FAE356D62}"/>
                </a:ext>
              </a:extLst>
            </p:cNvPr>
            <p:cNvSpPr>
              <a:spLocks/>
            </p:cNvSpPr>
            <p:nvPr/>
          </p:nvSpPr>
          <p:spPr bwMode="auto">
            <a:xfrm>
              <a:off x="4300539" y="4154281"/>
              <a:ext cx="3589338" cy="341732"/>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grpSp>
      <p:grpSp>
        <p:nvGrpSpPr>
          <p:cNvPr id="80898" name="Group 87">
            <a:extLst>
              <a:ext uri="{FF2B5EF4-FFF2-40B4-BE49-F238E27FC236}">
                <a16:creationId xmlns:a16="http://schemas.microsoft.com/office/drawing/2014/main" id="{FB024A67-1D07-4C10-B77E-D297D188C908}"/>
              </a:ext>
            </a:extLst>
          </p:cNvPr>
          <p:cNvGrpSpPr>
            <a:grpSpLocks/>
          </p:cNvGrpSpPr>
          <p:nvPr/>
        </p:nvGrpSpPr>
        <p:grpSpPr bwMode="auto">
          <a:xfrm>
            <a:off x="2435225" y="4565650"/>
            <a:ext cx="8721725" cy="7104063"/>
            <a:chOff x="4300539" y="1984376"/>
            <a:chExt cx="3589338" cy="2890838"/>
          </a:xfrm>
        </p:grpSpPr>
        <p:sp>
          <p:nvSpPr>
            <p:cNvPr id="89" name="Freeform 5">
              <a:extLst>
                <a:ext uri="{FF2B5EF4-FFF2-40B4-BE49-F238E27FC236}">
                  <a16:creationId xmlns:a16="http://schemas.microsoft.com/office/drawing/2014/main" id="{147CB038-965A-9949-B987-834C20FA0293}"/>
                </a:ext>
              </a:extLst>
            </p:cNvPr>
            <p:cNvSpPr>
              <a:spLocks/>
            </p:cNvSpPr>
            <p:nvPr/>
          </p:nvSpPr>
          <p:spPr bwMode="auto">
            <a:xfrm>
              <a:off x="4300539" y="1984376"/>
              <a:ext cx="3589338" cy="2169905"/>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90" name="Freeform 6">
              <a:extLst>
                <a:ext uri="{FF2B5EF4-FFF2-40B4-BE49-F238E27FC236}">
                  <a16:creationId xmlns:a16="http://schemas.microsoft.com/office/drawing/2014/main" id="{91B1A972-0E17-A043-B62C-1DB1343FDD7F}"/>
                </a:ext>
              </a:extLst>
            </p:cNvPr>
            <p:cNvSpPr>
              <a:spLocks noEditPoints="1"/>
            </p:cNvSpPr>
            <p:nvPr/>
          </p:nvSpPr>
          <p:spPr bwMode="auto">
            <a:xfrm>
              <a:off x="4440349" y="2132310"/>
              <a:ext cx="3309717" cy="1872746"/>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91" name="Freeform 7">
              <a:extLst>
                <a:ext uri="{FF2B5EF4-FFF2-40B4-BE49-F238E27FC236}">
                  <a16:creationId xmlns:a16="http://schemas.microsoft.com/office/drawing/2014/main" id="{6B4ABCD3-F88E-9748-B665-303CFC0E226E}"/>
                </a:ext>
              </a:extLst>
            </p:cNvPr>
            <p:cNvSpPr>
              <a:spLocks noEditPoints="1"/>
            </p:cNvSpPr>
            <p:nvPr/>
          </p:nvSpPr>
          <p:spPr bwMode="auto">
            <a:xfrm>
              <a:off x="4440349" y="2132310"/>
              <a:ext cx="3309717" cy="1872746"/>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92" name="Rectangle 8">
              <a:extLst>
                <a:ext uri="{FF2B5EF4-FFF2-40B4-BE49-F238E27FC236}">
                  <a16:creationId xmlns:a16="http://schemas.microsoft.com/office/drawing/2014/main" id="{4939AEDE-929C-784C-9C81-5FA3061DD41C}"/>
                </a:ext>
              </a:extLst>
            </p:cNvPr>
            <p:cNvSpPr>
              <a:spLocks noChangeArrowheads="1"/>
            </p:cNvSpPr>
            <p:nvPr/>
          </p:nvSpPr>
          <p:spPr bwMode="auto">
            <a:xfrm>
              <a:off x="4456029" y="2147814"/>
              <a:ext cx="3278358" cy="1841738"/>
            </a:xfrm>
            <a:prstGeom prst="rect">
              <a:avLst/>
            </a:prstGeom>
            <a:solidFill>
              <a:srgbClr val="7E7E7E"/>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93" name="Freeform 9">
              <a:extLst>
                <a:ext uri="{FF2B5EF4-FFF2-40B4-BE49-F238E27FC236}">
                  <a16:creationId xmlns:a16="http://schemas.microsoft.com/office/drawing/2014/main" id="{D87886C0-4C52-B142-B934-930410D6A000}"/>
                </a:ext>
              </a:extLst>
            </p:cNvPr>
            <p:cNvSpPr>
              <a:spLocks/>
            </p:cNvSpPr>
            <p:nvPr/>
          </p:nvSpPr>
          <p:spPr bwMode="auto">
            <a:xfrm>
              <a:off x="5485008" y="4826118"/>
              <a:ext cx="1207988" cy="49096"/>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94" name="Freeform 10">
              <a:extLst>
                <a:ext uri="{FF2B5EF4-FFF2-40B4-BE49-F238E27FC236}">
                  <a16:creationId xmlns:a16="http://schemas.microsoft.com/office/drawing/2014/main" id="{A9EAD142-7955-D34B-B970-AE1FC48E6F9E}"/>
                </a:ext>
              </a:extLst>
            </p:cNvPr>
            <p:cNvSpPr>
              <a:spLocks/>
            </p:cNvSpPr>
            <p:nvPr/>
          </p:nvSpPr>
          <p:spPr bwMode="auto">
            <a:xfrm>
              <a:off x="5478474" y="4446272"/>
              <a:ext cx="1219094" cy="417960"/>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95" name="Oval 11">
              <a:extLst>
                <a:ext uri="{FF2B5EF4-FFF2-40B4-BE49-F238E27FC236}">
                  <a16:creationId xmlns:a16="http://schemas.microsoft.com/office/drawing/2014/main" id="{30D92243-F7B6-2640-8B32-577498B5FD43}"/>
                </a:ext>
              </a:extLst>
            </p:cNvPr>
            <p:cNvSpPr>
              <a:spLocks noChangeArrowheads="1"/>
            </p:cNvSpPr>
            <p:nvPr/>
          </p:nvSpPr>
          <p:spPr bwMode="auto">
            <a:xfrm>
              <a:off x="6070382" y="2044454"/>
              <a:ext cx="49652" cy="49742"/>
            </a:xfrm>
            <a:prstGeom prst="ellipse">
              <a:avLst/>
            </a:prstGeom>
            <a:solidFill>
              <a:srgbClr val="2C2C2C"/>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99" name="Oval 12">
              <a:extLst>
                <a:ext uri="{FF2B5EF4-FFF2-40B4-BE49-F238E27FC236}">
                  <a16:creationId xmlns:a16="http://schemas.microsoft.com/office/drawing/2014/main" id="{BE67AB1D-4CFE-594C-BEF0-D269A1ECE1EE}"/>
                </a:ext>
              </a:extLst>
            </p:cNvPr>
            <p:cNvSpPr>
              <a:spLocks noChangeArrowheads="1"/>
            </p:cNvSpPr>
            <p:nvPr/>
          </p:nvSpPr>
          <p:spPr bwMode="auto">
            <a:xfrm>
              <a:off x="6070382" y="2041224"/>
              <a:ext cx="49652" cy="49742"/>
            </a:xfrm>
            <a:prstGeom prst="ellipse">
              <a:avLst/>
            </a:prstGeom>
            <a:solidFill>
              <a:srgbClr val="0A0A0A"/>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02" name="Oval 13">
              <a:extLst>
                <a:ext uri="{FF2B5EF4-FFF2-40B4-BE49-F238E27FC236}">
                  <a16:creationId xmlns:a16="http://schemas.microsoft.com/office/drawing/2014/main" id="{C0C38965-99E4-174C-B277-6EA7B3FFC457}"/>
                </a:ext>
              </a:extLst>
            </p:cNvPr>
            <p:cNvSpPr>
              <a:spLocks noChangeArrowheads="1"/>
            </p:cNvSpPr>
            <p:nvPr/>
          </p:nvSpPr>
          <p:spPr bwMode="auto">
            <a:xfrm>
              <a:off x="6078222" y="2049622"/>
              <a:ext cx="33973" cy="31654"/>
            </a:xfrm>
            <a:prstGeom prst="ellipse">
              <a:avLst/>
            </a:prstGeom>
            <a:solidFill>
              <a:srgbClr val="000000"/>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03" name="Oval 14">
              <a:extLst>
                <a:ext uri="{FF2B5EF4-FFF2-40B4-BE49-F238E27FC236}">
                  <a16:creationId xmlns:a16="http://schemas.microsoft.com/office/drawing/2014/main" id="{4DCFF546-8457-8641-A4C5-E3309B0BA4EF}"/>
                </a:ext>
              </a:extLst>
            </p:cNvPr>
            <p:cNvSpPr>
              <a:spLocks noChangeArrowheads="1"/>
            </p:cNvSpPr>
            <p:nvPr/>
          </p:nvSpPr>
          <p:spPr bwMode="auto">
            <a:xfrm>
              <a:off x="6088021" y="2056082"/>
              <a:ext cx="15680" cy="18734"/>
            </a:xfrm>
            <a:prstGeom prst="ellipse">
              <a:avLst/>
            </a:prstGeom>
            <a:solidFill>
              <a:srgbClr val="2C99B4"/>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04" name="Oval 15">
              <a:extLst>
                <a:ext uri="{FF2B5EF4-FFF2-40B4-BE49-F238E27FC236}">
                  <a16:creationId xmlns:a16="http://schemas.microsoft.com/office/drawing/2014/main" id="{FD8CFBE5-0965-924A-849F-1AC5BC1E7268}"/>
                </a:ext>
              </a:extLst>
            </p:cNvPr>
            <p:cNvSpPr>
              <a:spLocks noChangeArrowheads="1"/>
            </p:cNvSpPr>
            <p:nvPr/>
          </p:nvSpPr>
          <p:spPr bwMode="auto">
            <a:xfrm>
              <a:off x="6092595" y="2063834"/>
              <a:ext cx="5227" cy="4522"/>
            </a:xfrm>
            <a:prstGeom prst="ellipse">
              <a:avLst/>
            </a:prstGeom>
            <a:solidFill>
              <a:srgbClr val="FFFFFF"/>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05" name="Freeform 16">
              <a:extLst>
                <a:ext uri="{FF2B5EF4-FFF2-40B4-BE49-F238E27FC236}">
                  <a16:creationId xmlns:a16="http://schemas.microsoft.com/office/drawing/2014/main" id="{3BC92624-0A6A-6D4B-A759-C32D613130D1}"/>
                </a:ext>
              </a:extLst>
            </p:cNvPr>
            <p:cNvSpPr>
              <a:spLocks/>
            </p:cNvSpPr>
            <p:nvPr/>
          </p:nvSpPr>
          <p:spPr bwMode="auto">
            <a:xfrm>
              <a:off x="5478474" y="4446272"/>
              <a:ext cx="985859" cy="417960"/>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sp>
          <p:nvSpPr>
            <p:cNvPr id="106" name="Freeform 17">
              <a:extLst>
                <a:ext uri="{FF2B5EF4-FFF2-40B4-BE49-F238E27FC236}">
                  <a16:creationId xmlns:a16="http://schemas.microsoft.com/office/drawing/2014/main" id="{E302C635-6BE9-1C41-8AB4-C001E7318686}"/>
                </a:ext>
              </a:extLst>
            </p:cNvPr>
            <p:cNvSpPr>
              <a:spLocks/>
            </p:cNvSpPr>
            <p:nvPr/>
          </p:nvSpPr>
          <p:spPr bwMode="auto">
            <a:xfrm>
              <a:off x="4300539" y="4154281"/>
              <a:ext cx="3578232" cy="341732"/>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extLst>
          </p:spPr>
          <p:txBody>
            <a:bodyPr lIns="91404" tIns="45702" rIns="91404" bIns="45702"/>
            <a:lstStyle/>
            <a:p>
              <a:pPr defTabSz="1828434" eaLnBrk="1" fontAlgn="auto" hangingPunct="1">
                <a:spcBef>
                  <a:spcPts val="0"/>
                </a:spcBef>
                <a:spcAft>
                  <a:spcPts val="0"/>
                </a:spcAft>
                <a:defRPr/>
              </a:pPr>
              <a:endParaRPr lang="id-ID" sz="3599">
                <a:latin typeface="Calibri Light"/>
              </a:endParaRPr>
            </a:p>
          </p:txBody>
        </p:sp>
      </p:grpSp>
      <p:sp>
        <p:nvSpPr>
          <p:cNvPr id="37" name="TextBox 36">
            <a:extLst>
              <a:ext uri="{FF2B5EF4-FFF2-40B4-BE49-F238E27FC236}">
                <a16:creationId xmlns:a16="http://schemas.microsoft.com/office/drawing/2014/main" id="{A0A6039A-DD60-A64E-B493-4F9C5B62FCA6}"/>
              </a:ext>
            </a:extLst>
          </p:cNvPr>
          <p:cNvSpPr txBox="1"/>
          <p:nvPr/>
        </p:nvSpPr>
        <p:spPr>
          <a:xfrm>
            <a:off x="4443413" y="1390650"/>
            <a:ext cx="1549082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COMPARISSON PROJECT</a:t>
            </a:r>
            <a:endParaRPr lang="en-US" sz="9600" spc="600">
              <a:solidFill>
                <a:schemeClr val="tx2"/>
              </a:solidFill>
              <a:latin typeface="Montserrat" charset="0"/>
              <a:ea typeface="Montserrat" charset="0"/>
              <a:cs typeface="Montserrat" charset="0"/>
            </a:endParaRPr>
          </a:p>
        </p:txBody>
      </p:sp>
      <p:sp>
        <p:nvSpPr>
          <p:cNvPr id="38" name="TextBox 37">
            <a:extLst>
              <a:ext uri="{FF2B5EF4-FFF2-40B4-BE49-F238E27FC236}">
                <a16:creationId xmlns:a16="http://schemas.microsoft.com/office/drawing/2014/main" id="{16D5BB0D-9CA4-3949-A007-34C443724BF6}"/>
              </a:ext>
            </a:extLst>
          </p:cNvPr>
          <p:cNvSpPr txBox="1"/>
          <p:nvPr/>
        </p:nvSpPr>
        <p:spPr>
          <a:xfrm>
            <a:off x="905510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39" name="TextBox 38">
            <a:extLst>
              <a:ext uri="{FF2B5EF4-FFF2-40B4-BE49-F238E27FC236}">
                <a16:creationId xmlns:a16="http://schemas.microsoft.com/office/drawing/2014/main" id="{625B516E-0E5C-BD48-8559-8EAFCA127157}"/>
              </a:ext>
            </a:extLst>
          </p:cNvPr>
          <p:cNvSpPr txBox="1"/>
          <p:nvPr/>
        </p:nvSpPr>
        <p:spPr>
          <a:xfrm>
            <a:off x="4897438" y="2619375"/>
            <a:ext cx="14658975" cy="923925"/>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80902" name="Picture Placeholder 3">
            <a:extLst>
              <a:ext uri="{FF2B5EF4-FFF2-40B4-BE49-F238E27FC236}">
                <a16:creationId xmlns:a16="http://schemas.microsoft.com/office/drawing/2014/main" id="{54EB6648-A8CE-41F6-982D-0C6D96CC5BCA}"/>
              </a:ext>
            </a:extLst>
          </p:cNvPr>
          <p:cNvSpPr>
            <a:spLocks noGrp="1" noTextEdit="1"/>
          </p:cNvSpPr>
          <p:nvPr>
            <p:ph type="pic" sz="quarter" idx="14"/>
          </p:nvPr>
        </p:nvSpPr>
        <p:spPr>
          <a:xfrm>
            <a:off x="2805113" y="5005388"/>
            <a:ext cx="7974012" cy="4525962"/>
          </a:xfrm>
        </p:spPr>
      </p:sp>
      <p:sp>
        <p:nvSpPr>
          <p:cNvPr id="80903" name="Picture Placeholder 4">
            <a:extLst>
              <a:ext uri="{FF2B5EF4-FFF2-40B4-BE49-F238E27FC236}">
                <a16:creationId xmlns:a16="http://schemas.microsoft.com/office/drawing/2014/main" id="{4AC119D5-B051-44FC-B775-9DD0E73093BE}"/>
              </a:ext>
            </a:extLst>
          </p:cNvPr>
          <p:cNvSpPr>
            <a:spLocks noGrp="1" noTextEdit="1"/>
          </p:cNvSpPr>
          <p:nvPr>
            <p:ph type="pic" sz="quarter" idx="16"/>
          </p:nvPr>
        </p:nvSpPr>
        <p:spPr>
          <a:xfrm>
            <a:off x="13458825" y="5005388"/>
            <a:ext cx="8062913" cy="4525962"/>
          </a:xfrm>
        </p:spPr>
      </p:sp>
    </p:spTree>
  </p:cSld>
  <p:clrMapOvr>
    <a:masterClrMapping/>
  </p:clrMapOvr>
  <p:transition advClick="0" advTm="2000"/>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E3964CE3-F917-EB55-8274-9C656EF18DEA}"/>
              </a:ext>
            </a:extLst>
          </p:cNvPr>
          <p:cNvSpPr>
            <a:spLocks noChangeAspect="1"/>
          </p:cNvSpPr>
          <p:nvPr/>
        </p:nvSpPr>
        <p:spPr>
          <a:xfrm>
            <a:off x="0" y="6884572"/>
            <a:ext cx="121507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A64A6ED6-7020-0848-9B45-883D7B1FF72B}"/>
              </a:ext>
            </a:extLst>
          </p:cNvPr>
          <p:cNvSpPr txBox="1"/>
          <p:nvPr/>
        </p:nvSpPr>
        <p:spPr>
          <a:xfrm>
            <a:off x="465425" y="2206345"/>
            <a:ext cx="10723563" cy="2123658"/>
          </a:xfrm>
          <a:prstGeom prst="rect">
            <a:avLst/>
          </a:prstGeom>
          <a:noFill/>
        </p:spPr>
        <p:txBody>
          <a:bodyPr>
            <a:spAutoFit/>
          </a:bodyPr>
          <a:lstStyle/>
          <a:p>
            <a:pPr algn="ctr" defTabSz="1828434" eaLnBrk="1" fontAlgn="auto" hangingPunct="1">
              <a:spcBef>
                <a:spcPts val="0"/>
              </a:spcBef>
              <a:spcAft>
                <a:spcPts val="0"/>
              </a:spcAft>
              <a:defRPr/>
            </a:pPr>
            <a:r>
              <a:rPr lang="en-US" sz="6600" spc="600" dirty="0">
                <a:solidFill>
                  <a:schemeClr val="tx2"/>
                </a:solidFill>
                <a:latin typeface="Montserrat" charset="0"/>
                <a:ea typeface="Montserrat" charset="0"/>
                <a:cs typeface="Montserrat" charset="0"/>
              </a:rPr>
              <a:t>PROJECT </a:t>
            </a:r>
          </a:p>
          <a:p>
            <a:pPr algn="ctr" defTabSz="1828434" eaLnBrk="1" fontAlgn="auto" hangingPunct="1">
              <a:spcBef>
                <a:spcPts val="0"/>
              </a:spcBef>
              <a:spcAft>
                <a:spcPts val="0"/>
              </a:spcAft>
              <a:defRPr/>
            </a:pPr>
            <a:r>
              <a:rPr lang="en-US" sz="6600" spc="600" dirty="0">
                <a:solidFill>
                  <a:schemeClr val="tx2"/>
                </a:solidFill>
                <a:latin typeface="Montserrat" charset="0"/>
                <a:ea typeface="Montserrat" charset="0"/>
                <a:cs typeface="Montserrat" charset="0"/>
              </a:rPr>
              <a:t>BACKGROUND</a:t>
            </a:r>
          </a:p>
        </p:txBody>
      </p:sp>
      <p:sp>
        <p:nvSpPr>
          <p:cNvPr id="7" name="Rechteck 6">
            <a:extLst>
              <a:ext uri="{FF2B5EF4-FFF2-40B4-BE49-F238E27FC236}">
                <a16:creationId xmlns:a16="http://schemas.microsoft.com/office/drawing/2014/main" id="{142E96EB-9FA2-8F91-385F-38AF00036750}"/>
              </a:ext>
            </a:extLst>
          </p:cNvPr>
          <p:cNvSpPr/>
          <p:nvPr/>
        </p:nvSpPr>
        <p:spPr>
          <a:xfrm>
            <a:off x="12226927" y="26572"/>
            <a:ext cx="121507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a:extLst>
              <a:ext uri="{FF2B5EF4-FFF2-40B4-BE49-F238E27FC236}">
                <a16:creationId xmlns:a16="http://schemas.microsoft.com/office/drawing/2014/main" id="{F358A9A3-019F-88E0-8697-411C006B20AD}"/>
              </a:ext>
            </a:extLst>
          </p:cNvPr>
          <p:cNvSpPr/>
          <p:nvPr/>
        </p:nvSpPr>
        <p:spPr>
          <a:xfrm>
            <a:off x="76202" y="18391501"/>
            <a:ext cx="121507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8" name="Gruppieren 77">
            <a:extLst>
              <a:ext uri="{FF2B5EF4-FFF2-40B4-BE49-F238E27FC236}">
                <a16:creationId xmlns:a16="http://schemas.microsoft.com/office/drawing/2014/main" id="{823DEF27-D249-F522-C3FB-598EF9A3EF79}"/>
              </a:ext>
            </a:extLst>
          </p:cNvPr>
          <p:cNvGrpSpPr/>
          <p:nvPr/>
        </p:nvGrpSpPr>
        <p:grpSpPr>
          <a:xfrm>
            <a:off x="548631" y="7427423"/>
            <a:ext cx="11315710" cy="1096903"/>
            <a:chOff x="548631" y="845022"/>
            <a:chExt cx="11315710" cy="1096903"/>
          </a:xfrm>
        </p:grpSpPr>
        <p:sp>
          <p:nvSpPr>
            <p:cNvPr id="9" name="TextBox 17">
              <a:extLst>
                <a:ext uri="{FF2B5EF4-FFF2-40B4-BE49-F238E27FC236}">
                  <a16:creationId xmlns:a16="http://schemas.microsoft.com/office/drawing/2014/main" id="{C46C1974-BB19-7C44-1712-0670A5BFF740}"/>
                </a:ext>
              </a:extLst>
            </p:cNvPr>
            <p:cNvSpPr txBox="1"/>
            <p:nvPr/>
          </p:nvSpPr>
          <p:spPr>
            <a:xfrm>
              <a:off x="1675351" y="845022"/>
              <a:ext cx="10188990" cy="1096903"/>
            </a:xfrm>
            <a:prstGeom prst="rect">
              <a:avLst/>
            </a:prstGeom>
            <a:noFill/>
          </p:spPr>
          <p:txBody>
            <a:bodyPr wrap="square">
              <a:spAutoFit/>
            </a:bodyPr>
            <a:lstStyle/>
            <a:p>
              <a:pPr defTabSz="1828434" eaLnBrk="1" fontAlgn="auto" hangingPunct="1">
                <a:lnSpc>
                  <a:spcPct val="150000"/>
                </a:lnSpc>
                <a:spcBef>
                  <a:spcPts val="0"/>
                </a:spcBef>
                <a:spcAft>
                  <a:spcPts val="0"/>
                </a:spcAft>
                <a:defRPr/>
              </a:pPr>
              <a:r>
                <a:rPr lang="en-US" sz="2400" b="1" spc="300" dirty="0">
                  <a:solidFill>
                    <a:schemeClr val="accent3"/>
                  </a:solidFill>
                  <a:latin typeface="Montserrat Light" charset="0"/>
                </a:rPr>
                <a:t>Goal</a:t>
              </a:r>
              <a:r>
                <a:rPr lang="en-US" sz="2200" b="1" spc="300" dirty="0">
                  <a:solidFill>
                    <a:schemeClr val="accent3"/>
                  </a:solidFill>
                  <a:latin typeface="Montserrat Light" charset="0"/>
                </a:rPr>
                <a:t>: </a:t>
              </a:r>
              <a:r>
                <a:rPr lang="en-US" sz="2200" spc="300" dirty="0">
                  <a:solidFill>
                    <a:schemeClr val="accent3"/>
                  </a:solidFill>
                  <a:latin typeface="Montserrat Light" charset="0"/>
                </a:rPr>
                <a:t>Governmental</a:t>
              </a:r>
              <a:r>
                <a:rPr lang="en-US" sz="2200" b="1" spc="300" dirty="0">
                  <a:solidFill>
                    <a:schemeClr val="accent3"/>
                  </a:solidFill>
                  <a:latin typeface="Montserrat Light" charset="0"/>
                </a:rPr>
                <a:t> </a:t>
              </a:r>
              <a:r>
                <a:rPr lang="en-US" sz="2200" spc="300" dirty="0">
                  <a:solidFill>
                    <a:schemeClr val="accent3"/>
                  </a:solidFill>
                  <a:latin typeface="Montserrat Light" charset="0"/>
                </a:rPr>
                <a:t>Initiative starting in 2010 - current to reduce energy use in the State’s residential buildings </a:t>
              </a:r>
            </a:p>
          </p:txBody>
        </p:sp>
        <p:grpSp>
          <p:nvGrpSpPr>
            <p:cNvPr id="29" name="Gruppieren 28">
              <a:extLst>
                <a:ext uri="{FF2B5EF4-FFF2-40B4-BE49-F238E27FC236}">
                  <a16:creationId xmlns:a16="http://schemas.microsoft.com/office/drawing/2014/main" id="{A0DD085D-9EB2-F9C8-2E75-B99C8F4B2203}"/>
                </a:ext>
              </a:extLst>
            </p:cNvPr>
            <p:cNvGrpSpPr/>
            <p:nvPr/>
          </p:nvGrpSpPr>
          <p:grpSpPr>
            <a:xfrm>
              <a:off x="548631" y="986930"/>
              <a:ext cx="899160" cy="813086"/>
              <a:chOff x="599772" y="884843"/>
              <a:chExt cx="899160" cy="813086"/>
            </a:xfrm>
          </p:grpSpPr>
          <p:sp>
            <p:nvSpPr>
              <p:cNvPr id="23" name="Shape 2748">
                <a:extLst>
                  <a:ext uri="{FF2B5EF4-FFF2-40B4-BE49-F238E27FC236}">
                    <a16:creationId xmlns:a16="http://schemas.microsoft.com/office/drawing/2014/main" id="{DFEFCD1F-FB74-0730-78CC-82C13E71C960}"/>
                  </a:ext>
                </a:extLst>
              </p:cNvPr>
              <p:cNvSpPr>
                <a:spLocks noChangeAspect="1"/>
              </p:cNvSpPr>
              <p:nvPr/>
            </p:nvSpPr>
            <p:spPr>
              <a:xfrm>
                <a:off x="772442" y="1014791"/>
                <a:ext cx="553820" cy="55319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Rectangle 11">
                <a:extLst>
                  <a:ext uri="{FF2B5EF4-FFF2-40B4-BE49-F238E27FC236}">
                    <a16:creationId xmlns:a16="http://schemas.microsoft.com/office/drawing/2014/main" id="{C327A876-9C78-6FB3-4FAA-84E35094D724}"/>
                  </a:ext>
                </a:extLst>
              </p:cNvPr>
              <p:cNvSpPr>
                <a:spLocks noChangeAspect="1"/>
              </p:cNvSpPr>
              <p:nvPr/>
            </p:nvSpPr>
            <p:spPr>
              <a:xfrm>
                <a:off x="599772" y="884843"/>
                <a:ext cx="899160" cy="81308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3200">
                  <a:solidFill>
                    <a:sysClr val="windowText" lastClr="000000"/>
                  </a:solidFill>
                  <a:latin typeface="Montserrat" charset="0"/>
                </a:endParaRPr>
              </a:p>
            </p:txBody>
          </p:sp>
        </p:grpSp>
      </p:grpSp>
      <p:grpSp>
        <p:nvGrpSpPr>
          <p:cNvPr id="79" name="Gruppieren 78">
            <a:extLst>
              <a:ext uri="{FF2B5EF4-FFF2-40B4-BE49-F238E27FC236}">
                <a16:creationId xmlns:a16="http://schemas.microsoft.com/office/drawing/2014/main" id="{B1BC051E-2D42-3976-6526-D1CF91512C36}"/>
              </a:ext>
            </a:extLst>
          </p:cNvPr>
          <p:cNvGrpSpPr/>
          <p:nvPr/>
        </p:nvGrpSpPr>
        <p:grpSpPr>
          <a:xfrm>
            <a:off x="548631" y="9508312"/>
            <a:ext cx="11119908" cy="1096903"/>
            <a:chOff x="548631" y="2553688"/>
            <a:chExt cx="11119908" cy="1096903"/>
          </a:xfrm>
        </p:grpSpPr>
        <p:sp>
          <p:nvSpPr>
            <p:cNvPr id="21" name="TextBox 17">
              <a:extLst>
                <a:ext uri="{FF2B5EF4-FFF2-40B4-BE49-F238E27FC236}">
                  <a16:creationId xmlns:a16="http://schemas.microsoft.com/office/drawing/2014/main" id="{46568883-D82E-89A7-876B-2D99BB4EDB1B}"/>
                </a:ext>
              </a:extLst>
            </p:cNvPr>
            <p:cNvSpPr txBox="1"/>
            <p:nvPr/>
          </p:nvSpPr>
          <p:spPr>
            <a:xfrm>
              <a:off x="1675350" y="2553688"/>
              <a:ext cx="9993189" cy="1096903"/>
            </a:xfrm>
            <a:prstGeom prst="rect">
              <a:avLst/>
            </a:prstGeom>
            <a:noFill/>
          </p:spPr>
          <p:txBody>
            <a:bodyPr wrap="square">
              <a:spAutoFit/>
            </a:bodyPr>
            <a:lstStyle/>
            <a:p>
              <a:pPr defTabSz="1828434" eaLnBrk="1" fontAlgn="auto" hangingPunct="1">
                <a:lnSpc>
                  <a:spcPct val="150000"/>
                </a:lnSpc>
                <a:spcBef>
                  <a:spcPts val="0"/>
                </a:spcBef>
                <a:spcAft>
                  <a:spcPts val="0"/>
                </a:spcAft>
                <a:defRPr/>
              </a:pPr>
              <a:r>
                <a:rPr lang="en-US" sz="2400" b="1" spc="300" dirty="0">
                  <a:solidFill>
                    <a:schemeClr val="accent3"/>
                  </a:solidFill>
                  <a:latin typeface="Montserrat Light" charset="0"/>
                </a:rPr>
                <a:t>Target Group</a:t>
              </a:r>
              <a:r>
                <a:rPr lang="en-US" sz="2200" b="1" spc="300" dirty="0">
                  <a:solidFill>
                    <a:schemeClr val="accent3"/>
                  </a:solidFill>
                  <a:latin typeface="Montserrat Light" charset="0"/>
                </a:rPr>
                <a:t>: </a:t>
              </a:r>
              <a:r>
                <a:rPr lang="en-US" sz="2200" spc="300" dirty="0">
                  <a:solidFill>
                    <a:schemeClr val="accent3"/>
                  </a:solidFill>
                  <a:latin typeface="Montserrat Light" charset="0"/>
                </a:rPr>
                <a:t>Households with income up to 80% of the State or Median County Income</a:t>
              </a:r>
            </a:p>
          </p:txBody>
        </p:sp>
        <p:grpSp>
          <p:nvGrpSpPr>
            <p:cNvPr id="33" name="Gruppieren 32">
              <a:extLst>
                <a:ext uri="{FF2B5EF4-FFF2-40B4-BE49-F238E27FC236}">
                  <a16:creationId xmlns:a16="http://schemas.microsoft.com/office/drawing/2014/main" id="{C3A906C3-D141-A973-E94A-E5AD6C3A1A1D}"/>
                </a:ext>
              </a:extLst>
            </p:cNvPr>
            <p:cNvGrpSpPr/>
            <p:nvPr/>
          </p:nvGrpSpPr>
          <p:grpSpPr>
            <a:xfrm>
              <a:off x="548631" y="2626989"/>
              <a:ext cx="950301" cy="950301"/>
              <a:chOff x="580072" y="2080825"/>
              <a:chExt cx="950301" cy="950301"/>
            </a:xfrm>
          </p:grpSpPr>
          <p:pic>
            <p:nvPicPr>
              <p:cNvPr id="25" name="Grafik 24">
                <a:extLst>
                  <a:ext uri="{FF2B5EF4-FFF2-40B4-BE49-F238E27FC236}">
                    <a16:creationId xmlns:a16="http://schemas.microsoft.com/office/drawing/2014/main" id="{F30BD81F-42CB-B80C-82B1-E61AC71C0D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0072" y="2080825"/>
                <a:ext cx="950301" cy="950301"/>
              </a:xfrm>
              <a:prstGeom prst="rect">
                <a:avLst/>
              </a:prstGeom>
            </p:spPr>
          </p:pic>
          <p:sp>
            <p:nvSpPr>
              <p:cNvPr id="32" name="Rectangle 11">
                <a:extLst>
                  <a:ext uri="{FF2B5EF4-FFF2-40B4-BE49-F238E27FC236}">
                    <a16:creationId xmlns:a16="http://schemas.microsoft.com/office/drawing/2014/main" id="{4F8C6599-F99C-46EE-8DA0-A7CD988B19B9}"/>
                  </a:ext>
                </a:extLst>
              </p:cNvPr>
              <p:cNvSpPr>
                <a:spLocks noChangeAspect="1"/>
              </p:cNvSpPr>
              <p:nvPr/>
            </p:nvSpPr>
            <p:spPr>
              <a:xfrm>
                <a:off x="610994" y="2136695"/>
                <a:ext cx="899160" cy="81308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3200">
                  <a:solidFill>
                    <a:sysClr val="windowText" lastClr="000000"/>
                  </a:solidFill>
                  <a:latin typeface="Montserrat" charset="0"/>
                </a:endParaRPr>
              </a:p>
            </p:txBody>
          </p:sp>
        </p:grpSp>
      </p:grpSp>
      <p:grpSp>
        <p:nvGrpSpPr>
          <p:cNvPr id="80" name="Gruppieren 79">
            <a:extLst>
              <a:ext uri="{FF2B5EF4-FFF2-40B4-BE49-F238E27FC236}">
                <a16:creationId xmlns:a16="http://schemas.microsoft.com/office/drawing/2014/main" id="{637C2715-0A66-D9C1-2322-C519F24EF261}"/>
              </a:ext>
            </a:extLst>
          </p:cNvPr>
          <p:cNvGrpSpPr/>
          <p:nvPr/>
        </p:nvGrpSpPr>
        <p:grpSpPr>
          <a:xfrm>
            <a:off x="548631" y="11187763"/>
            <a:ext cx="10138113" cy="2122693"/>
            <a:chOff x="548631" y="4203924"/>
            <a:chExt cx="10138113" cy="2122693"/>
          </a:xfrm>
        </p:grpSpPr>
        <p:sp>
          <p:nvSpPr>
            <p:cNvPr id="22" name="TextBox 17">
              <a:extLst>
                <a:ext uri="{FF2B5EF4-FFF2-40B4-BE49-F238E27FC236}">
                  <a16:creationId xmlns:a16="http://schemas.microsoft.com/office/drawing/2014/main" id="{9852A403-BF23-70F7-0CDA-A0C62E06819F}"/>
                </a:ext>
              </a:extLst>
            </p:cNvPr>
            <p:cNvSpPr txBox="1"/>
            <p:nvPr/>
          </p:nvSpPr>
          <p:spPr>
            <a:xfrm>
              <a:off x="1675350" y="4875430"/>
              <a:ext cx="2810576" cy="583878"/>
            </a:xfrm>
            <a:prstGeom prst="rect">
              <a:avLst/>
            </a:prstGeom>
            <a:noFill/>
          </p:spPr>
          <p:txBody>
            <a:bodyPr wrap="square" anchor="ctr">
              <a:spAutoFit/>
            </a:bodyPr>
            <a:lstStyle/>
            <a:p>
              <a:pPr defTabSz="1828434" eaLnBrk="1" fontAlgn="auto" hangingPunct="1">
                <a:lnSpc>
                  <a:spcPct val="150000"/>
                </a:lnSpc>
                <a:spcBef>
                  <a:spcPts val="0"/>
                </a:spcBef>
                <a:spcAft>
                  <a:spcPts val="0"/>
                </a:spcAft>
                <a:defRPr/>
              </a:pPr>
              <a:r>
                <a:rPr lang="en-US" sz="2400" b="1" spc="300" dirty="0">
                  <a:solidFill>
                    <a:schemeClr val="accent3"/>
                  </a:solidFill>
                  <a:latin typeface="Montserrat Light" charset="0"/>
                </a:rPr>
                <a:t>Functionality:</a:t>
              </a:r>
              <a:endParaRPr lang="en-US" sz="2400" spc="300" dirty="0">
                <a:solidFill>
                  <a:schemeClr val="accent3"/>
                </a:solidFill>
                <a:latin typeface="Montserrat Light" charset="0"/>
              </a:endParaRPr>
            </a:p>
          </p:txBody>
        </p:sp>
        <p:grpSp>
          <p:nvGrpSpPr>
            <p:cNvPr id="36" name="Gruppieren 35">
              <a:extLst>
                <a:ext uri="{FF2B5EF4-FFF2-40B4-BE49-F238E27FC236}">
                  <a16:creationId xmlns:a16="http://schemas.microsoft.com/office/drawing/2014/main" id="{D4146B04-F8C1-A990-9BF0-3E50DE905D07}"/>
                </a:ext>
              </a:extLst>
            </p:cNvPr>
            <p:cNvGrpSpPr/>
            <p:nvPr/>
          </p:nvGrpSpPr>
          <p:grpSpPr>
            <a:xfrm>
              <a:off x="548631" y="4858727"/>
              <a:ext cx="899160" cy="813086"/>
              <a:chOff x="616451" y="3572506"/>
              <a:chExt cx="899160" cy="813086"/>
            </a:xfrm>
          </p:grpSpPr>
          <p:pic>
            <p:nvPicPr>
              <p:cNvPr id="27" name="Grafik 26">
                <a:extLst>
                  <a:ext uri="{FF2B5EF4-FFF2-40B4-BE49-F238E27FC236}">
                    <a16:creationId xmlns:a16="http://schemas.microsoft.com/office/drawing/2014/main" id="{41145B1D-9D7C-B8B1-BC49-0286097FB5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799" y="3666817"/>
                <a:ext cx="624464" cy="624464"/>
              </a:xfrm>
              <a:prstGeom prst="rect">
                <a:avLst/>
              </a:prstGeom>
            </p:spPr>
          </p:pic>
          <p:sp>
            <p:nvSpPr>
              <p:cNvPr id="35" name="Rectangle 11">
                <a:extLst>
                  <a:ext uri="{FF2B5EF4-FFF2-40B4-BE49-F238E27FC236}">
                    <a16:creationId xmlns:a16="http://schemas.microsoft.com/office/drawing/2014/main" id="{99C772E3-8D07-26B7-8137-8AC9B6BEC8EB}"/>
                  </a:ext>
                </a:extLst>
              </p:cNvPr>
              <p:cNvSpPr>
                <a:spLocks noChangeAspect="1"/>
              </p:cNvSpPr>
              <p:nvPr/>
            </p:nvSpPr>
            <p:spPr>
              <a:xfrm>
                <a:off x="616451" y="3572506"/>
                <a:ext cx="899160" cy="81308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3200">
                  <a:solidFill>
                    <a:sysClr val="windowText" lastClr="000000"/>
                  </a:solidFill>
                  <a:latin typeface="Montserrat" charset="0"/>
                </a:endParaRPr>
              </a:p>
            </p:txBody>
          </p:sp>
        </p:grpSp>
        <p:grpSp>
          <p:nvGrpSpPr>
            <p:cNvPr id="77" name="Gruppieren 76">
              <a:extLst>
                <a:ext uri="{FF2B5EF4-FFF2-40B4-BE49-F238E27FC236}">
                  <a16:creationId xmlns:a16="http://schemas.microsoft.com/office/drawing/2014/main" id="{D7575D18-6D00-6728-5908-F3EA45F9723C}"/>
                </a:ext>
              </a:extLst>
            </p:cNvPr>
            <p:cNvGrpSpPr/>
            <p:nvPr/>
          </p:nvGrpSpPr>
          <p:grpSpPr>
            <a:xfrm>
              <a:off x="4091623" y="4203924"/>
              <a:ext cx="6595121" cy="2122693"/>
              <a:chOff x="2894348" y="4150238"/>
              <a:chExt cx="6595121" cy="2122693"/>
            </a:xfrm>
          </p:grpSpPr>
          <p:sp>
            <p:nvSpPr>
              <p:cNvPr id="40" name="TextBox 17">
                <a:extLst>
                  <a:ext uri="{FF2B5EF4-FFF2-40B4-BE49-F238E27FC236}">
                    <a16:creationId xmlns:a16="http://schemas.microsoft.com/office/drawing/2014/main" id="{CDEC550A-18D8-C119-82A4-C2B04B3591FF}"/>
                  </a:ext>
                </a:extLst>
              </p:cNvPr>
              <p:cNvSpPr txBox="1"/>
              <p:nvPr/>
            </p:nvSpPr>
            <p:spPr>
              <a:xfrm>
                <a:off x="2894348" y="5321391"/>
                <a:ext cx="2485357" cy="441665"/>
              </a:xfrm>
              <a:prstGeom prst="rect">
                <a:avLst/>
              </a:prstGeom>
              <a:noFill/>
            </p:spPr>
            <p:txBody>
              <a:bodyPr wrap="square">
                <a:spAutoFit/>
              </a:bodyPr>
              <a:lstStyle/>
              <a:p>
                <a:pPr algn="ctr" defTabSz="1828434" eaLnBrk="1" fontAlgn="auto" hangingPunct="1">
                  <a:lnSpc>
                    <a:spcPct val="150000"/>
                  </a:lnSpc>
                  <a:spcBef>
                    <a:spcPts val="0"/>
                  </a:spcBef>
                  <a:spcAft>
                    <a:spcPts val="0"/>
                  </a:spcAft>
                  <a:defRPr/>
                </a:pPr>
                <a:r>
                  <a:rPr lang="en-US" sz="1300" b="1" spc="300" dirty="0">
                    <a:solidFill>
                      <a:schemeClr val="accent3"/>
                    </a:solidFill>
                    <a:latin typeface="Montserrat Light" charset="0"/>
                  </a:rPr>
                  <a:t>GVMT</a:t>
                </a:r>
                <a:endParaRPr lang="en-US" sz="1300" spc="300" dirty="0">
                  <a:solidFill>
                    <a:schemeClr val="accent3"/>
                  </a:solidFill>
                  <a:latin typeface="Montserrat Light" charset="0"/>
                </a:endParaRPr>
              </a:p>
            </p:txBody>
          </p:sp>
          <p:grpSp>
            <p:nvGrpSpPr>
              <p:cNvPr id="76" name="Gruppieren 75">
                <a:extLst>
                  <a:ext uri="{FF2B5EF4-FFF2-40B4-BE49-F238E27FC236}">
                    <a16:creationId xmlns:a16="http://schemas.microsoft.com/office/drawing/2014/main" id="{9CE5F44E-68EC-754F-1528-85B1EB500D1F}"/>
                  </a:ext>
                </a:extLst>
              </p:cNvPr>
              <p:cNvGrpSpPr/>
              <p:nvPr/>
            </p:nvGrpSpPr>
            <p:grpSpPr>
              <a:xfrm>
                <a:off x="3823203" y="4150238"/>
                <a:ext cx="5666266" cy="2122693"/>
                <a:chOff x="3823203" y="4150238"/>
                <a:chExt cx="5666266" cy="2122693"/>
              </a:xfrm>
            </p:grpSpPr>
            <p:sp>
              <p:nvSpPr>
                <p:cNvPr id="46" name="TextBox 17">
                  <a:extLst>
                    <a:ext uri="{FF2B5EF4-FFF2-40B4-BE49-F238E27FC236}">
                      <a16:creationId xmlns:a16="http://schemas.microsoft.com/office/drawing/2014/main" id="{CE708A83-D688-5A0B-FDAF-9F89016DB164}"/>
                    </a:ext>
                  </a:extLst>
                </p:cNvPr>
                <p:cNvSpPr txBox="1"/>
                <p:nvPr/>
              </p:nvSpPr>
              <p:spPr>
                <a:xfrm>
                  <a:off x="4913058" y="5321391"/>
                  <a:ext cx="2485357" cy="441665"/>
                </a:xfrm>
                <a:prstGeom prst="rect">
                  <a:avLst/>
                </a:prstGeom>
                <a:noFill/>
              </p:spPr>
              <p:txBody>
                <a:bodyPr wrap="square">
                  <a:spAutoFit/>
                </a:bodyPr>
                <a:lstStyle/>
                <a:p>
                  <a:pPr algn="ctr" defTabSz="1828434" eaLnBrk="1" fontAlgn="auto" hangingPunct="1">
                    <a:lnSpc>
                      <a:spcPct val="150000"/>
                    </a:lnSpc>
                    <a:spcBef>
                      <a:spcPts val="0"/>
                    </a:spcBef>
                    <a:spcAft>
                      <a:spcPts val="0"/>
                    </a:spcAft>
                    <a:defRPr/>
                  </a:pPr>
                  <a:r>
                    <a:rPr lang="en-US" sz="1300" b="1" spc="300" dirty="0">
                      <a:solidFill>
                        <a:schemeClr val="accent3"/>
                      </a:solidFill>
                      <a:latin typeface="Montserrat Light" charset="0"/>
                    </a:rPr>
                    <a:t>CTRCTS</a:t>
                  </a:r>
                  <a:endParaRPr lang="en-US" sz="1300" spc="300" dirty="0">
                    <a:solidFill>
                      <a:schemeClr val="accent3"/>
                    </a:solidFill>
                    <a:latin typeface="Montserrat Light" charset="0"/>
                  </a:endParaRPr>
                </a:p>
              </p:txBody>
            </p:sp>
            <p:sp>
              <p:nvSpPr>
                <p:cNvPr id="49" name="TextBox 17">
                  <a:extLst>
                    <a:ext uri="{FF2B5EF4-FFF2-40B4-BE49-F238E27FC236}">
                      <a16:creationId xmlns:a16="http://schemas.microsoft.com/office/drawing/2014/main" id="{10C6F434-3F18-FCDC-660B-DBD721D635CE}"/>
                    </a:ext>
                  </a:extLst>
                </p:cNvPr>
                <p:cNvSpPr txBox="1"/>
                <p:nvPr/>
              </p:nvSpPr>
              <p:spPr>
                <a:xfrm>
                  <a:off x="7004112" y="5321391"/>
                  <a:ext cx="2485357" cy="441665"/>
                </a:xfrm>
                <a:prstGeom prst="rect">
                  <a:avLst/>
                </a:prstGeom>
                <a:noFill/>
              </p:spPr>
              <p:txBody>
                <a:bodyPr wrap="square">
                  <a:spAutoFit/>
                </a:bodyPr>
                <a:lstStyle/>
                <a:p>
                  <a:pPr algn="ctr" defTabSz="1828434" eaLnBrk="1" fontAlgn="auto" hangingPunct="1">
                    <a:lnSpc>
                      <a:spcPct val="150000"/>
                    </a:lnSpc>
                    <a:spcBef>
                      <a:spcPts val="0"/>
                    </a:spcBef>
                    <a:spcAft>
                      <a:spcPts val="0"/>
                    </a:spcAft>
                    <a:defRPr/>
                  </a:pPr>
                  <a:r>
                    <a:rPr lang="en-US" sz="1300" b="1" spc="300" dirty="0">
                      <a:solidFill>
                        <a:schemeClr val="accent3"/>
                      </a:solidFill>
                      <a:latin typeface="Montserrat Light" charset="0"/>
                    </a:rPr>
                    <a:t>HHOLDS</a:t>
                  </a:r>
                  <a:endParaRPr lang="en-US" sz="1300" spc="300" dirty="0">
                    <a:solidFill>
                      <a:schemeClr val="accent3"/>
                    </a:solidFill>
                    <a:latin typeface="Montserrat Light" charset="0"/>
                  </a:endParaRPr>
                </a:p>
              </p:txBody>
            </p:sp>
            <p:pic>
              <p:nvPicPr>
                <p:cNvPr id="53" name="Grafik 52">
                  <a:extLst>
                    <a:ext uri="{FF2B5EF4-FFF2-40B4-BE49-F238E27FC236}">
                      <a16:creationId xmlns:a16="http://schemas.microsoft.com/office/drawing/2014/main" id="{DB745155-0D4F-1D05-1416-3115D389FD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23203" y="4762231"/>
                  <a:ext cx="627646" cy="627646"/>
                </a:xfrm>
                <a:prstGeom prst="rect">
                  <a:avLst/>
                </a:prstGeom>
              </p:spPr>
            </p:pic>
            <p:pic>
              <p:nvPicPr>
                <p:cNvPr id="55" name="Grafik 54">
                  <a:extLst>
                    <a:ext uri="{FF2B5EF4-FFF2-40B4-BE49-F238E27FC236}">
                      <a16:creationId xmlns:a16="http://schemas.microsoft.com/office/drawing/2014/main" id="{1E6108D1-A9C5-EDD2-8596-B19CA4416E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65153" y="4810975"/>
                  <a:ext cx="550592" cy="550592"/>
                </a:xfrm>
                <a:prstGeom prst="rect">
                  <a:avLst/>
                </a:prstGeom>
              </p:spPr>
            </p:pic>
            <p:pic>
              <p:nvPicPr>
                <p:cNvPr id="57" name="Grafik 56">
                  <a:extLst>
                    <a:ext uri="{FF2B5EF4-FFF2-40B4-BE49-F238E27FC236}">
                      <a16:creationId xmlns:a16="http://schemas.microsoft.com/office/drawing/2014/main" id="{7424D2B3-301E-68FF-6F5F-83158EC983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84655" y="4740693"/>
                  <a:ext cx="661350" cy="661350"/>
                </a:xfrm>
                <a:prstGeom prst="rect">
                  <a:avLst/>
                </a:prstGeom>
              </p:spPr>
            </p:pic>
            <p:sp>
              <p:nvSpPr>
                <p:cNvPr id="61" name="TextBox 17">
                  <a:extLst>
                    <a:ext uri="{FF2B5EF4-FFF2-40B4-BE49-F238E27FC236}">
                      <a16:creationId xmlns:a16="http://schemas.microsoft.com/office/drawing/2014/main" id="{9D92AAAD-59A7-B462-5EDE-8562DC459449}"/>
                    </a:ext>
                  </a:extLst>
                </p:cNvPr>
                <p:cNvSpPr txBox="1"/>
                <p:nvPr/>
              </p:nvSpPr>
              <p:spPr>
                <a:xfrm>
                  <a:off x="5201520" y="5914307"/>
                  <a:ext cx="1993477" cy="358624"/>
                </a:xfrm>
                <a:prstGeom prst="rect">
                  <a:avLst/>
                </a:prstGeom>
                <a:noFill/>
              </p:spPr>
              <p:txBody>
                <a:bodyPr wrap="square">
                  <a:spAutoFit/>
                </a:bodyPr>
                <a:lstStyle/>
                <a:p>
                  <a:pPr algn="ctr" defTabSz="1828434" eaLnBrk="1" fontAlgn="auto" hangingPunct="1">
                    <a:lnSpc>
                      <a:spcPct val="150000"/>
                    </a:lnSpc>
                    <a:spcBef>
                      <a:spcPts val="0"/>
                    </a:spcBef>
                    <a:spcAft>
                      <a:spcPts val="0"/>
                    </a:spcAft>
                    <a:defRPr/>
                  </a:pPr>
                  <a:r>
                    <a:rPr lang="en-US" sz="1300" b="1" spc="300" dirty="0">
                      <a:solidFill>
                        <a:schemeClr val="accent3"/>
                      </a:solidFill>
                      <a:latin typeface="Montserrat Light" charset="0"/>
                    </a:rPr>
                    <a:t>1. Application</a:t>
                  </a:r>
                  <a:endParaRPr lang="en-US" sz="1300" spc="300" dirty="0">
                    <a:solidFill>
                      <a:schemeClr val="accent3"/>
                    </a:solidFill>
                    <a:latin typeface="Montserrat Light" charset="0"/>
                  </a:endParaRPr>
                </a:p>
              </p:txBody>
            </p:sp>
            <p:cxnSp>
              <p:nvCxnSpPr>
                <p:cNvPr id="66" name="Gewinkelte Verbindung 65">
                  <a:extLst>
                    <a:ext uri="{FF2B5EF4-FFF2-40B4-BE49-F238E27FC236}">
                      <a16:creationId xmlns:a16="http://schemas.microsoft.com/office/drawing/2014/main" id="{E1E40F3A-9040-50C3-607D-51381CE0AB3F}"/>
                    </a:ext>
                  </a:extLst>
                </p:cNvPr>
                <p:cNvCxnSpPr>
                  <a:stCxn id="49" idx="2"/>
                  <a:endCxn id="40" idx="2"/>
                </p:cNvCxnSpPr>
                <p:nvPr/>
              </p:nvCxnSpPr>
              <p:spPr>
                <a:xfrm rot="5400000">
                  <a:off x="6191909" y="3708174"/>
                  <a:ext cx="12700" cy="4109764"/>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Gewinkelte Verbindung 66">
                  <a:extLst>
                    <a:ext uri="{FF2B5EF4-FFF2-40B4-BE49-F238E27FC236}">
                      <a16:creationId xmlns:a16="http://schemas.microsoft.com/office/drawing/2014/main" id="{AB160362-FEE6-A4DE-B1C5-A3D5CD3DB46C}"/>
                    </a:ext>
                  </a:extLst>
                </p:cNvPr>
                <p:cNvCxnSpPr>
                  <a:cxnSpLocks/>
                  <a:stCxn id="53" idx="0"/>
                  <a:endCxn id="55" idx="0"/>
                </p:cNvCxnSpPr>
                <p:nvPr/>
              </p:nvCxnSpPr>
              <p:spPr>
                <a:xfrm rot="16200000" flipH="1">
                  <a:off x="5114365" y="3784892"/>
                  <a:ext cx="48744" cy="2003423"/>
                </a:xfrm>
                <a:prstGeom prst="bentConnector3">
                  <a:avLst>
                    <a:gd name="adj1" fmla="val -4689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Gewinkelte Verbindung 70">
                  <a:extLst>
                    <a:ext uri="{FF2B5EF4-FFF2-40B4-BE49-F238E27FC236}">
                      <a16:creationId xmlns:a16="http://schemas.microsoft.com/office/drawing/2014/main" id="{038AD627-9FE1-F479-A849-ED6E42DF4321}"/>
                    </a:ext>
                  </a:extLst>
                </p:cNvPr>
                <p:cNvCxnSpPr>
                  <a:cxnSpLocks/>
                </p:cNvCxnSpPr>
                <p:nvPr/>
              </p:nvCxnSpPr>
              <p:spPr>
                <a:xfrm rot="5400000" flipH="1" flipV="1">
                  <a:off x="7219088" y="3749162"/>
                  <a:ext cx="70282" cy="2074881"/>
                </a:xfrm>
                <a:prstGeom prst="bentConnector3">
                  <a:avLst>
                    <a:gd name="adj1" fmla="val 42526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17">
                  <a:extLst>
                    <a:ext uri="{FF2B5EF4-FFF2-40B4-BE49-F238E27FC236}">
                      <a16:creationId xmlns:a16="http://schemas.microsoft.com/office/drawing/2014/main" id="{DCC49C76-DAA1-B5DE-6840-BE669968BD3A}"/>
                    </a:ext>
                  </a:extLst>
                </p:cNvPr>
                <p:cNvSpPr txBox="1"/>
                <p:nvPr/>
              </p:nvSpPr>
              <p:spPr>
                <a:xfrm>
                  <a:off x="4223311" y="4150238"/>
                  <a:ext cx="1993477" cy="358624"/>
                </a:xfrm>
                <a:prstGeom prst="rect">
                  <a:avLst/>
                </a:prstGeom>
                <a:noFill/>
              </p:spPr>
              <p:txBody>
                <a:bodyPr wrap="square">
                  <a:spAutoFit/>
                </a:bodyPr>
                <a:lstStyle/>
                <a:p>
                  <a:pPr algn="ctr" defTabSz="1828434" eaLnBrk="1" fontAlgn="auto" hangingPunct="1">
                    <a:lnSpc>
                      <a:spcPct val="150000"/>
                    </a:lnSpc>
                    <a:spcBef>
                      <a:spcPts val="0"/>
                    </a:spcBef>
                    <a:spcAft>
                      <a:spcPts val="0"/>
                    </a:spcAft>
                    <a:defRPr/>
                  </a:pPr>
                  <a:r>
                    <a:rPr lang="en-US" sz="1300" b="1" spc="300" dirty="0">
                      <a:solidFill>
                        <a:schemeClr val="accent3"/>
                      </a:solidFill>
                      <a:latin typeface="Montserrat Light" charset="0"/>
                    </a:rPr>
                    <a:t>2. Contract</a:t>
                  </a:r>
                  <a:endParaRPr lang="en-US" sz="1300" spc="300" dirty="0">
                    <a:solidFill>
                      <a:schemeClr val="accent3"/>
                    </a:solidFill>
                    <a:latin typeface="Montserrat Light" charset="0"/>
                  </a:endParaRPr>
                </a:p>
              </p:txBody>
            </p:sp>
            <p:sp>
              <p:nvSpPr>
                <p:cNvPr id="75" name="TextBox 17">
                  <a:extLst>
                    <a:ext uri="{FF2B5EF4-FFF2-40B4-BE49-F238E27FC236}">
                      <a16:creationId xmlns:a16="http://schemas.microsoft.com/office/drawing/2014/main" id="{C272701A-8A21-E7AF-D1F1-57C441BE0BA1}"/>
                    </a:ext>
                  </a:extLst>
                </p:cNvPr>
                <p:cNvSpPr txBox="1"/>
                <p:nvPr/>
              </p:nvSpPr>
              <p:spPr>
                <a:xfrm>
                  <a:off x="6282442" y="4150238"/>
                  <a:ext cx="1993477" cy="358624"/>
                </a:xfrm>
                <a:prstGeom prst="rect">
                  <a:avLst/>
                </a:prstGeom>
                <a:noFill/>
              </p:spPr>
              <p:txBody>
                <a:bodyPr wrap="square">
                  <a:spAutoFit/>
                </a:bodyPr>
                <a:lstStyle/>
                <a:p>
                  <a:pPr algn="ctr" defTabSz="1828434" eaLnBrk="1" fontAlgn="auto" hangingPunct="1">
                    <a:lnSpc>
                      <a:spcPct val="150000"/>
                    </a:lnSpc>
                    <a:spcBef>
                      <a:spcPts val="0"/>
                    </a:spcBef>
                    <a:spcAft>
                      <a:spcPts val="0"/>
                    </a:spcAft>
                    <a:defRPr/>
                  </a:pPr>
                  <a:r>
                    <a:rPr lang="en-US" sz="1300" b="1" spc="300" dirty="0">
                      <a:solidFill>
                        <a:schemeClr val="accent3"/>
                      </a:solidFill>
                      <a:latin typeface="Montserrat Light" charset="0"/>
                    </a:rPr>
                    <a:t>3. Delivery</a:t>
                  </a:r>
                  <a:endParaRPr lang="en-US" sz="1300" spc="300" dirty="0">
                    <a:solidFill>
                      <a:schemeClr val="accent3"/>
                    </a:solidFill>
                    <a:latin typeface="Montserrat Light" charset="0"/>
                  </a:endParaRPr>
                </a:p>
              </p:txBody>
            </p:sp>
          </p:grpSp>
        </p:grpSp>
      </p:grpSp>
      <p:sp>
        <p:nvSpPr>
          <p:cNvPr id="81" name="TextBox 17">
            <a:extLst>
              <a:ext uri="{FF2B5EF4-FFF2-40B4-BE49-F238E27FC236}">
                <a16:creationId xmlns:a16="http://schemas.microsoft.com/office/drawing/2014/main" id="{7621B9DF-EC90-F064-7730-6CF5B9E69E01}"/>
              </a:ext>
            </a:extLst>
          </p:cNvPr>
          <p:cNvSpPr txBox="1"/>
          <p:nvPr/>
        </p:nvSpPr>
        <p:spPr>
          <a:xfrm>
            <a:off x="13397745" y="9285732"/>
            <a:ext cx="10723563" cy="1107996"/>
          </a:xfrm>
          <a:prstGeom prst="rect">
            <a:avLst/>
          </a:prstGeom>
          <a:noFill/>
        </p:spPr>
        <p:txBody>
          <a:bodyPr>
            <a:spAutoFit/>
          </a:bodyPr>
          <a:lstStyle/>
          <a:p>
            <a:pPr algn="ctr" defTabSz="1828434" eaLnBrk="1" fontAlgn="auto" hangingPunct="1">
              <a:spcBef>
                <a:spcPts val="0"/>
              </a:spcBef>
              <a:spcAft>
                <a:spcPts val="0"/>
              </a:spcAft>
              <a:defRPr/>
            </a:pPr>
            <a:r>
              <a:rPr lang="en-US" sz="6600" spc="600" dirty="0">
                <a:solidFill>
                  <a:schemeClr val="tx2"/>
                </a:solidFill>
                <a:latin typeface="Montserrat" charset="0"/>
                <a:ea typeface="Montserrat" charset="0"/>
                <a:cs typeface="Montserrat" charset="0"/>
              </a:rPr>
              <a:t>HYPOTHESES</a:t>
            </a:r>
          </a:p>
        </p:txBody>
      </p:sp>
      <p:sp>
        <p:nvSpPr>
          <p:cNvPr id="82" name="TextBox 16">
            <a:extLst>
              <a:ext uri="{FF2B5EF4-FFF2-40B4-BE49-F238E27FC236}">
                <a16:creationId xmlns:a16="http://schemas.microsoft.com/office/drawing/2014/main" id="{C4B49664-6107-71AC-04CC-7645C4A9059B}"/>
              </a:ext>
            </a:extLst>
          </p:cNvPr>
          <p:cNvSpPr txBox="1"/>
          <p:nvPr/>
        </p:nvSpPr>
        <p:spPr>
          <a:xfrm>
            <a:off x="1553656" y="4238118"/>
            <a:ext cx="8547100" cy="583878"/>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2400" spc="300" dirty="0">
                <a:latin typeface="Montserrat Light" charset="0"/>
                <a:ea typeface="Montserrat Light" charset="0"/>
                <a:cs typeface="Montserrat Light" charset="0"/>
              </a:rPr>
              <a:t>Green Jobs Green New York</a:t>
            </a:r>
          </a:p>
        </p:txBody>
      </p:sp>
      <p:sp>
        <p:nvSpPr>
          <p:cNvPr id="83" name="TextBox 16">
            <a:extLst>
              <a:ext uri="{FF2B5EF4-FFF2-40B4-BE49-F238E27FC236}">
                <a16:creationId xmlns:a16="http://schemas.microsoft.com/office/drawing/2014/main" id="{C4AD65F7-6733-14C3-903C-D28CBF716067}"/>
              </a:ext>
            </a:extLst>
          </p:cNvPr>
          <p:cNvSpPr txBox="1"/>
          <p:nvPr/>
        </p:nvSpPr>
        <p:spPr>
          <a:xfrm>
            <a:off x="14485976" y="10313572"/>
            <a:ext cx="8547100" cy="583878"/>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2400" spc="300" dirty="0">
                <a:latin typeface="Montserrat Light" charset="0"/>
                <a:ea typeface="Montserrat Light" charset="0"/>
                <a:cs typeface="Montserrat Light" charset="0"/>
              </a:rPr>
              <a:t>3 Main Questions to Answer </a:t>
            </a:r>
          </a:p>
        </p:txBody>
      </p:sp>
      <p:sp>
        <p:nvSpPr>
          <p:cNvPr id="84" name="Rechteck 83">
            <a:extLst>
              <a:ext uri="{FF2B5EF4-FFF2-40B4-BE49-F238E27FC236}">
                <a16:creationId xmlns:a16="http://schemas.microsoft.com/office/drawing/2014/main" id="{64329ABF-5C5A-CA64-B9D0-9FC598FE9D37}"/>
              </a:ext>
            </a:extLst>
          </p:cNvPr>
          <p:cNvSpPr/>
          <p:nvPr/>
        </p:nvSpPr>
        <p:spPr>
          <a:xfrm>
            <a:off x="7062428" y="16143732"/>
            <a:ext cx="121507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H</a:t>
            </a:r>
          </a:p>
        </p:txBody>
      </p:sp>
      <p:grpSp>
        <p:nvGrpSpPr>
          <p:cNvPr id="92" name="Gruppieren 91">
            <a:extLst>
              <a:ext uri="{FF2B5EF4-FFF2-40B4-BE49-F238E27FC236}">
                <a16:creationId xmlns:a16="http://schemas.microsoft.com/office/drawing/2014/main" id="{E9E119EE-5CB1-DD15-84AB-F0B764074B9B}"/>
              </a:ext>
            </a:extLst>
          </p:cNvPr>
          <p:cNvGrpSpPr/>
          <p:nvPr/>
        </p:nvGrpSpPr>
        <p:grpSpPr>
          <a:xfrm>
            <a:off x="13079350" y="2408174"/>
            <a:ext cx="9210200" cy="604520"/>
            <a:chOff x="13079350" y="2547097"/>
            <a:chExt cx="9210200" cy="604520"/>
          </a:xfrm>
        </p:grpSpPr>
        <p:sp>
          <p:nvSpPr>
            <p:cNvPr id="85" name="TextBox 17">
              <a:extLst>
                <a:ext uri="{FF2B5EF4-FFF2-40B4-BE49-F238E27FC236}">
                  <a16:creationId xmlns:a16="http://schemas.microsoft.com/office/drawing/2014/main" id="{E64B72F9-A7E0-757F-28E1-7764DE9091C6}"/>
                </a:ext>
              </a:extLst>
            </p:cNvPr>
            <p:cNvSpPr txBox="1"/>
            <p:nvPr/>
          </p:nvSpPr>
          <p:spPr>
            <a:xfrm>
              <a:off x="13877978" y="2547097"/>
              <a:ext cx="8411572" cy="542906"/>
            </a:xfrm>
            <a:prstGeom prst="rect">
              <a:avLst/>
            </a:prstGeom>
            <a:noFill/>
          </p:spPr>
          <p:txBody>
            <a:bodyPr wrap="square">
              <a:spAutoFit/>
            </a:bodyPr>
            <a:lstStyle/>
            <a:p>
              <a:pPr defTabSz="1828434" eaLnBrk="1" fontAlgn="auto" hangingPunct="1">
                <a:lnSpc>
                  <a:spcPct val="150000"/>
                </a:lnSpc>
                <a:spcBef>
                  <a:spcPts val="0"/>
                </a:spcBef>
                <a:spcAft>
                  <a:spcPts val="0"/>
                </a:spcAft>
                <a:defRPr/>
              </a:pPr>
              <a:r>
                <a:rPr lang="en-US" sz="2200" spc="300" dirty="0">
                  <a:solidFill>
                    <a:schemeClr val="accent3"/>
                  </a:solidFill>
                  <a:latin typeface="Montserrat Light" charset="0"/>
                </a:rPr>
                <a:t>What are areas to improve in future projects?</a:t>
              </a:r>
            </a:p>
          </p:txBody>
        </p:sp>
        <p:sp>
          <p:nvSpPr>
            <p:cNvPr id="86" name="Shape 2906">
              <a:extLst>
                <a:ext uri="{FF2B5EF4-FFF2-40B4-BE49-F238E27FC236}">
                  <a16:creationId xmlns:a16="http://schemas.microsoft.com/office/drawing/2014/main" id="{4E899B91-E67C-8A05-154C-174F684629CA}"/>
                </a:ext>
              </a:extLst>
            </p:cNvPr>
            <p:cNvSpPr/>
            <p:nvPr/>
          </p:nvSpPr>
          <p:spPr>
            <a:xfrm>
              <a:off x="13079350" y="2592817"/>
              <a:ext cx="557213"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1" name="Gruppieren 90">
            <a:extLst>
              <a:ext uri="{FF2B5EF4-FFF2-40B4-BE49-F238E27FC236}">
                <a16:creationId xmlns:a16="http://schemas.microsoft.com/office/drawing/2014/main" id="{D1E7245F-2EEF-0451-03EB-C14F051E6593}"/>
              </a:ext>
            </a:extLst>
          </p:cNvPr>
          <p:cNvGrpSpPr/>
          <p:nvPr/>
        </p:nvGrpSpPr>
        <p:grpSpPr>
          <a:xfrm>
            <a:off x="13079350" y="874035"/>
            <a:ext cx="9210200" cy="604520"/>
            <a:chOff x="13079350" y="874035"/>
            <a:chExt cx="9210200" cy="604520"/>
          </a:xfrm>
        </p:grpSpPr>
        <p:sp>
          <p:nvSpPr>
            <p:cNvPr id="87" name="TextBox 17">
              <a:extLst>
                <a:ext uri="{FF2B5EF4-FFF2-40B4-BE49-F238E27FC236}">
                  <a16:creationId xmlns:a16="http://schemas.microsoft.com/office/drawing/2014/main" id="{A5F1A4BC-5465-BE5B-F9AE-99A1F3B0A155}"/>
                </a:ext>
              </a:extLst>
            </p:cNvPr>
            <p:cNvSpPr txBox="1"/>
            <p:nvPr/>
          </p:nvSpPr>
          <p:spPr>
            <a:xfrm>
              <a:off x="13877978" y="874035"/>
              <a:ext cx="8411572" cy="542906"/>
            </a:xfrm>
            <a:prstGeom prst="rect">
              <a:avLst/>
            </a:prstGeom>
            <a:noFill/>
          </p:spPr>
          <p:txBody>
            <a:bodyPr wrap="square">
              <a:spAutoFit/>
            </a:bodyPr>
            <a:lstStyle/>
            <a:p>
              <a:pPr defTabSz="1828434" eaLnBrk="1" fontAlgn="auto" hangingPunct="1">
                <a:lnSpc>
                  <a:spcPct val="150000"/>
                </a:lnSpc>
                <a:spcBef>
                  <a:spcPts val="0"/>
                </a:spcBef>
                <a:spcAft>
                  <a:spcPts val="0"/>
                </a:spcAft>
                <a:defRPr/>
              </a:pPr>
              <a:r>
                <a:rPr lang="en-US" sz="2200" spc="300" dirty="0">
                  <a:solidFill>
                    <a:schemeClr val="accent3"/>
                  </a:solidFill>
                  <a:latin typeface="Montserrat Light" charset="0"/>
                </a:rPr>
                <a:t>Was the project successful up until now?</a:t>
              </a:r>
            </a:p>
          </p:txBody>
        </p:sp>
        <p:sp>
          <p:nvSpPr>
            <p:cNvPr id="88" name="Shape 2906">
              <a:extLst>
                <a:ext uri="{FF2B5EF4-FFF2-40B4-BE49-F238E27FC236}">
                  <a16:creationId xmlns:a16="http://schemas.microsoft.com/office/drawing/2014/main" id="{345F5708-08A1-91EE-FEAB-BEFFB5A169C7}"/>
                </a:ext>
              </a:extLst>
            </p:cNvPr>
            <p:cNvSpPr/>
            <p:nvPr/>
          </p:nvSpPr>
          <p:spPr>
            <a:xfrm>
              <a:off x="13079350" y="919755"/>
              <a:ext cx="557213"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3" name="Gruppieren 92">
            <a:extLst>
              <a:ext uri="{FF2B5EF4-FFF2-40B4-BE49-F238E27FC236}">
                <a16:creationId xmlns:a16="http://schemas.microsoft.com/office/drawing/2014/main" id="{D0018A78-8A74-BBE1-B7EF-ED86761A9E42}"/>
              </a:ext>
            </a:extLst>
          </p:cNvPr>
          <p:cNvGrpSpPr/>
          <p:nvPr/>
        </p:nvGrpSpPr>
        <p:grpSpPr>
          <a:xfrm>
            <a:off x="13079350" y="3942313"/>
            <a:ext cx="9210200" cy="604520"/>
            <a:chOff x="13079350" y="3879715"/>
            <a:chExt cx="9210200" cy="604520"/>
          </a:xfrm>
        </p:grpSpPr>
        <p:sp>
          <p:nvSpPr>
            <p:cNvPr id="89" name="TextBox 17">
              <a:extLst>
                <a:ext uri="{FF2B5EF4-FFF2-40B4-BE49-F238E27FC236}">
                  <a16:creationId xmlns:a16="http://schemas.microsoft.com/office/drawing/2014/main" id="{BA48FDD0-C94A-03F0-1C6A-CB8464054092}"/>
                </a:ext>
              </a:extLst>
            </p:cNvPr>
            <p:cNvSpPr txBox="1"/>
            <p:nvPr/>
          </p:nvSpPr>
          <p:spPr>
            <a:xfrm>
              <a:off x="13877978" y="3879715"/>
              <a:ext cx="8411572" cy="542906"/>
            </a:xfrm>
            <a:prstGeom prst="rect">
              <a:avLst/>
            </a:prstGeom>
            <a:noFill/>
          </p:spPr>
          <p:txBody>
            <a:bodyPr wrap="square">
              <a:spAutoFit/>
            </a:bodyPr>
            <a:lstStyle/>
            <a:p>
              <a:pPr defTabSz="1828434" eaLnBrk="1" fontAlgn="auto" hangingPunct="1">
                <a:lnSpc>
                  <a:spcPct val="150000"/>
                </a:lnSpc>
                <a:spcBef>
                  <a:spcPts val="0"/>
                </a:spcBef>
                <a:spcAft>
                  <a:spcPts val="0"/>
                </a:spcAft>
                <a:defRPr/>
              </a:pPr>
              <a:r>
                <a:rPr lang="en-US" sz="2200" spc="300" dirty="0">
                  <a:solidFill>
                    <a:schemeClr val="accent3"/>
                  </a:solidFill>
                  <a:latin typeface="Montserrat Light" charset="0"/>
                </a:rPr>
                <a:t>What are areas to improve in future projects?</a:t>
              </a:r>
            </a:p>
          </p:txBody>
        </p:sp>
        <p:sp>
          <p:nvSpPr>
            <p:cNvPr id="90" name="Shape 2906">
              <a:extLst>
                <a:ext uri="{FF2B5EF4-FFF2-40B4-BE49-F238E27FC236}">
                  <a16:creationId xmlns:a16="http://schemas.microsoft.com/office/drawing/2014/main" id="{9CD51014-1977-3668-5954-E4009139D599}"/>
                </a:ext>
              </a:extLst>
            </p:cNvPr>
            <p:cNvSpPr/>
            <p:nvPr/>
          </p:nvSpPr>
          <p:spPr>
            <a:xfrm>
              <a:off x="13079350" y="3925435"/>
              <a:ext cx="557213"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4" name="Gruppieren 93">
            <a:extLst>
              <a:ext uri="{FF2B5EF4-FFF2-40B4-BE49-F238E27FC236}">
                <a16:creationId xmlns:a16="http://schemas.microsoft.com/office/drawing/2014/main" id="{BE96E93D-E912-5D89-785E-3FA3184DE3AE}"/>
              </a:ext>
            </a:extLst>
          </p:cNvPr>
          <p:cNvGrpSpPr/>
          <p:nvPr/>
        </p:nvGrpSpPr>
        <p:grpSpPr>
          <a:xfrm>
            <a:off x="13079350" y="5476451"/>
            <a:ext cx="9210200" cy="604520"/>
            <a:chOff x="13079350" y="3879715"/>
            <a:chExt cx="9210200" cy="604520"/>
          </a:xfrm>
        </p:grpSpPr>
        <p:sp>
          <p:nvSpPr>
            <p:cNvPr id="95" name="TextBox 17">
              <a:extLst>
                <a:ext uri="{FF2B5EF4-FFF2-40B4-BE49-F238E27FC236}">
                  <a16:creationId xmlns:a16="http://schemas.microsoft.com/office/drawing/2014/main" id="{0412AC71-307B-6592-0B8D-84D64408E613}"/>
                </a:ext>
              </a:extLst>
            </p:cNvPr>
            <p:cNvSpPr txBox="1"/>
            <p:nvPr/>
          </p:nvSpPr>
          <p:spPr>
            <a:xfrm>
              <a:off x="13877978" y="3879715"/>
              <a:ext cx="8411572" cy="542906"/>
            </a:xfrm>
            <a:prstGeom prst="rect">
              <a:avLst/>
            </a:prstGeom>
            <a:noFill/>
          </p:spPr>
          <p:txBody>
            <a:bodyPr wrap="square">
              <a:spAutoFit/>
            </a:bodyPr>
            <a:lstStyle/>
            <a:p>
              <a:pPr defTabSz="1828434" eaLnBrk="1" fontAlgn="auto" hangingPunct="1">
                <a:lnSpc>
                  <a:spcPct val="150000"/>
                </a:lnSpc>
                <a:spcBef>
                  <a:spcPts val="0"/>
                </a:spcBef>
                <a:spcAft>
                  <a:spcPts val="0"/>
                </a:spcAft>
                <a:defRPr/>
              </a:pPr>
              <a:r>
                <a:rPr lang="en-US" sz="2200" spc="300" dirty="0">
                  <a:solidFill>
                    <a:schemeClr val="accent3"/>
                  </a:solidFill>
                  <a:latin typeface="Montserrat Light" charset="0"/>
                </a:rPr>
                <a:t>What are areas to improve in future projects?</a:t>
              </a:r>
            </a:p>
          </p:txBody>
        </p:sp>
        <p:sp>
          <p:nvSpPr>
            <p:cNvPr id="96" name="Shape 2906">
              <a:extLst>
                <a:ext uri="{FF2B5EF4-FFF2-40B4-BE49-F238E27FC236}">
                  <a16:creationId xmlns:a16="http://schemas.microsoft.com/office/drawing/2014/main" id="{5A8F3F85-48B8-EF36-179F-ACCD9D05908B}"/>
                </a:ext>
              </a:extLst>
            </p:cNvPr>
            <p:cNvSpPr/>
            <p:nvPr/>
          </p:nvSpPr>
          <p:spPr>
            <a:xfrm>
              <a:off x="13079350" y="3925435"/>
              <a:ext cx="557213"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Tree>
    <p:extLst>
      <p:ext uri="{BB962C8B-B14F-4D97-AF65-F5344CB8AC3E}">
        <p14:creationId xmlns:p14="http://schemas.microsoft.com/office/powerpoint/2010/main" val="1760924148"/>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Picture 46" descr="iPhone6_mockup_front_white.png">
            <a:extLst>
              <a:ext uri="{FF2B5EF4-FFF2-40B4-BE49-F238E27FC236}">
                <a16:creationId xmlns:a16="http://schemas.microsoft.com/office/drawing/2014/main" id="{EC906C92-F80A-4E16-8188-C722F47572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58263" y="2805113"/>
            <a:ext cx="6400800" cy="1005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29">
            <a:extLst>
              <a:ext uri="{FF2B5EF4-FFF2-40B4-BE49-F238E27FC236}">
                <a16:creationId xmlns:a16="http://schemas.microsoft.com/office/drawing/2014/main" id="{DDE525A8-76F8-A449-844D-BA60EECE11A4}"/>
              </a:ext>
            </a:extLst>
          </p:cNvPr>
          <p:cNvSpPr/>
          <p:nvPr/>
        </p:nvSpPr>
        <p:spPr>
          <a:xfrm>
            <a:off x="5314950" y="4337050"/>
            <a:ext cx="3917950" cy="6972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31" name="Rectangle 30">
            <a:extLst>
              <a:ext uri="{FF2B5EF4-FFF2-40B4-BE49-F238E27FC236}">
                <a16:creationId xmlns:a16="http://schemas.microsoft.com/office/drawing/2014/main" id="{EFC19E71-7D05-0C4B-BFB2-B306458B553E}"/>
              </a:ext>
            </a:extLst>
          </p:cNvPr>
          <p:cNvSpPr/>
          <p:nvPr/>
        </p:nvSpPr>
        <p:spPr>
          <a:xfrm>
            <a:off x="15136813" y="4337050"/>
            <a:ext cx="3917950" cy="6972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7" name="Rectangle 6">
            <a:extLst>
              <a:ext uri="{FF2B5EF4-FFF2-40B4-BE49-F238E27FC236}">
                <a16:creationId xmlns:a16="http://schemas.microsoft.com/office/drawing/2014/main" id="{648788D5-F7B1-BD4B-8354-8EED146DB35D}"/>
              </a:ext>
            </a:extLst>
          </p:cNvPr>
          <p:cNvSpPr>
            <a:spLocks/>
          </p:cNvSpPr>
          <p:nvPr/>
        </p:nvSpPr>
        <p:spPr>
          <a:xfrm>
            <a:off x="10215563" y="4381500"/>
            <a:ext cx="3863975"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10" name="TextBox 9">
            <a:extLst>
              <a:ext uri="{FF2B5EF4-FFF2-40B4-BE49-F238E27FC236}">
                <a16:creationId xmlns:a16="http://schemas.microsoft.com/office/drawing/2014/main" id="{47B6E3B7-C43A-1247-B858-B36F4D598BAC}"/>
              </a:ext>
            </a:extLst>
          </p:cNvPr>
          <p:cNvSpPr txBox="1"/>
          <p:nvPr/>
        </p:nvSpPr>
        <p:spPr>
          <a:xfrm>
            <a:off x="3082925" y="1390650"/>
            <a:ext cx="18211800"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IPHONE 6 PROJECT SCREENSHOTS</a:t>
            </a:r>
            <a:endParaRPr lang="en-US" sz="9600" spc="600">
              <a:solidFill>
                <a:schemeClr val="tx2"/>
              </a:solidFill>
              <a:latin typeface="Montserrat" charset="0"/>
              <a:ea typeface="Montserrat" charset="0"/>
              <a:cs typeface="Montserrat" charset="0"/>
            </a:endParaRPr>
          </a:p>
        </p:txBody>
      </p:sp>
      <p:sp>
        <p:nvSpPr>
          <p:cNvPr id="11" name="TextBox 10">
            <a:extLst>
              <a:ext uri="{FF2B5EF4-FFF2-40B4-BE49-F238E27FC236}">
                <a16:creationId xmlns:a16="http://schemas.microsoft.com/office/drawing/2014/main" id="{7B6FE816-AE4B-0543-9A32-42314A881A55}"/>
              </a:ext>
            </a:extLst>
          </p:cNvPr>
          <p:cNvSpPr txBox="1"/>
          <p:nvPr/>
        </p:nvSpPr>
        <p:spPr>
          <a:xfrm>
            <a:off x="905510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15" name="Picture Placeholder 14">
            <a:extLst>
              <a:ext uri="{FF2B5EF4-FFF2-40B4-BE49-F238E27FC236}">
                <a16:creationId xmlns:a16="http://schemas.microsoft.com/office/drawing/2014/main" id="{E8893221-C4B1-AB4D-A754-793A5A6AFA05}"/>
              </a:ext>
            </a:extLst>
          </p:cNvPr>
          <p:cNvSpPr>
            <a:spLocks noGrp="1"/>
          </p:cNvSpPr>
          <p:nvPr>
            <p:ph type="pic" sz="quarter" idx="14"/>
          </p:nvPr>
        </p:nvSpPr>
        <p:spPr>
          <a:xfrm>
            <a:off x="5314950" y="4337050"/>
            <a:ext cx="3917950" cy="6972300"/>
          </a:xfrm>
        </p:spPr>
      </p:sp>
      <p:sp>
        <p:nvSpPr>
          <p:cNvPr id="16" name="Picture Placeholder 15">
            <a:extLst>
              <a:ext uri="{FF2B5EF4-FFF2-40B4-BE49-F238E27FC236}">
                <a16:creationId xmlns:a16="http://schemas.microsoft.com/office/drawing/2014/main" id="{BA7636E3-3BB4-B64C-A02A-D660C9D3208F}"/>
              </a:ext>
            </a:extLst>
          </p:cNvPr>
          <p:cNvSpPr>
            <a:spLocks noGrp="1"/>
          </p:cNvSpPr>
          <p:nvPr>
            <p:ph type="pic" sz="quarter" idx="12"/>
          </p:nvPr>
        </p:nvSpPr>
        <p:spPr>
          <a:xfrm>
            <a:off x="10215563" y="4381500"/>
            <a:ext cx="3863975" cy="6858000"/>
          </a:xfrm>
        </p:spPr>
      </p:sp>
      <p:sp>
        <p:nvSpPr>
          <p:cNvPr id="17" name="Picture Placeholder 16">
            <a:extLst>
              <a:ext uri="{FF2B5EF4-FFF2-40B4-BE49-F238E27FC236}">
                <a16:creationId xmlns:a16="http://schemas.microsoft.com/office/drawing/2014/main" id="{BFF570AD-BAE2-6041-A10D-9014BBE64A18}"/>
              </a:ext>
            </a:extLst>
          </p:cNvPr>
          <p:cNvSpPr>
            <a:spLocks noGrp="1"/>
          </p:cNvSpPr>
          <p:nvPr>
            <p:ph type="pic" sz="quarter" idx="13"/>
          </p:nvPr>
        </p:nvSpPr>
        <p:spPr>
          <a:xfrm>
            <a:off x="15136813" y="4337050"/>
            <a:ext cx="3917950" cy="6972300"/>
          </a:xfrm>
        </p:spPr>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9171EFB-E750-C549-BA40-3E52FB5AE8E1}"/>
              </a:ext>
            </a:extLst>
          </p:cNvPr>
          <p:cNvSpPr/>
          <p:nvPr/>
        </p:nvSpPr>
        <p:spPr>
          <a:xfrm>
            <a:off x="0" y="0"/>
            <a:ext cx="24377650" cy="4467225"/>
          </a:xfrm>
          <a:prstGeom prst="rect">
            <a:avLst/>
          </a:prstGeom>
          <a:solidFill>
            <a:srgbClr val="EFF0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pic>
        <p:nvPicPr>
          <p:cNvPr id="84994" name="Picture 11" descr="New Macbook Silver.png">
            <a:extLst>
              <a:ext uri="{FF2B5EF4-FFF2-40B4-BE49-F238E27FC236}">
                <a16:creationId xmlns:a16="http://schemas.microsoft.com/office/drawing/2014/main" id="{50CAC254-A67F-47F0-AA7C-A12DA7E0F9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0538" y="5080000"/>
            <a:ext cx="12182475" cy="713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6673D405-49C7-3E42-945B-DFC0CA1468B9}"/>
              </a:ext>
            </a:extLst>
          </p:cNvPr>
          <p:cNvSpPr txBox="1"/>
          <p:nvPr/>
        </p:nvSpPr>
        <p:spPr>
          <a:xfrm>
            <a:off x="13071475" y="5619750"/>
            <a:ext cx="5054600" cy="584200"/>
          </a:xfrm>
          <a:prstGeom prst="rect">
            <a:avLst/>
          </a:prstGeom>
          <a:noFill/>
        </p:spPr>
        <p:txBody>
          <a:bodyPr wrap="none">
            <a:spAutoFit/>
          </a:bodyPr>
          <a:lstStyle/>
          <a:p>
            <a:pP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YOUR TITLE HERE</a:t>
            </a:r>
            <a:endParaRPr lang="en-US" sz="4800" b="1" spc="600">
              <a:solidFill>
                <a:schemeClr val="tx2"/>
              </a:solidFill>
              <a:latin typeface="Montserrat" charset="0"/>
              <a:ea typeface="Montserrat" charset="0"/>
              <a:cs typeface="Montserrat" charset="0"/>
            </a:endParaRPr>
          </a:p>
        </p:txBody>
      </p:sp>
      <p:sp>
        <p:nvSpPr>
          <p:cNvPr id="19" name="Shape 2906">
            <a:extLst>
              <a:ext uri="{FF2B5EF4-FFF2-40B4-BE49-F238E27FC236}">
                <a16:creationId xmlns:a16="http://schemas.microsoft.com/office/drawing/2014/main" id="{FD36F169-1847-A74E-A4B0-B7F10BDDAFDA}"/>
              </a:ext>
            </a:extLst>
          </p:cNvPr>
          <p:cNvSpPr/>
          <p:nvPr/>
        </p:nvSpPr>
        <p:spPr>
          <a:xfrm>
            <a:off x="12245975" y="5632450"/>
            <a:ext cx="557213"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4997" name="TextBox 16">
            <a:extLst>
              <a:ext uri="{FF2B5EF4-FFF2-40B4-BE49-F238E27FC236}">
                <a16:creationId xmlns:a16="http://schemas.microsoft.com/office/drawing/2014/main" id="{99850D08-7BB2-458C-BC90-FB0AA56D7AFA}"/>
              </a:ext>
            </a:extLst>
          </p:cNvPr>
          <p:cNvSpPr txBox="1">
            <a:spLocks noChangeArrowheads="1"/>
          </p:cNvSpPr>
          <p:nvPr/>
        </p:nvSpPr>
        <p:spPr bwMode="auto">
          <a:xfrm>
            <a:off x="13071475" y="6140450"/>
            <a:ext cx="969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latin typeface="Montserrat Light"/>
                <a:ea typeface="Montserrat Light"/>
                <a:cs typeface="Montserrat Light"/>
              </a:rPr>
              <a:t>A company is an association or collection of individuals, whether natural persons, A company is an association or collection of individuals, whether.</a:t>
            </a:r>
          </a:p>
        </p:txBody>
      </p:sp>
      <p:sp>
        <p:nvSpPr>
          <p:cNvPr id="29" name="TextBox 28">
            <a:extLst>
              <a:ext uri="{FF2B5EF4-FFF2-40B4-BE49-F238E27FC236}">
                <a16:creationId xmlns:a16="http://schemas.microsoft.com/office/drawing/2014/main" id="{D8A1E08D-50C4-5A4B-B6AC-2A92F366FD21}"/>
              </a:ext>
            </a:extLst>
          </p:cNvPr>
          <p:cNvSpPr txBox="1"/>
          <p:nvPr/>
        </p:nvSpPr>
        <p:spPr>
          <a:xfrm>
            <a:off x="13071475" y="7754938"/>
            <a:ext cx="5054600" cy="584200"/>
          </a:xfrm>
          <a:prstGeom prst="rect">
            <a:avLst/>
          </a:prstGeom>
          <a:noFill/>
        </p:spPr>
        <p:txBody>
          <a:bodyPr wrap="none">
            <a:spAutoFit/>
          </a:bodyPr>
          <a:lstStyle/>
          <a:p>
            <a:pP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YOUR TITLE HERE</a:t>
            </a:r>
            <a:endParaRPr lang="en-US" sz="4800" b="1" spc="600">
              <a:solidFill>
                <a:schemeClr val="tx2"/>
              </a:solidFill>
              <a:latin typeface="Montserrat" charset="0"/>
              <a:ea typeface="Montserrat" charset="0"/>
              <a:cs typeface="Montserrat" charset="0"/>
            </a:endParaRPr>
          </a:p>
        </p:txBody>
      </p:sp>
      <p:sp>
        <p:nvSpPr>
          <p:cNvPr id="30" name="Shape 2906">
            <a:extLst>
              <a:ext uri="{FF2B5EF4-FFF2-40B4-BE49-F238E27FC236}">
                <a16:creationId xmlns:a16="http://schemas.microsoft.com/office/drawing/2014/main" id="{2ACC88BC-5382-3349-BE61-472F8FCC0FB6}"/>
              </a:ext>
            </a:extLst>
          </p:cNvPr>
          <p:cNvSpPr/>
          <p:nvPr/>
        </p:nvSpPr>
        <p:spPr>
          <a:xfrm>
            <a:off x="12245975" y="7767638"/>
            <a:ext cx="557213"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5000" name="TextBox 30">
            <a:extLst>
              <a:ext uri="{FF2B5EF4-FFF2-40B4-BE49-F238E27FC236}">
                <a16:creationId xmlns:a16="http://schemas.microsoft.com/office/drawing/2014/main" id="{07D0A2BE-7AAC-4928-9FAD-32806DF6D653}"/>
              </a:ext>
            </a:extLst>
          </p:cNvPr>
          <p:cNvSpPr txBox="1">
            <a:spLocks noChangeArrowheads="1"/>
          </p:cNvSpPr>
          <p:nvPr/>
        </p:nvSpPr>
        <p:spPr bwMode="auto">
          <a:xfrm>
            <a:off x="13071475" y="8275638"/>
            <a:ext cx="969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latin typeface="Montserrat Light"/>
                <a:ea typeface="Montserrat Light"/>
                <a:cs typeface="Montserrat Light"/>
              </a:rPr>
              <a:t>A company is an association or collection of individuals, whether natural persons, A company is an association or collection of individuals, whether.</a:t>
            </a:r>
          </a:p>
        </p:txBody>
      </p:sp>
      <p:sp>
        <p:nvSpPr>
          <p:cNvPr id="32" name="TextBox 31">
            <a:extLst>
              <a:ext uri="{FF2B5EF4-FFF2-40B4-BE49-F238E27FC236}">
                <a16:creationId xmlns:a16="http://schemas.microsoft.com/office/drawing/2014/main" id="{AF771407-AF78-1E41-9642-9909FE9B076C}"/>
              </a:ext>
            </a:extLst>
          </p:cNvPr>
          <p:cNvSpPr txBox="1"/>
          <p:nvPr/>
        </p:nvSpPr>
        <p:spPr>
          <a:xfrm>
            <a:off x="13071475" y="9917113"/>
            <a:ext cx="5054600" cy="584200"/>
          </a:xfrm>
          <a:prstGeom prst="rect">
            <a:avLst/>
          </a:prstGeom>
          <a:noFill/>
        </p:spPr>
        <p:txBody>
          <a:bodyPr wrap="none">
            <a:spAutoFit/>
          </a:bodyPr>
          <a:lstStyle/>
          <a:p>
            <a:pP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YOUR TITLE HERE</a:t>
            </a:r>
            <a:endParaRPr lang="en-US" sz="4800" b="1" spc="600">
              <a:solidFill>
                <a:schemeClr val="tx2"/>
              </a:solidFill>
              <a:latin typeface="Montserrat" charset="0"/>
              <a:ea typeface="Montserrat" charset="0"/>
              <a:cs typeface="Montserrat" charset="0"/>
            </a:endParaRPr>
          </a:p>
        </p:txBody>
      </p:sp>
      <p:sp>
        <p:nvSpPr>
          <p:cNvPr id="33" name="Shape 2906">
            <a:extLst>
              <a:ext uri="{FF2B5EF4-FFF2-40B4-BE49-F238E27FC236}">
                <a16:creationId xmlns:a16="http://schemas.microsoft.com/office/drawing/2014/main" id="{8C7B6B8E-9533-E84A-A758-C36E693CAD33}"/>
              </a:ext>
            </a:extLst>
          </p:cNvPr>
          <p:cNvSpPr/>
          <p:nvPr/>
        </p:nvSpPr>
        <p:spPr>
          <a:xfrm>
            <a:off x="12245975" y="9929813"/>
            <a:ext cx="557213" cy="5588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38090" tIns="38090" rIns="38090" bIns="38090" anchor="ctr"/>
          <a:lstStyle/>
          <a:p>
            <a:pPr defTabSz="457063"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5003" name="TextBox 33">
            <a:extLst>
              <a:ext uri="{FF2B5EF4-FFF2-40B4-BE49-F238E27FC236}">
                <a16:creationId xmlns:a16="http://schemas.microsoft.com/office/drawing/2014/main" id="{28EA3A31-2EC3-40D1-8C76-1E6067D476E6}"/>
              </a:ext>
            </a:extLst>
          </p:cNvPr>
          <p:cNvSpPr txBox="1">
            <a:spLocks noChangeArrowheads="1"/>
          </p:cNvSpPr>
          <p:nvPr/>
        </p:nvSpPr>
        <p:spPr bwMode="auto">
          <a:xfrm>
            <a:off x="13071475" y="10437813"/>
            <a:ext cx="969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lnSpc>
                <a:spcPct val="150000"/>
              </a:lnSpc>
            </a:pPr>
            <a:r>
              <a:rPr lang="en-US" altLang="de-DE" sz="2000">
                <a:latin typeface="Montserrat Light"/>
                <a:ea typeface="Montserrat Light"/>
                <a:cs typeface="Montserrat Light"/>
              </a:rPr>
              <a:t>A company is an association or collection of individuals, whether natural persons, A company is an association or collection of individuals, whether.</a:t>
            </a:r>
          </a:p>
        </p:txBody>
      </p:sp>
      <p:sp>
        <p:nvSpPr>
          <p:cNvPr id="36" name="TextBox 35">
            <a:extLst>
              <a:ext uri="{FF2B5EF4-FFF2-40B4-BE49-F238E27FC236}">
                <a16:creationId xmlns:a16="http://schemas.microsoft.com/office/drawing/2014/main" id="{DB4F44FF-8625-434C-8B14-6FC17AF174E9}"/>
              </a:ext>
            </a:extLst>
          </p:cNvPr>
          <p:cNvSpPr txBox="1"/>
          <p:nvPr/>
        </p:nvSpPr>
        <p:spPr>
          <a:xfrm>
            <a:off x="6259513" y="1390650"/>
            <a:ext cx="1179512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MACBOOK PRO WORKS</a:t>
            </a:r>
            <a:endParaRPr lang="en-US" sz="9600" spc="600">
              <a:solidFill>
                <a:schemeClr val="tx2"/>
              </a:solidFill>
              <a:latin typeface="Montserrat" charset="0"/>
              <a:ea typeface="Montserrat" charset="0"/>
              <a:cs typeface="Montserrat" charset="0"/>
            </a:endParaRPr>
          </a:p>
        </p:txBody>
      </p:sp>
      <p:sp>
        <p:nvSpPr>
          <p:cNvPr id="37" name="TextBox 36">
            <a:extLst>
              <a:ext uri="{FF2B5EF4-FFF2-40B4-BE49-F238E27FC236}">
                <a16:creationId xmlns:a16="http://schemas.microsoft.com/office/drawing/2014/main" id="{F781563C-1FE9-7244-A4B1-60157088A979}"/>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38" name="TextBox 37">
            <a:extLst>
              <a:ext uri="{FF2B5EF4-FFF2-40B4-BE49-F238E27FC236}">
                <a16:creationId xmlns:a16="http://schemas.microsoft.com/office/drawing/2014/main" id="{E5EFB20D-5CE1-B448-9F03-050E007BC3CB}"/>
              </a:ext>
            </a:extLst>
          </p:cNvPr>
          <p:cNvSpPr txBox="1"/>
          <p:nvPr/>
        </p:nvSpPr>
        <p:spPr>
          <a:xfrm>
            <a:off x="4865688" y="2619375"/>
            <a:ext cx="14658975" cy="923925"/>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3" name="Picture Placeholder 2">
            <a:extLst>
              <a:ext uri="{FF2B5EF4-FFF2-40B4-BE49-F238E27FC236}">
                <a16:creationId xmlns:a16="http://schemas.microsoft.com/office/drawing/2014/main" id="{EE0D3681-9178-C046-9BEB-A2D8AFAAD7EC}"/>
              </a:ext>
            </a:extLst>
          </p:cNvPr>
          <p:cNvSpPr>
            <a:spLocks noGrp="1"/>
          </p:cNvSpPr>
          <p:nvPr>
            <p:ph type="pic" sz="quarter" idx="10"/>
          </p:nvPr>
        </p:nvSpPr>
        <p:spPr>
          <a:xfrm>
            <a:off x="1889125" y="5651500"/>
            <a:ext cx="9309100" cy="5756275"/>
          </a:xfrm>
        </p:spPr>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7" name="Group 1104">
            <a:extLst>
              <a:ext uri="{FF2B5EF4-FFF2-40B4-BE49-F238E27FC236}">
                <a16:creationId xmlns:a16="http://schemas.microsoft.com/office/drawing/2014/main" id="{414AE136-0DA4-470F-9A7D-1EC95DA889C7}"/>
              </a:ext>
            </a:extLst>
          </p:cNvPr>
          <p:cNvGrpSpPr>
            <a:grpSpLocks noChangeAspect="1"/>
          </p:cNvGrpSpPr>
          <p:nvPr/>
        </p:nvGrpSpPr>
        <p:grpSpPr bwMode="auto">
          <a:xfrm>
            <a:off x="2049463" y="990600"/>
            <a:ext cx="7921625" cy="11734800"/>
            <a:chOff x="0" y="0"/>
            <a:chExt cx="6591305" cy="9765731"/>
          </a:xfrm>
        </p:grpSpPr>
        <p:grpSp>
          <p:nvGrpSpPr>
            <p:cNvPr id="86046" name="Group 1102">
              <a:extLst>
                <a:ext uri="{FF2B5EF4-FFF2-40B4-BE49-F238E27FC236}">
                  <a16:creationId xmlns:a16="http://schemas.microsoft.com/office/drawing/2014/main" id="{6878C28A-37D2-4212-B48B-506C9EA58842}"/>
                </a:ext>
              </a:extLst>
            </p:cNvPr>
            <p:cNvGrpSpPr>
              <a:grpSpLocks/>
            </p:cNvGrpSpPr>
            <p:nvPr/>
          </p:nvGrpSpPr>
          <p:grpSpPr bwMode="auto">
            <a:xfrm>
              <a:off x="0" y="0"/>
              <a:ext cx="6591305" cy="9765731"/>
              <a:chOff x="0" y="0"/>
              <a:chExt cx="6591304" cy="9765730"/>
            </a:xfrm>
          </p:grpSpPr>
          <p:pic>
            <p:nvPicPr>
              <p:cNvPr id="86048" name="Mini-iPad-B&amp;W-Mockup.png">
                <a:extLst>
                  <a:ext uri="{FF2B5EF4-FFF2-40B4-BE49-F238E27FC236}">
                    <a16:creationId xmlns:a16="http://schemas.microsoft.com/office/drawing/2014/main" id="{C45C7A3A-227F-40EC-9B3C-E5C600A0E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591304" cy="976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42" name="Shape 1101">
                <a:extLst>
                  <a:ext uri="{FF2B5EF4-FFF2-40B4-BE49-F238E27FC236}">
                    <a16:creationId xmlns:a16="http://schemas.microsoft.com/office/drawing/2014/main" id="{509BDCDC-412E-D047-9954-4E90B185E1FC}"/>
                  </a:ext>
                </a:extLst>
              </p:cNvPr>
              <p:cNvSpPr/>
              <p:nvPr/>
            </p:nvSpPr>
            <p:spPr>
              <a:xfrm>
                <a:off x="363248" y="953850"/>
                <a:ext cx="5879338" cy="7806506"/>
              </a:xfrm>
              <a:prstGeom prst="rect">
                <a:avLst/>
              </a:prstGeom>
              <a:solidFill>
                <a:srgbClr val="606060"/>
              </a:solidFill>
              <a:ln w="25400" cap="flat">
                <a:solidFill>
                  <a:srgbClr val="000000">
                    <a:alpha val="0"/>
                  </a:srgbClr>
                </a:solidFill>
                <a:prstDash val="solid"/>
                <a:miter lim="400000"/>
              </a:ln>
              <a:effectLst/>
            </p:spPr>
            <p:txBody>
              <a:bodyPr lIns="0" tIns="0" rIns="0" bIns="0" anchor="ctr"/>
              <a:lstStyle/>
              <a:p>
                <a:pPr defTabSz="583966"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defRPr>
                </a:pPr>
                <a:endParaRPr sz="3998">
                  <a:solidFill>
                    <a:srgbClr val="FFFFFF"/>
                  </a:solidFill>
                  <a:effectLst>
                    <a:outerShdw blurRad="38100" dist="12700" dir="5400000" rotWithShape="0">
                      <a:srgbClr val="000000">
                        <a:alpha val="50000"/>
                      </a:srgbClr>
                    </a:outerShdw>
                  </a:effectLst>
                  <a:latin typeface="Calibri Light"/>
                </a:endParaRPr>
              </a:p>
            </p:txBody>
          </p:sp>
        </p:grpSp>
        <p:pic>
          <p:nvPicPr>
            <p:cNvPr id="86047" name="placeholder.png">
              <a:extLst>
                <a:ext uri="{FF2B5EF4-FFF2-40B4-BE49-F238E27FC236}">
                  <a16:creationId xmlns:a16="http://schemas.microsoft.com/office/drawing/2014/main" id="{60604156-4E8A-4F9F-9E6C-BC8A9599EE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9021" r="29021"/>
            <a:stretch>
              <a:fillRect/>
            </a:stretch>
          </p:blipFill>
          <p:spPr bwMode="auto">
            <a:xfrm>
              <a:off x="337669" y="969500"/>
              <a:ext cx="5911543" cy="792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sp>
        <p:nvSpPr>
          <p:cNvPr id="44" name="Rectangle 43">
            <a:extLst>
              <a:ext uri="{FF2B5EF4-FFF2-40B4-BE49-F238E27FC236}">
                <a16:creationId xmlns:a16="http://schemas.microsoft.com/office/drawing/2014/main" id="{AE495305-48C7-9A49-A3ED-56ACDD2587B6}"/>
              </a:ext>
            </a:extLst>
          </p:cNvPr>
          <p:cNvSpPr>
            <a:spLocks/>
          </p:cNvSpPr>
          <p:nvPr/>
        </p:nvSpPr>
        <p:spPr>
          <a:xfrm>
            <a:off x="2447925" y="2028825"/>
            <a:ext cx="7132638" cy="9537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cxnSp>
        <p:nvCxnSpPr>
          <p:cNvPr id="20" name="Straight Connector 19">
            <a:extLst>
              <a:ext uri="{FF2B5EF4-FFF2-40B4-BE49-F238E27FC236}">
                <a16:creationId xmlns:a16="http://schemas.microsoft.com/office/drawing/2014/main" id="{2D1D3739-0A65-0646-B070-99D8D6E79313}"/>
              </a:ext>
            </a:extLst>
          </p:cNvPr>
          <p:cNvCxnSpPr/>
          <p:nvPr/>
        </p:nvCxnSpPr>
        <p:spPr>
          <a:xfrm>
            <a:off x="16581438" y="1347788"/>
            <a:ext cx="0" cy="11060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6020" name="Group 20">
            <a:extLst>
              <a:ext uri="{FF2B5EF4-FFF2-40B4-BE49-F238E27FC236}">
                <a16:creationId xmlns:a16="http://schemas.microsoft.com/office/drawing/2014/main" id="{392060E5-087E-4CA2-BF7F-54897DD987DB}"/>
              </a:ext>
            </a:extLst>
          </p:cNvPr>
          <p:cNvGrpSpPr>
            <a:grpSpLocks/>
          </p:cNvGrpSpPr>
          <p:nvPr/>
        </p:nvGrpSpPr>
        <p:grpSpPr bwMode="auto">
          <a:xfrm>
            <a:off x="12755563" y="2492375"/>
            <a:ext cx="1308100" cy="782638"/>
            <a:chOff x="1775548" y="1990598"/>
            <a:chExt cx="621122" cy="372086"/>
          </a:xfrm>
        </p:grpSpPr>
        <p:sp>
          <p:nvSpPr>
            <p:cNvPr id="22" name="Freeform 226">
              <a:extLst>
                <a:ext uri="{FF2B5EF4-FFF2-40B4-BE49-F238E27FC236}">
                  <a16:creationId xmlns:a16="http://schemas.microsoft.com/office/drawing/2014/main" id="{F8B1B8F9-563F-6A40-AA2F-6B90CAD6289B}"/>
                </a:ext>
              </a:extLst>
            </p:cNvPr>
            <p:cNvSpPr>
              <a:spLocks noChangeArrowheads="1"/>
            </p:cNvSpPr>
            <p:nvPr/>
          </p:nvSpPr>
          <p:spPr bwMode="auto">
            <a:xfrm>
              <a:off x="1775548" y="1990598"/>
              <a:ext cx="621122" cy="372086"/>
            </a:xfrm>
            <a:custGeom>
              <a:avLst/>
              <a:gdLst>
                <a:gd name="T0" fmla="*/ 620457 w 934"/>
                <a:gd name="T1" fmla="*/ 371422 h 560"/>
                <a:gd name="T2" fmla="*/ 0 w 934"/>
                <a:gd name="T3" fmla="*/ 371422 h 560"/>
                <a:gd name="T4" fmla="*/ 0 w 934"/>
                <a:gd name="T5" fmla="*/ 0 h 560"/>
                <a:gd name="T6" fmla="*/ 620457 w 934"/>
                <a:gd name="T7" fmla="*/ 0 h 560"/>
                <a:gd name="T8" fmla="*/ 620457 w 934"/>
                <a:gd name="T9" fmla="*/ 371422 h 5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4" h="560">
                  <a:moveTo>
                    <a:pt x="933" y="559"/>
                  </a:moveTo>
                  <a:lnTo>
                    <a:pt x="0" y="559"/>
                  </a:lnTo>
                  <a:lnTo>
                    <a:pt x="0" y="0"/>
                  </a:lnTo>
                  <a:lnTo>
                    <a:pt x="933" y="0"/>
                  </a:lnTo>
                  <a:lnTo>
                    <a:pt x="933" y="559"/>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23" name="Freeform 227">
              <a:extLst>
                <a:ext uri="{FF2B5EF4-FFF2-40B4-BE49-F238E27FC236}">
                  <a16:creationId xmlns:a16="http://schemas.microsoft.com/office/drawing/2014/main" id="{904AAA3D-6A69-184D-AF9D-A94A9B7EE412}"/>
                </a:ext>
              </a:extLst>
            </p:cNvPr>
            <p:cNvSpPr>
              <a:spLocks noChangeArrowheads="1"/>
            </p:cNvSpPr>
            <p:nvPr/>
          </p:nvSpPr>
          <p:spPr bwMode="auto">
            <a:xfrm>
              <a:off x="1775548" y="1990598"/>
              <a:ext cx="621122" cy="199251"/>
            </a:xfrm>
            <a:custGeom>
              <a:avLst/>
              <a:gdLst>
                <a:gd name="T0" fmla="*/ 0 w 934"/>
                <a:gd name="T1" fmla="*/ 0 h 299"/>
                <a:gd name="T2" fmla="*/ 307901 w 934"/>
                <a:gd name="T3" fmla="*/ 198562 h 299"/>
                <a:gd name="T4" fmla="*/ 620457 w 934"/>
                <a:gd name="T5" fmla="*/ 0 h 299"/>
                <a:gd name="T6" fmla="*/ 0 60000 65536"/>
                <a:gd name="T7" fmla="*/ 0 60000 65536"/>
                <a:gd name="T8" fmla="*/ 0 60000 65536"/>
              </a:gdLst>
              <a:ahLst/>
              <a:cxnLst>
                <a:cxn ang="T6">
                  <a:pos x="T0" y="T1"/>
                </a:cxn>
                <a:cxn ang="T7">
                  <a:pos x="T2" y="T3"/>
                </a:cxn>
                <a:cxn ang="T8">
                  <a:pos x="T4" y="T5"/>
                </a:cxn>
              </a:cxnLst>
              <a:rect l="0" t="0" r="r" b="b"/>
              <a:pathLst>
                <a:path w="934" h="299">
                  <a:moveTo>
                    <a:pt x="0" y="0"/>
                  </a:moveTo>
                  <a:lnTo>
                    <a:pt x="463" y="298"/>
                  </a:lnTo>
                  <a:lnTo>
                    <a:pt x="933" y="0"/>
                  </a:ln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86021" name="Group 23">
            <a:extLst>
              <a:ext uri="{FF2B5EF4-FFF2-40B4-BE49-F238E27FC236}">
                <a16:creationId xmlns:a16="http://schemas.microsoft.com/office/drawing/2014/main" id="{1DA5E966-C08A-4471-AC9B-EE60C8D0FFB7}"/>
              </a:ext>
            </a:extLst>
          </p:cNvPr>
          <p:cNvGrpSpPr>
            <a:grpSpLocks/>
          </p:cNvGrpSpPr>
          <p:nvPr/>
        </p:nvGrpSpPr>
        <p:grpSpPr bwMode="auto">
          <a:xfrm>
            <a:off x="19326225" y="2316163"/>
            <a:ext cx="1306513" cy="1141412"/>
            <a:chOff x="6885153" y="7021098"/>
            <a:chExt cx="621122" cy="542018"/>
          </a:xfrm>
        </p:grpSpPr>
        <p:sp>
          <p:nvSpPr>
            <p:cNvPr id="26" name="Line 469">
              <a:extLst>
                <a:ext uri="{FF2B5EF4-FFF2-40B4-BE49-F238E27FC236}">
                  <a16:creationId xmlns:a16="http://schemas.microsoft.com/office/drawing/2014/main" id="{A79EB0DB-9997-6C4B-8517-2C0C67A3B849}"/>
                </a:ext>
              </a:extLst>
            </p:cNvPr>
            <p:cNvSpPr>
              <a:spLocks noChangeShapeType="1"/>
            </p:cNvSpPr>
            <p:nvPr/>
          </p:nvSpPr>
          <p:spPr bwMode="auto">
            <a:xfrm>
              <a:off x="6972699" y="7129652"/>
              <a:ext cx="443012" cy="3015"/>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solidFill>
                  <a:schemeClr val="tx2"/>
                </a:solidFill>
                <a:latin typeface="Montserrat Light" charset="0"/>
              </a:endParaRPr>
            </a:p>
          </p:txBody>
        </p:sp>
        <p:sp>
          <p:nvSpPr>
            <p:cNvPr id="27" name="Line 470">
              <a:extLst>
                <a:ext uri="{FF2B5EF4-FFF2-40B4-BE49-F238E27FC236}">
                  <a16:creationId xmlns:a16="http://schemas.microsoft.com/office/drawing/2014/main" id="{253A3B27-D98C-EA45-9FD5-F890E2BF8256}"/>
                </a:ext>
              </a:extLst>
            </p:cNvPr>
            <p:cNvSpPr>
              <a:spLocks noChangeShapeType="1"/>
            </p:cNvSpPr>
            <p:nvPr/>
          </p:nvSpPr>
          <p:spPr bwMode="auto">
            <a:xfrm>
              <a:off x="6972699" y="7229161"/>
              <a:ext cx="443012" cy="3015"/>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solidFill>
                  <a:schemeClr val="tx2"/>
                </a:solidFill>
                <a:latin typeface="Montserrat Light" charset="0"/>
              </a:endParaRPr>
            </a:p>
          </p:txBody>
        </p:sp>
        <p:sp>
          <p:nvSpPr>
            <p:cNvPr id="30" name="Line 471">
              <a:extLst>
                <a:ext uri="{FF2B5EF4-FFF2-40B4-BE49-F238E27FC236}">
                  <a16:creationId xmlns:a16="http://schemas.microsoft.com/office/drawing/2014/main" id="{508C82AA-2AA6-564D-8D50-4E2D538DDDF4}"/>
                </a:ext>
              </a:extLst>
            </p:cNvPr>
            <p:cNvSpPr>
              <a:spLocks noChangeShapeType="1"/>
            </p:cNvSpPr>
            <p:nvPr/>
          </p:nvSpPr>
          <p:spPr bwMode="auto">
            <a:xfrm>
              <a:off x="6972699" y="7328669"/>
              <a:ext cx="443012" cy="3015"/>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solidFill>
                  <a:schemeClr val="tx2"/>
                </a:solidFill>
                <a:latin typeface="Montserrat Light" charset="0"/>
              </a:endParaRPr>
            </a:p>
          </p:txBody>
        </p:sp>
        <p:sp>
          <p:nvSpPr>
            <p:cNvPr id="43" name="Freeform 472">
              <a:extLst>
                <a:ext uri="{FF2B5EF4-FFF2-40B4-BE49-F238E27FC236}">
                  <a16:creationId xmlns:a16="http://schemas.microsoft.com/office/drawing/2014/main" id="{61505FF8-FE65-A94D-8EAE-440C12527A50}"/>
                </a:ext>
              </a:extLst>
            </p:cNvPr>
            <p:cNvSpPr>
              <a:spLocks noChangeArrowheads="1"/>
            </p:cNvSpPr>
            <p:nvPr/>
          </p:nvSpPr>
          <p:spPr bwMode="auto">
            <a:xfrm>
              <a:off x="6885153" y="7021098"/>
              <a:ext cx="621122" cy="542018"/>
            </a:xfrm>
            <a:custGeom>
              <a:avLst/>
              <a:gdLst>
                <a:gd name="T0" fmla="*/ 307901 w 934"/>
                <a:gd name="T1" fmla="*/ 422161 h 814"/>
                <a:gd name="T2" fmla="*/ 620457 w 934"/>
                <a:gd name="T3" fmla="*/ 422161 h 814"/>
                <a:gd name="T4" fmla="*/ 620457 w 934"/>
                <a:gd name="T5" fmla="*/ 0 h 814"/>
                <a:gd name="T6" fmla="*/ 0 w 934"/>
                <a:gd name="T7" fmla="*/ 0 h 814"/>
                <a:gd name="T8" fmla="*/ 0 w 934"/>
                <a:gd name="T9" fmla="*/ 422161 h 814"/>
                <a:gd name="T10" fmla="*/ 168913 w 934"/>
                <a:gd name="T11" fmla="*/ 422161 h 814"/>
                <a:gd name="T12" fmla="*/ 168913 w 934"/>
                <a:gd name="T13" fmla="*/ 541352 h 814"/>
                <a:gd name="T14" fmla="*/ 307901 w 934"/>
                <a:gd name="T15" fmla="*/ 422161 h 8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34" h="814">
                  <a:moveTo>
                    <a:pt x="463" y="634"/>
                  </a:moveTo>
                  <a:lnTo>
                    <a:pt x="933" y="634"/>
                  </a:lnTo>
                  <a:lnTo>
                    <a:pt x="933" y="0"/>
                  </a:lnTo>
                  <a:lnTo>
                    <a:pt x="0" y="0"/>
                  </a:lnTo>
                  <a:lnTo>
                    <a:pt x="0" y="634"/>
                  </a:lnTo>
                  <a:lnTo>
                    <a:pt x="254" y="634"/>
                  </a:lnTo>
                  <a:lnTo>
                    <a:pt x="254" y="813"/>
                  </a:lnTo>
                  <a:lnTo>
                    <a:pt x="463" y="634"/>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grpSp>
        <p:nvGrpSpPr>
          <p:cNvPr id="86022" name="Group 44">
            <a:extLst>
              <a:ext uri="{FF2B5EF4-FFF2-40B4-BE49-F238E27FC236}">
                <a16:creationId xmlns:a16="http://schemas.microsoft.com/office/drawing/2014/main" id="{CC4EF02F-6F19-4FC1-BADB-9D6F40364AD4}"/>
              </a:ext>
            </a:extLst>
          </p:cNvPr>
          <p:cNvGrpSpPr>
            <a:grpSpLocks/>
          </p:cNvGrpSpPr>
          <p:nvPr/>
        </p:nvGrpSpPr>
        <p:grpSpPr bwMode="auto">
          <a:xfrm>
            <a:off x="12744450" y="8215313"/>
            <a:ext cx="1308100" cy="887412"/>
            <a:chOff x="6188913" y="23939881"/>
            <a:chExt cx="1307713" cy="888262"/>
          </a:xfrm>
        </p:grpSpPr>
        <p:sp>
          <p:nvSpPr>
            <p:cNvPr id="46" name="Freeform 627">
              <a:extLst>
                <a:ext uri="{FF2B5EF4-FFF2-40B4-BE49-F238E27FC236}">
                  <a16:creationId xmlns:a16="http://schemas.microsoft.com/office/drawing/2014/main" id="{C514EF1D-956F-3D43-89F8-1CD651DD8886}"/>
                </a:ext>
              </a:extLst>
            </p:cNvPr>
            <p:cNvSpPr>
              <a:spLocks noChangeArrowheads="1"/>
            </p:cNvSpPr>
            <p:nvPr/>
          </p:nvSpPr>
          <p:spPr bwMode="auto">
            <a:xfrm>
              <a:off x="6188913" y="23939881"/>
              <a:ext cx="1307713" cy="888262"/>
            </a:xfrm>
            <a:custGeom>
              <a:avLst/>
              <a:gdLst>
                <a:gd name="T0" fmla="*/ 950682 w 934"/>
                <a:gd name="T1" fmla="*/ 208098 h 636"/>
                <a:gd name="T2" fmla="*/ 784068 w 934"/>
                <a:gd name="T3" fmla="*/ 0 h 636"/>
                <a:gd name="T4" fmla="*/ 532046 w 934"/>
                <a:gd name="T5" fmla="*/ 0 h 636"/>
                <a:gd name="T6" fmla="*/ 365432 w 934"/>
                <a:gd name="T7" fmla="*/ 208098 h 636"/>
                <a:gd name="T8" fmla="*/ 0 w 934"/>
                <a:gd name="T9" fmla="*/ 208098 h 636"/>
                <a:gd name="T10" fmla="*/ 0 w 934"/>
                <a:gd name="T11" fmla="*/ 886861 h 636"/>
                <a:gd name="T12" fmla="*/ 1306313 w 934"/>
                <a:gd name="T13" fmla="*/ 886861 h 636"/>
                <a:gd name="T14" fmla="*/ 1306313 w 934"/>
                <a:gd name="T15" fmla="*/ 208098 h 636"/>
                <a:gd name="T16" fmla="*/ 950682 w 934"/>
                <a:gd name="T17" fmla="*/ 208098 h 6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34" h="636">
                  <a:moveTo>
                    <a:pt x="679" y="149"/>
                  </a:moveTo>
                  <a:lnTo>
                    <a:pt x="560" y="0"/>
                  </a:lnTo>
                  <a:lnTo>
                    <a:pt x="380" y="0"/>
                  </a:lnTo>
                  <a:lnTo>
                    <a:pt x="261" y="149"/>
                  </a:lnTo>
                  <a:lnTo>
                    <a:pt x="0" y="149"/>
                  </a:lnTo>
                  <a:lnTo>
                    <a:pt x="0" y="635"/>
                  </a:lnTo>
                  <a:lnTo>
                    <a:pt x="933" y="635"/>
                  </a:lnTo>
                  <a:lnTo>
                    <a:pt x="933" y="149"/>
                  </a:lnTo>
                  <a:lnTo>
                    <a:pt x="679" y="149"/>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47" name="Freeform 628">
              <a:extLst>
                <a:ext uri="{FF2B5EF4-FFF2-40B4-BE49-F238E27FC236}">
                  <a16:creationId xmlns:a16="http://schemas.microsoft.com/office/drawing/2014/main" id="{73CD2499-254F-A047-BD9F-C6944EDDB986}"/>
                </a:ext>
              </a:extLst>
            </p:cNvPr>
            <p:cNvSpPr>
              <a:spLocks noChangeArrowheads="1"/>
            </p:cNvSpPr>
            <p:nvPr/>
          </p:nvSpPr>
          <p:spPr bwMode="auto">
            <a:xfrm>
              <a:off x="6682480" y="24316478"/>
              <a:ext cx="333276" cy="344818"/>
            </a:xfrm>
            <a:custGeom>
              <a:avLst/>
              <a:gdLst>
                <a:gd name="T0" fmla="*/ 331702 w 239"/>
                <a:gd name="T1" fmla="*/ 166424 h 247"/>
                <a:gd name="T2" fmla="*/ 331702 w 239"/>
                <a:gd name="T3" fmla="*/ 166424 h 247"/>
                <a:gd name="T4" fmla="*/ 165851 w 239"/>
                <a:gd name="T5" fmla="*/ 0 h 247"/>
                <a:gd name="T6" fmla="*/ 0 w 239"/>
                <a:gd name="T7" fmla="*/ 166424 h 247"/>
                <a:gd name="T8" fmla="*/ 165851 w 239"/>
                <a:gd name="T9" fmla="*/ 344035 h 247"/>
                <a:gd name="T10" fmla="*/ 331702 w 239"/>
                <a:gd name="T11" fmla="*/ 166424 h 2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9" h="247">
                  <a:moveTo>
                    <a:pt x="238" y="119"/>
                  </a:moveTo>
                  <a:lnTo>
                    <a:pt x="238" y="119"/>
                  </a:lnTo>
                  <a:cubicBezTo>
                    <a:pt x="238" y="60"/>
                    <a:pt x="186" y="0"/>
                    <a:pt x="119" y="0"/>
                  </a:cubicBezTo>
                  <a:cubicBezTo>
                    <a:pt x="52" y="0"/>
                    <a:pt x="0" y="60"/>
                    <a:pt x="0" y="119"/>
                  </a:cubicBezTo>
                  <a:cubicBezTo>
                    <a:pt x="0" y="186"/>
                    <a:pt x="52" y="246"/>
                    <a:pt x="119" y="246"/>
                  </a:cubicBezTo>
                  <a:cubicBezTo>
                    <a:pt x="186" y="246"/>
                    <a:pt x="238" y="186"/>
                    <a:pt x="238" y="119"/>
                  </a:cubicBez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48" name="Line 629">
              <a:extLst>
                <a:ext uri="{FF2B5EF4-FFF2-40B4-BE49-F238E27FC236}">
                  <a16:creationId xmlns:a16="http://schemas.microsoft.com/office/drawing/2014/main" id="{9E18FAE5-0694-AA4B-91E7-86E6A704BAEA}"/>
                </a:ext>
              </a:extLst>
            </p:cNvPr>
            <p:cNvSpPr>
              <a:spLocks noChangeShapeType="1"/>
            </p:cNvSpPr>
            <p:nvPr/>
          </p:nvSpPr>
          <p:spPr bwMode="auto">
            <a:xfrm>
              <a:off x="6355552" y="24149632"/>
              <a:ext cx="6348" cy="678511"/>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solidFill>
                  <a:schemeClr val="tx2"/>
                </a:solidFill>
                <a:latin typeface="Montserrat Light" charset="0"/>
              </a:endParaRPr>
            </a:p>
          </p:txBody>
        </p:sp>
        <p:sp>
          <p:nvSpPr>
            <p:cNvPr id="49" name="Freeform 630">
              <a:extLst>
                <a:ext uri="{FF2B5EF4-FFF2-40B4-BE49-F238E27FC236}">
                  <a16:creationId xmlns:a16="http://schemas.microsoft.com/office/drawing/2014/main" id="{E7C47AC1-707B-3C44-9E1F-9100AE8DD2E2}"/>
                </a:ext>
              </a:extLst>
            </p:cNvPr>
            <p:cNvSpPr>
              <a:spLocks noChangeArrowheads="1"/>
            </p:cNvSpPr>
            <p:nvPr/>
          </p:nvSpPr>
          <p:spPr bwMode="auto">
            <a:xfrm>
              <a:off x="7306182" y="24316478"/>
              <a:ext cx="4762" cy="6356"/>
            </a:xfrm>
            <a:custGeom>
              <a:avLst/>
              <a:gdLst>
                <a:gd name="T0" fmla="*/ 0 w 1"/>
                <a:gd name="T1" fmla="*/ 0 h 1"/>
                <a:gd name="T2" fmla="*/ 0 w 1"/>
                <a:gd name="T3" fmla="*/ 0 h 1"/>
                <a:gd name="T4" fmla="*/ 0 60000 65536"/>
                <a:gd name="T5" fmla="*/ 0 60000 65536"/>
              </a:gdLst>
              <a:ahLst/>
              <a:cxnLst>
                <a:cxn ang="T4">
                  <a:pos x="T0" y="T1"/>
                </a:cxn>
                <a:cxn ang="T5">
                  <a:pos x="T2" y="T3"/>
                </a:cxn>
              </a:cxnLst>
              <a:rect l="0" t="0" r="r" b="b"/>
              <a:pathLst>
                <a:path w="1" h="1">
                  <a:moveTo>
                    <a:pt x="0" y="0"/>
                  </a:moveTo>
                  <a:lnTo>
                    <a:pt x="0" y="0"/>
                  </a:ln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grpSp>
        <p:nvGrpSpPr>
          <p:cNvPr id="86023" name="Group 49">
            <a:extLst>
              <a:ext uri="{FF2B5EF4-FFF2-40B4-BE49-F238E27FC236}">
                <a16:creationId xmlns:a16="http://schemas.microsoft.com/office/drawing/2014/main" id="{A8802129-19E4-472A-8B0D-DECA81BE15F9}"/>
              </a:ext>
            </a:extLst>
          </p:cNvPr>
          <p:cNvGrpSpPr>
            <a:grpSpLocks/>
          </p:cNvGrpSpPr>
          <p:nvPr/>
        </p:nvGrpSpPr>
        <p:grpSpPr bwMode="auto">
          <a:xfrm>
            <a:off x="19327813" y="8215313"/>
            <a:ext cx="1308100" cy="887412"/>
            <a:chOff x="4330350" y="12186372"/>
            <a:chExt cx="621122" cy="421894"/>
          </a:xfrm>
        </p:grpSpPr>
        <p:sp>
          <p:nvSpPr>
            <p:cNvPr id="51" name="Freeform 631">
              <a:extLst>
                <a:ext uri="{FF2B5EF4-FFF2-40B4-BE49-F238E27FC236}">
                  <a16:creationId xmlns:a16="http://schemas.microsoft.com/office/drawing/2014/main" id="{C888CBBE-B0B6-B440-ABE2-9422FEDAD888}"/>
                </a:ext>
              </a:extLst>
            </p:cNvPr>
            <p:cNvSpPr>
              <a:spLocks noChangeArrowheads="1"/>
            </p:cNvSpPr>
            <p:nvPr/>
          </p:nvSpPr>
          <p:spPr bwMode="auto">
            <a:xfrm>
              <a:off x="4330350" y="12186372"/>
              <a:ext cx="621122" cy="421894"/>
            </a:xfrm>
            <a:custGeom>
              <a:avLst/>
              <a:gdLst>
                <a:gd name="T0" fmla="*/ 620458 w 935"/>
                <a:gd name="T1" fmla="*/ 0 h 635"/>
                <a:gd name="T2" fmla="*/ 0 w 935"/>
                <a:gd name="T3" fmla="*/ 0 h 635"/>
                <a:gd name="T4" fmla="*/ 0 w 935"/>
                <a:gd name="T5" fmla="*/ 421230 h 635"/>
                <a:gd name="T6" fmla="*/ 620458 w 935"/>
                <a:gd name="T7" fmla="*/ 421230 h 635"/>
                <a:gd name="T8" fmla="*/ 620458 w 935"/>
                <a:gd name="T9" fmla="*/ 0 h 6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 h="635">
                  <a:moveTo>
                    <a:pt x="934" y="0"/>
                  </a:moveTo>
                  <a:lnTo>
                    <a:pt x="0" y="0"/>
                  </a:lnTo>
                  <a:lnTo>
                    <a:pt x="0" y="634"/>
                  </a:lnTo>
                  <a:lnTo>
                    <a:pt x="934" y="634"/>
                  </a:lnTo>
                  <a:lnTo>
                    <a:pt x="934" y="0"/>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2" name="Freeform 632">
              <a:extLst>
                <a:ext uri="{FF2B5EF4-FFF2-40B4-BE49-F238E27FC236}">
                  <a16:creationId xmlns:a16="http://schemas.microsoft.com/office/drawing/2014/main" id="{C8AD535E-626F-684A-8A02-75075EF8DEBF}"/>
                </a:ext>
              </a:extLst>
            </p:cNvPr>
            <p:cNvSpPr>
              <a:spLocks noChangeArrowheads="1"/>
            </p:cNvSpPr>
            <p:nvPr/>
          </p:nvSpPr>
          <p:spPr bwMode="auto">
            <a:xfrm>
              <a:off x="4330350" y="12347884"/>
              <a:ext cx="621122" cy="222645"/>
            </a:xfrm>
            <a:custGeom>
              <a:avLst/>
              <a:gdLst>
                <a:gd name="T0" fmla="*/ 0 w 935"/>
                <a:gd name="T1" fmla="*/ 202183 h 337"/>
                <a:gd name="T2" fmla="*/ 228520 w 935"/>
                <a:gd name="T3" fmla="*/ 0 h 337"/>
                <a:gd name="T4" fmla="*/ 347430 w 935"/>
                <a:gd name="T5" fmla="*/ 118271 h 337"/>
                <a:gd name="T6" fmla="*/ 407217 w 935"/>
                <a:gd name="T7" fmla="*/ 38983 h 337"/>
                <a:gd name="T8" fmla="*/ 620458 w 935"/>
                <a:gd name="T9" fmla="*/ 222005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 h="337">
                  <a:moveTo>
                    <a:pt x="0" y="306"/>
                  </a:moveTo>
                  <a:lnTo>
                    <a:pt x="344" y="0"/>
                  </a:lnTo>
                  <a:lnTo>
                    <a:pt x="523" y="179"/>
                  </a:lnTo>
                  <a:lnTo>
                    <a:pt x="613" y="59"/>
                  </a:lnTo>
                  <a:lnTo>
                    <a:pt x="934" y="336"/>
                  </a:ln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3" name="Freeform 633">
              <a:extLst>
                <a:ext uri="{FF2B5EF4-FFF2-40B4-BE49-F238E27FC236}">
                  <a16:creationId xmlns:a16="http://schemas.microsoft.com/office/drawing/2014/main" id="{7FA77CBC-6AD6-E746-AAB7-B1E45FBC90EA}"/>
                </a:ext>
              </a:extLst>
            </p:cNvPr>
            <p:cNvSpPr>
              <a:spLocks noChangeArrowheads="1"/>
            </p:cNvSpPr>
            <p:nvPr/>
          </p:nvSpPr>
          <p:spPr bwMode="auto">
            <a:xfrm>
              <a:off x="4775839" y="12248260"/>
              <a:ext cx="105530" cy="99624"/>
            </a:xfrm>
            <a:custGeom>
              <a:avLst/>
              <a:gdLst>
                <a:gd name="T0" fmla="*/ 104805 w 158"/>
                <a:gd name="T1" fmla="*/ 49477 h 151"/>
                <a:gd name="T2" fmla="*/ 104805 w 158"/>
                <a:gd name="T3" fmla="*/ 49477 h 151"/>
                <a:gd name="T4" fmla="*/ 50066 w 158"/>
                <a:gd name="T5" fmla="*/ 98953 h 151"/>
                <a:gd name="T6" fmla="*/ 0 w 158"/>
                <a:gd name="T7" fmla="*/ 49477 h 151"/>
                <a:gd name="T8" fmla="*/ 50066 w 158"/>
                <a:gd name="T9" fmla="*/ 0 h 151"/>
                <a:gd name="T10" fmla="*/ 104805 w 158"/>
                <a:gd name="T11" fmla="*/ 49477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151">
                  <a:moveTo>
                    <a:pt x="157" y="75"/>
                  </a:moveTo>
                  <a:lnTo>
                    <a:pt x="157" y="75"/>
                  </a:lnTo>
                  <a:cubicBezTo>
                    <a:pt x="157" y="120"/>
                    <a:pt x="120" y="150"/>
                    <a:pt x="75" y="150"/>
                  </a:cubicBezTo>
                  <a:cubicBezTo>
                    <a:pt x="38" y="150"/>
                    <a:pt x="0" y="120"/>
                    <a:pt x="0" y="75"/>
                  </a:cubicBezTo>
                  <a:cubicBezTo>
                    <a:pt x="0" y="38"/>
                    <a:pt x="38" y="0"/>
                    <a:pt x="75" y="0"/>
                  </a:cubicBezTo>
                  <a:cubicBezTo>
                    <a:pt x="120" y="0"/>
                    <a:pt x="157" y="38"/>
                    <a:pt x="157" y="75"/>
                  </a:cubicBez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sp>
        <p:nvSpPr>
          <p:cNvPr id="86024" name="TextBox 53">
            <a:extLst>
              <a:ext uri="{FF2B5EF4-FFF2-40B4-BE49-F238E27FC236}">
                <a16:creationId xmlns:a16="http://schemas.microsoft.com/office/drawing/2014/main" id="{3D75E65A-CB84-461B-B13B-27361076B815}"/>
              </a:ext>
            </a:extLst>
          </p:cNvPr>
          <p:cNvSpPr txBox="1">
            <a:spLocks noChangeArrowheads="1"/>
          </p:cNvSpPr>
          <p:nvPr/>
        </p:nvSpPr>
        <p:spPr bwMode="auto">
          <a:xfrm>
            <a:off x="11012488" y="4686300"/>
            <a:ext cx="4795837"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a:t>
            </a:r>
          </a:p>
        </p:txBody>
      </p:sp>
      <p:sp>
        <p:nvSpPr>
          <p:cNvPr id="55" name="TextBox 54">
            <a:extLst>
              <a:ext uri="{FF2B5EF4-FFF2-40B4-BE49-F238E27FC236}">
                <a16:creationId xmlns:a16="http://schemas.microsoft.com/office/drawing/2014/main" id="{E7A6256C-8E56-C64E-A4FE-EE6ED61B49A0}"/>
              </a:ext>
            </a:extLst>
          </p:cNvPr>
          <p:cNvSpPr txBox="1"/>
          <p:nvPr/>
        </p:nvSpPr>
        <p:spPr>
          <a:xfrm>
            <a:off x="10909300" y="3954463"/>
            <a:ext cx="5000625"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 HERE</a:t>
            </a:r>
            <a:endParaRPr lang="en-US" sz="4800" spc="600">
              <a:solidFill>
                <a:schemeClr val="tx2"/>
              </a:solidFill>
              <a:latin typeface="Montserrat" charset="0"/>
              <a:ea typeface="Montserrat" charset="0"/>
              <a:cs typeface="Montserrat" charset="0"/>
            </a:endParaRPr>
          </a:p>
        </p:txBody>
      </p:sp>
      <p:sp>
        <p:nvSpPr>
          <p:cNvPr id="86026" name="TextBox 55">
            <a:extLst>
              <a:ext uri="{FF2B5EF4-FFF2-40B4-BE49-F238E27FC236}">
                <a16:creationId xmlns:a16="http://schemas.microsoft.com/office/drawing/2014/main" id="{C8C4793C-4819-4DAF-A3AB-720AF29103A8}"/>
              </a:ext>
            </a:extLst>
          </p:cNvPr>
          <p:cNvSpPr txBox="1">
            <a:spLocks noChangeArrowheads="1"/>
          </p:cNvSpPr>
          <p:nvPr/>
        </p:nvSpPr>
        <p:spPr bwMode="auto">
          <a:xfrm>
            <a:off x="17622838" y="4686300"/>
            <a:ext cx="4795837"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a:t>
            </a:r>
          </a:p>
        </p:txBody>
      </p:sp>
      <p:sp>
        <p:nvSpPr>
          <p:cNvPr id="57" name="TextBox 56">
            <a:extLst>
              <a:ext uri="{FF2B5EF4-FFF2-40B4-BE49-F238E27FC236}">
                <a16:creationId xmlns:a16="http://schemas.microsoft.com/office/drawing/2014/main" id="{58F6A36A-96DD-7344-9213-7A4DDBF2AA8F}"/>
              </a:ext>
            </a:extLst>
          </p:cNvPr>
          <p:cNvSpPr txBox="1"/>
          <p:nvPr/>
        </p:nvSpPr>
        <p:spPr>
          <a:xfrm>
            <a:off x="17519650" y="3954463"/>
            <a:ext cx="5000625"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 HERE</a:t>
            </a:r>
            <a:endParaRPr lang="en-US" sz="4800" spc="600">
              <a:solidFill>
                <a:schemeClr val="tx2"/>
              </a:solidFill>
              <a:latin typeface="Montserrat" charset="0"/>
              <a:ea typeface="Montserrat" charset="0"/>
              <a:cs typeface="Montserrat" charset="0"/>
            </a:endParaRPr>
          </a:p>
        </p:txBody>
      </p:sp>
      <p:sp>
        <p:nvSpPr>
          <p:cNvPr id="86028" name="TextBox 57">
            <a:extLst>
              <a:ext uri="{FF2B5EF4-FFF2-40B4-BE49-F238E27FC236}">
                <a16:creationId xmlns:a16="http://schemas.microsoft.com/office/drawing/2014/main" id="{2FD4D3F4-414C-49A9-8E9D-4821A6360FA5}"/>
              </a:ext>
            </a:extLst>
          </p:cNvPr>
          <p:cNvSpPr txBox="1">
            <a:spLocks noChangeArrowheads="1"/>
          </p:cNvSpPr>
          <p:nvPr/>
        </p:nvSpPr>
        <p:spPr bwMode="auto">
          <a:xfrm>
            <a:off x="11012488" y="10431463"/>
            <a:ext cx="4795837"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a:t>
            </a:r>
          </a:p>
        </p:txBody>
      </p:sp>
      <p:sp>
        <p:nvSpPr>
          <p:cNvPr id="59" name="TextBox 58">
            <a:extLst>
              <a:ext uri="{FF2B5EF4-FFF2-40B4-BE49-F238E27FC236}">
                <a16:creationId xmlns:a16="http://schemas.microsoft.com/office/drawing/2014/main" id="{EBB68273-8C6B-C944-94F6-8C40CE745079}"/>
              </a:ext>
            </a:extLst>
          </p:cNvPr>
          <p:cNvSpPr txBox="1"/>
          <p:nvPr/>
        </p:nvSpPr>
        <p:spPr>
          <a:xfrm>
            <a:off x="10909300" y="9699625"/>
            <a:ext cx="5000625"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 HERE</a:t>
            </a:r>
            <a:endParaRPr lang="en-US" sz="4800" spc="600">
              <a:solidFill>
                <a:schemeClr val="tx2"/>
              </a:solidFill>
              <a:latin typeface="Montserrat" charset="0"/>
              <a:ea typeface="Montserrat" charset="0"/>
              <a:cs typeface="Montserrat" charset="0"/>
            </a:endParaRPr>
          </a:p>
        </p:txBody>
      </p:sp>
      <p:sp>
        <p:nvSpPr>
          <p:cNvPr id="86030" name="TextBox 59">
            <a:extLst>
              <a:ext uri="{FF2B5EF4-FFF2-40B4-BE49-F238E27FC236}">
                <a16:creationId xmlns:a16="http://schemas.microsoft.com/office/drawing/2014/main" id="{BB9E4B64-D39F-44EE-A821-B3737BD9B3D4}"/>
              </a:ext>
            </a:extLst>
          </p:cNvPr>
          <p:cNvSpPr txBox="1">
            <a:spLocks noChangeArrowheads="1"/>
          </p:cNvSpPr>
          <p:nvPr/>
        </p:nvSpPr>
        <p:spPr bwMode="auto">
          <a:xfrm>
            <a:off x="17622838" y="10431463"/>
            <a:ext cx="4795837"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a:t>
            </a:r>
          </a:p>
        </p:txBody>
      </p:sp>
      <p:sp>
        <p:nvSpPr>
          <p:cNvPr id="61" name="TextBox 60">
            <a:extLst>
              <a:ext uri="{FF2B5EF4-FFF2-40B4-BE49-F238E27FC236}">
                <a16:creationId xmlns:a16="http://schemas.microsoft.com/office/drawing/2014/main" id="{7A0D38A7-C817-F94D-903C-C1A36561B8BF}"/>
              </a:ext>
            </a:extLst>
          </p:cNvPr>
          <p:cNvSpPr txBox="1"/>
          <p:nvPr/>
        </p:nvSpPr>
        <p:spPr>
          <a:xfrm>
            <a:off x="17519650" y="9699625"/>
            <a:ext cx="5000625"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 HERE</a:t>
            </a:r>
            <a:endParaRPr lang="en-US" sz="4800" spc="600">
              <a:solidFill>
                <a:schemeClr val="tx2"/>
              </a:solidFill>
              <a:latin typeface="Montserrat" charset="0"/>
              <a:ea typeface="Montserrat" charset="0"/>
              <a:cs typeface="Montserrat" charset="0"/>
            </a:endParaRPr>
          </a:p>
        </p:txBody>
      </p:sp>
      <p:sp>
        <p:nvSpPr>
          <p:cNvPr id="6" name="Picture Placeholder 5">
            <a:extLst>
              <a:ext uri="{FF2B5EF4-FFF2-40B4-BE49-F238E27FC236}">
                <a16:creationId xmlns:a16="http://schemas.microsoft.com/office/drawing/2014/main" id="{23BA006A-B951-564B-8AFB-843463533D15}"/>
              </a:ext>
            </a:extLst>
          </p:cNvPr>
          <p:cNvSpPr>
            <a:spLocks noGrp="1"/>
          </p:cNvSpPr>
          <p:nvPr>
            <p:ph type="pic" sz="quarter" idx="14"/>
          </p:nvPr>
        </p:nvSpPr>
        <p:spPr>
          <a:xfrm>
            <a:off x="2447925" y="2141537"/>
            <a:ext cx="7132638" cy="9537700"/>
          </a:xfrm>
        </p:spPr>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065" name="Group 1104">
            <a:extLst>
              <a:ext uri="{FF2B5EF4-FFF2-40B4-BE49-F238E27FC236}">
                <a16:creationId xmlns:a16="http://schemas.microsoft.com/office/drawing/2014/main" id="{966FB238-9EB5-4279-8171-DA1C3567AA81}"/>
              </a:ext>
            </a:extLst>
          </p:cNvPr>
          <p:cNvGrpSpPr>
            <a:grpSpLocks noChangeAspect="1"/>
          </p:cNvGrpSpPr>
          <p:nvPr/>
        </p:nvGrpSpPr>
        <p:grpSpPr bwMode="auto">
          <a:xfrm>
            <a:off x="13679488" y="877888"/>
            <a:ext cx="7921625" cy="11734800"/>
            <a:chOff x="0" y="0"/>
            <a:chExt cx="6591305" cy="9765731"/>
          </a:xfrm>
        </p:grpSpPr>
        <p:grpSp>
          <p:nvGrpSpPr>
            <p:cNvPr id="88094" name="Group 1102">
              <a:extLst>
                <a:ext uri="{FF2B5EF4-FFF2-40B4-BE49-F238E27FC236}">
                  <a16:creationId xmlns:a16="http://schemas.microsoft.com/office/drawing/2014/main" id="{7C709CE9-2852-4F0D-B1AE-D78F8AA351F0}"/>
                </a:ext>
              </a:extLst>
            </p:cNvPr>
            <p:cNvGrpSpPr>
              <a:grpSpLocks/>
            </p:cNvGrpSpPr>
            <p:nvPr/>
          </p:nvGrpSpPr>
          <p:grpSpPr bwMode="auto">
            <a:xfrm>
              <a:off x="0" y="0"/>
              <a:ext cx="6591305" cy="9765731"/>
              <a:chOff x="0" y="0"/>
              <a:chExt cx="6591304" cy="9765730"/>
            </a:xfrm>
          </p:grpSpPr>
          <p:pic>
            <p:nvPicPr>
              <p:cNvPr id="88096" name="Mini-iPad-B&amp;W-Mockup.png">
                <a:extLst>
                  <a:ext uri="{FF2B5EF4-FFF2-40B4-BE49-F238E27FC236}">
                    <a16:creationId xmlns:a16="http://schemas.microsoft.com/office/drawing/2014/main" id="{0A77C19A-B3EA-4300-ADA2-CC079C61F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591304" cy="976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2" name="Shape 1101">
                <a:extLst>
                  <a:ext uri="{FF2B5EF4-FFF2-40B4-BE49-F238E27FC236}">
                    <a16:creationId xmlns:a16="http://schemas.microsoft.com/office/drawing/2014/main" id="{AD80AE86-82AA-6E45-88E9-D30A65F3FABC}"/>
                  </a:ext>
                </a:extLst>
              </p:cNvPr>
              <p:cNvSpPr/>
              <p:nvPr/>
            </p:nvSpPr>
            <p:spPr>
              <a:xfrm>
                <a:off x="363248" y="953850"/>
                <a:ext cx="5879338" cy="7806506"/>
              </a:xfrm>
              <a:prstGeom prst="rect">
                <a:avLst/>
              </a:prstGeom>
              <a:solidFill>
                <a:srgbClr val="606060"/>
              </a:solidFill>
              <a:ln w="25400" cap="flat">
                <a:solidFill>
                  <a:srgbClr val="000000">
                    <a:alpha val="0"/>
                  </a:srgbClr>
                </a:solidFill>
                <a:prstDash val="solid"/>
                <a:miter lim="400000"/>
              </a:ln>
              <a:effectLst/>
            </p:spPr>
            <p:txBody>
              <a:bodyPr lIns="0" tIns="0" rIns="0" bIns="0" anchor="ctr"/>
              <a:lstStyle/>
              <a:p>
                <a:pPr defTabSz="583966"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defRPr>
                </a:pPr>
                <a:endParaRPr sz="3998">
                  <a:solidFill>
                    <a:srgbClr val="FFFFFF"/>
                  </a:solidFill>
                  <a:effectLst>
                    <a:outerShdw blurRad="38100" dist="12700" dir="5400000" rotWithShape="0">
                      <a:srgbClr val="000000">
                        <a:alpha val="50000"/>
                      </a:srgbClr>
                    </a:outerShdw>
                  </a:effectLst>
                  <a:latin typeface="Calibri Light"/>
                </a:endParaRPr>
              </a:p>
            </p:txBody>
          </p:sp>
        </p:grpSp>
        <p:pic>
          <p:nvPicPr>
            <p:cNvPr id="88095" name="placeholder.png">
              <a:extLst>
                <a:ext uri="{FF2B5EF4-FFF2-40B4-BE49-F238E27FC236}">
                  <a16:creationId xmlns:a16="http://schemas.microsoft.com/office/drawing/2014/main" id="{BB8E080C-B52C-4DCF-A0CF-C2481CCCDE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9021" r="29021"/>
            <a:stretch>
              <a:fillRect/>
            </a:stretch>
          </p:blipFill>
          <p:spPr bwMode="auto">
            <a:xfrm>
              <a:off x="337669" y="969500"/>
              <a:ext cx="5911543" cy="792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sp>
        <p:nvSpPr>
          <p:cNvPr id="23" name="Rectangle 22">
            <a:extLst>
              <a:ext uri="{FF2B5EF4-FFF2-40B4-BE49-F238E27FC236}">
                <a16:creationId xmlns:a16="http://schemas.microsoft.com/office/drawing/2014/main" id="{650B182B-2333-CD41-B225-31D694E2B947}"/>
              </a:ext>
            </a:extLst>
          </p:cNvPr>
          <p:cNvSpPr>
            <a:spLocks/>
          </p:cNvSpPr>
          <p:nvPr/>
        </p:nvSpPr>
        <p:spPr>
          <a:xfrm>
            <a:off x="14077950" y="2028825"/>
            <a:ext cx="7132638" cy="9537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cxnSp>
        <p:nvCxnSpPr>
          <p:cNvPr id="24" name="Straight Connector 23">
            <a:extLst>
              <a:ext uri="{FF2B5EF4-FFF2-40B4-BE49-F238E27FC236}">
                <a16:creationId xmlns:a16="http://schemas.microsoft.com/office/drawing/2014/main" id="{C15151FA-A41A-2740-B18C-A4205048CD90}"/>
              </a:ext>
            </a:extLst>
          </p:cNvPr>
          <p:cNvCxnSpPr/>
          <p:nvPr/>
        </p:nvCxnSpPr>
        <p:spPr>
          <a:xfrm>
            <a:off x="6865938" y="1347788"/>
            <a:ext cx="0" cy="11060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8068" name="Group 25">
            <a:extLst>
              <a:ext uri="{FF2B5EF4-FFF2-40B4-BE49-F238E27FC236}">
                <a16:creationId xmlns:a16="http://schemas.microsoft.com/office/drawing/2014/main" id="{E0386575-D3C5-436C-BE3C-A0BF59300CBD}"/>
              </a:ext>
            </a:extLst>
          </p:cNvPr>
          <p:cNvGrpSpPr>
            <a:grpSpLocks/>
          </p:cNvGrpSpPr>
          <p:nvPr/>
        </p:nvGrpSpPr>
        <p:grpSpPr bwMode="auto">
          <a:xfrm>
            <a:off x="3040063" y="2492375"/>
            <a:ext cx="1308100" cy="782638"/>
            <a:chOff x="1775548" y="1990598"/>
            <a:chExt cx="621122" cy="372086"/>
          </a:xfrm>
        </p:grpSpPr>
        <p:sp>
          <p:nvSpPr>
            <p:cNvPr id="27" name="Freeform 226">
              <a:extLst>
                <a:ext uri="{FF2B5EF4-FFF2-40B4-BE49-F238E27FC236}">
                  <a16:creationId xmlns:a16="http://schemas.microsoft.com/office/drawing/2014/main" id="{ED81A044-46B2-D84F-B46C-5A4A728B0C5F}"/>
                </a:ext>
              </a:extLst>
            </p:cNvPr>
            <p:cNvSpPr>
              <a:spLocks noChangeArrowheads="1"/>
            </p:cNvSpPr>
            <p:nvPr/>
          </p:nvSpPr>
          <p:spPr bwMode="auto">
            <a:xfrm>
              <a:off x="1775548" y="1990598"/>
              <a:ext cx="621122" cy="372086"/>
            </a:xfrm>
            <a:custGeom>
              <a:avLst/>
              <a:gdLst>
                <a:gd name="T0" fmla="*/ 620457 w 934"/>
                <a:gd name="T1" fmla="*/ 371422 h 560"/>
                <a:gd name="T2" fmla="*/ 0 w 934"/>
                <a:gd name="T3" fmla="*/ 371422 h 560"/>
                <a:gd name="T4" fmla="*/ 0 w 934"/>
                <a:gd name="T5" fmla="*/ 0 h 560"/>
                <a:gd name="T6" fmla="*/ 620457 w 934"/>
                <a:gd name="T7" fmla="*/ 0 h 560"/>
                <a:gd name="T8" fmla="*/ 620457 w 934"/>
                <a:gd name="T9" fmla="*/ 371422 h 5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4" h="560">
                  <a:moveTo>
                    <a:pt x="933" y="559"/>
                  </a:moveTo>
                  <a:lnTo>
                    <a:pt x="0" y="559"/>
                  </a:lnTo>
                  <a:lnTo>
                    <a:pt x="0" y="0"/>
                  </a:lnTo>
                  <a:lnTo>
                    <a:pt x="933" y="0"/>
                  </a:lnTo>
                  <a:lnTo>
                    <a:pt x="933" y="559"/>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30" name="Freeform 227">
              <a:extLst>
                <a:ext uri="{FF2B5EF4-FFF2-40B4-BE49-F238E27FC236}">
                  <a16:creationId xmlns:a16="http://schemas.microsoft.com/office/drawing/2014/main" id="{D74BABE7-D3F2-8A48-B018-6506FA8A9755}"/>
                </a:ext>
              </a:extLst>
            </p:cNvPr>
            <p:cNvSpPr>
              <a:spLocks noChangeArrowheads="1"/>
            </p:cNvSpPr>
            <p:nvPr/>
          </p:nvSpPr>
          <p:spPr bwMode="auto">
            <a:xfrm>
              <a:off x="1775548" y="1990598"/>
              <a:ext cx="621122" cy="199251"/>
            </a:xfrm>
            <a:custGeom>
              <a:avLst/>
              <a:gdLst>
                <a:gd name="T0" fmla="*/ 0 w 934"/>
                <a:gd name="T1" fmla="*/ 0 h 299"/>
                <a:gd name="T2" fmla="*/ 307901 w 934"/>
                <a:gd name="T3" fmla="*/ 198562 h 299"/>
                <a:gd name="T4" fmla="*/ 620457 w 934"/>
                <a:gd name="T5" fmla="*/ 0 h 299"/>
                <a:gd name="T6" fmla="*/ 0 60000 65536"/>
                <a:gd name="T7" fmla="*/ 0 60000 65536"/>
                <a:gd name="T8" fmla="*/ 0 60000 65536"/>
              </a:gdLst>
              <a:ahLst/>
              <a:cxnLst>
                <a:cxn ang="T6">
                  <a:pos x="T0" y="T1"/>
                </a:cxn>
                <a:cxn ang="T7">
                  <a:pos x="T2" y="T3"/>
                </a:cxn>
                <a:cxn ang="T8">
                  <a:pos x="T4" y="T5"/>
                </a:cxn>
              </a:cxnLst>
              <a:rect l="0" t="0" r="r" b="b"/>
              <a:pathLst>
                <a:path w="934" h="299">
                  <a:moveTo>
                    <a:pt x="0" y="0"/>
                  </a:moveTo>
                  <a:lnTo>
                    <a:pt x="463" y="298"/>
                  </a:lnTo>
                  <a:lnTo>
                    <a:pt x="933" y="0"/>
                  </a:ln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88069" name="Group 37">
            <a:extLst>
              <a:ext uri="{FF2B5EF4-FFF2-40B4-BE49-F238E27FC236}">
                <a16:creationId xmlns:a16="http://schemas.microsoft.com/office/drawing/2014/main" id="{C48627E2-E33F-4225-A3FE-98029BE89360}"/>
              </a:ext>
            </a:extLst>
          </p:cNvPr>
          <p:cNvGrpSpPr>
            <a:grpSpLocks/>
          </p:cNvGrpSpPr>
          <p:nvPr/>
        </p:nvGrpSpPr>
        <p:grpSpPr bwMode="auto">
          <a:xfrm>
            <a:off x="9610725" y="2316163"/>
            <a:ext cx="1306513" cy="1141412"/>
            <a:chOff x="6885153" y="7021098"/>
            <a:chExt cx="621122" cy="542018"/>
          </a:xfrm>
        </p:grpSpPr>
        <p:sp>
          <p:nvSpPr>
            <p:cNvPr id="39" name="Line 469">
              <a:extLst>
                <a:ext uri="{FF2B5EF4-FFF2-40B4-BE49-F238E27FC236}">
                  <a16:creationId xmlns:a16="http://schemas.microsoft.com/office/drawing/2014/main" id="{370EF490-3F43-9A42-B6BC-6D0665E1D10D}"/>
                </a:ext>
              </a:extLst>
            </p:cNvPr>
            <p:cNvSpPr>
              <a:spLocks noChangeShapeType="1"/>
            </p:cNvSpPr>
            <p:nvPr/>
          </p:nvSpPr>
          <p:spPr bwMode="auto">
            <a:xfrm>
              <a:off x="6972699" y="7129652"/>
              <a:ext cx="443012" cy="3015"/>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solidFill>
                  <a:schemeClr val="tx2"/>
                </a:solidFill>
                <a:latin typeface="Montserrat Light" charset="0"/>
              </a:endParaRPr>
            </a:p>
          </p:txBody>
        </p:sp>
        <p:sp>
          <p:nvSpPr>
            <p:cNvPr id="40" name="Line 470">
              <a:extLst>
                <a:ext uri="{FF2B5EF4-FFF2-40B4-BE49-F238E27FC236}">
                  <a16:creationId xmlns:a16="http://schemas.microsoft.com/office/drawing/2014/main" id="{BEFE3DCE-C32D-0A43-89B5-67918912F780}"/>
                </a:ext>
              </a:extLst>
            </p:cNvPr>
            <p:cNvSpPr>
              <a:spLocks noChangeShapeType="1"/>
            </p:cNvSpPr>
            <p:nvPr/>
          </p:nvSpPr>
          <p:spPr bwMode="auto">
            <a:xfrm>
              <a:off x="6972699" y="7229161"/>
              <a:ext cx="443012" cy="3015"/>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solidFill>
                  <a:schemeClr val="tx2"/>
                </a:solidFill>
                <a:latin typeface="Montserrat Light" charset="0"/>
              </a:endParaRPr>
            </a:p>
          </p:txBody>
        </p:sp>
        <p:sp>
          <p:nvSpPr>
            <p:cNvPr id="41" name="Line 471">
              <a:extLst>
                <a:ext uri="{FF2B5EF4-FFF2-40B4-BE49-F238E27FC236}">
                  <a16:creationId xmlns:a16="http://schemas.microsoft.com/office/drawing/2014/main" id="{80DC9912-6849-F643-9A17-F5D42654779E}"/>
                </a:ext>
              </a:extLst>
            </p:cNvPr>
            <p:cNvSpPr>
              <a:spLocks noChangeShapeType="1"/>
            </p:cNvSpPr>
            <p:nvPr/>
          </p:nvSpPr>
          <p:spPr bwMode="auto">
            <a:xfrm>
              <a:off x="6972699" y="7328669"/>
              <a:ext cx="443012" cy="3015"/>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solidFill>
                  <a:schemeClr val="tx2"/>
                </a:solidFill>
                <a:latin typeface="Montserrat Light" charset="0"/>
              </a:endParaRPr>
            </a:p>
          </p:txBody>
        </p:sp>
        <p:sp>
          <p:nvSpPr>
            <p:cNvPr id="42" name="Freeform 472">
              <a:extLst>
                <a:ext uri="{FF2B5EF4-FFF2-40B4-BE49-F238E27FC236}">
                  <a16:creationId xmlns:a16="http://schemas.microsoft.com/office/drawing/2014/main" id="{C6429D56-B084-9549-8F81-3C2A1A134394}"/>
                </a:ext>
              </a:extLst>
            </p:cNvPr>
            <p:cNvSpPr>
              <a:spLocks noChangeArrowheads="1"/>
            </p:cNvSpPr>
            <p:nvPr/>
          </p:nvSpPr>
          <p:spPr bwMode="auto">
            <a:xfrm>
              <a:off x="6885153" y="7021098"/>
              <a:ext cx="621122" cy="542018"/>
            </a:xfrm>
            <a:custGeom>
              <a:avLst/>
              <a:gdLst>
                <a:gd name="T0" fmla="*/ 307901 w 934"/>
                <a:gd name="T1" fmla="*/ 422161 h 814"/>
                <a:gd name="T2" fmla="*/ 620457 w 934"/>
                <a:gd name="T3" fmla="*/ 422161 h 814"/>
                <a:gd name="T4" fmla="*/ 620457 w 934"/>
                <a:gd name="T5" fmla="*/ 0 h 814"/>
                <a:gd name="T6" fmla="*/ 0 w 934"/>
                <a:gd name="T7" fmla="*/ 0 h 814"/>
                <a:gd name="T8" fmla="*/ 0 w 934"/>
                <a:gd name="T9" fmla="*/ 422161 h 814"/>
                <a:gd name="T10" fmla="*/ 168913 w 934"/>
                <a:gd name="T11" fmla="*/ 422161 h 814"/>
                <a:gd name="T12" fmla="*/ 168913 w 934"/>
                <a:gd name="T13" fmla="*/ 541352 h 814"/>
                <a:gd name="T14" fmla="*/ 307901 w 934"/>
                <a:gd name="T15" fmla="*/ 422161 h 8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34" h="814">
                  <a:moveTo>
                    <a:pt x="463" y="634"/>
                  </a:moveTo>
                  <a:lnTo>
                    <a:pt x="933" y="634"/>
                  </a:lnTo>
                  <a:lnTo>
                    <a:pt x="933" y="0"/>
                  </a:lnTo>
                  <a:lnTo>
                    <a:pt x="0" y="0"/>
                  </a:lnTo>
                  <a:lnTo>
                    <a:pt x="0" y="634"/>
                  </a:lnTo>
                  <a:lnTo>
                    <a:pt x="254" y="634"/>
                  </a:lnTo>
                  <a:lnTo>
                    <a:pt x="254" y="813"/>
                  </a:lnTo>
                  <a:lnTo>
                    <a:pt x="463" y="634"/>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grpSp>
        <p:nvGrpSpPr>
          <p:cNvPr id="88070" name="Group 42">
            <a:extLst>
              <a:ext uri="{FF2B5EF4-FFF2-40B4-BE49-F238E27FC236}">
                <a16:creationId xmlns:a16="http://schemas.microsoft.com/office/drawing/2014/main" id="{9A481831-9012-4BEE-93B4-BC7EAE67641E}"/>
              </a:ext>
            </a:extLst>
          </p:cNvPr>
          <p:cNvGrpSpPr>
            <a:grpSpLocks/>
          </p:cNvGrpSpPr>
          <p:nvPr/>
        </p:nvGrpSpPr>
        <p:grpSpPr bwMode="auto">
          <a:xfrm>
            <a:off x="3028950" y="8215313"/>
            <a:ext cx="1308100" cy="887412"/>
            <a:chOff x="6188913" y="23939881"/>
            <a:chExt cx="1307713" cy="888262"/>
          </a:xfrm>
        </p:grpSpPr>
        <p:sp>
          <p:nvSpPr>
            <p:cNvPr id="44" name="Freeform 627">
              <a:extLst>
                <a:ext uri="{FF2B5EF4-FFF2-40B4-BE49-F238E27FC236}">
                  <a16:creationId xmlns:a16="http://schemas.microsoft.com/office/drawing/2014/main" id="{548CD010-4B87-944C-8E7E-AC6C7CD2FBE8}"/>
                </a:ext>
              </a:extLst>
            </p:cNvPr>
            <p:cNvSpPr>
              <a:spLocks noChangeArrowheads="1"/>
            </p:cNvSpPr>
            <p:nvPr/>
          </p:nvSpPr>
          <p:spPr bwMode="auto">
            <a:xfrm>
              <a:off x="6188913" y="23939881"/>
              <a:ext cx="1307713" cy="888262"/>
            </a:xfrm>
            <a:custGeom>
              <a:avLst/>
              <a:gdLst>
                <a:gd name="T0" fmla="*/ 950682 w 934"/>
                <a:gd name="T1" fmla="*/ 208098 h 636"/>
                <a:gd name="T2" fmla="*/ 784068 w 934"/>
                <a:gd name="T3" fmla="*/ 0 h 636"/>
                <a:gd name="T4" fmla="*/ 532046 w 934"/>
                <a:gd name="T5" fmla="*/ 0 h 636"/>
                <a:gd name="T6" fmla="*/ 365432 w 934"/>
                <a:gd name="T7" fmla="*/ 208098 h 636"/>
                <a:gd name="T8" fmla="*/ 0 w 934"/>
                <a:gd name="T9" fmla="*/ 208098 h 636"/>
                <a:gd name="T10" fmla="*/ 0 w 934"/>
                <a:gd name="T11" fmla="*/ 886861 h 636"/>
                <a:gd name="T12" fmla="*/ 1306313 w 934"/>
                <a:gd name="T13" fmla="*/ 886861 h 636"/>
                <a:gd name="T14" fmla="*/ 1306313 w 934"/>
                <a:gd name="T15" fmla="*/ 208098 h 636"/>
                <a:gd name="T16" fmla="*/ 950682 w 934"/>
                <a:gd name="T17" fmla="*/ 208098 h 6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34" h="636">
                  <a:moveTo>
                    <a:pt x="679" y="149"/>
                  </a:moveTo>
                  <a:lnTo>
                    <a:pt x="560" y="0"/>
                  </a:lnTo>
                  <a:lnTo>
                    <a:pt x="380" y="0"/>
                  </a:lnTo>
                  <a:lnTo>
                    <a:pt x="261" y="149"/>
                  </a:lnTo>
                  <a:lnTo>
                    <a:pt x="0" y="149"/>
                  </a:lnTo>
                  <a:lnTo>
                    <a:pt x="0" y="635"/>
                  </a:lnTo>
                  <a:lnTo>
                    <a:pt x="933" y="635"/>
                  </a:lnTo>
                  <a:lnTo>
                    <a:pt x="933" y="149"/>
                  </a:lnTo>
                  <a:lnTo>
                    <a:pt x="679" y="149"/>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45" name="Freeform 628">
              <a:extLst>
                <a:ext uri="{FF2B5EF4-FFF2-40B4-BE49-F238E27FC236}">
                  <a16:creationId xmlns:a16="http://schemas.microsoft.com/office/drawing/2014/main" id="{92F5B06A-C66E-7B45-80FD-618B1D46781D}"/>
                </a:ext>
              </a:extLst>
            </p:cNvPr>
            <p:cNvSpPr>
              <a:spLocks noChangeArrowheads="1"/>
            </p:cNvSpPr>
            <p:nvPr/>
          </p:nvSpPr>
          <p:spPr bwMode="auto">
            <a:xfrm>
              <a:off x="6682480" y="24316478"/>
              <a:ext cx="333276" cy="344818"/>
            </a:xfrm>
            <a:custGeom>
              <a:avLst/>
              <a:gdLst>
                <a:gd name="T0" fmla="*/ 331702 w 239"/>
                <a:gd name="T1" fmla="*/ 166424 h 247"/>
                <a:gd name="T2" fmla="*/ 331702 w 239"/>
                <a:gd name="T3" fmla="*/ 166424 h 247"/>
                <a:gd name="T4" fmla="*/ 165851 w 239"/>
                <a:gd name="T5" fmla="*/ 0 h 247"/>
                <a:gd name="T6" fmla="*/ 0 w 239"/>
                <a:gd name="T7" fmla="*/ 166424 h 247"/>
                <a:gd name="T8" fmla="*/ 165851 w 239"/>
                <a:gd name="T9" fmla="*/ 344035 h 247"/>
                <a:gd name="T10" fmla="*/ 331702 w 239"/>
                <a:gd name="T11" fmla="*/ 166424 h 2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9" h="247">
                  <a:moveTo>
                    <a:pt x="238" y="119"/>
                  </a:moveTo>
                  <a:lnTo>
                    <a:pt x="238" y="119"/>
                  </a:lnTo>
                  <a:cubicBezTo>
                    <a:pt x="238" y="60"/>
                    <a:pt x="186" y="0"/>
                    <a:pt x="119" y="0"/>
                  </a:cubicBezTo>
                  <a:cubicBezTo>
                    <a:pt x="52" y="0"/>
                    <a:pt x="0" y="60"/>
                    <a:pt x="0" y="119"/>
                  </a:cubicBezTo>
                  <a:cubicBezTo>
                    <a:pt x="0" y="186"/>
                    <a:pt x="52" y="246"/>
                    <a:pt x="119" y="246"/>
                  </a:cubicBezTo>
                  <a:cubicBezTo>
                    <a:pt x="186" y="246"/>
                    <a:pt x="238" y="186"/>
                    <a:pt x="238" y="119"/>
                  </a:cubicBez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46" name="Line 629">
              <a:extLst>
                <a:ext uri="{FF2B5EF4-FFF2-40B4-BE49-F238E27FC236}">
                  <a16:creationId xmlns:a16="http://schemas.microsoft.com/office/drawing/2014/main" id="{98320061-F828-884E-906A-3710004EE07A}"/>
                </a:ext>
              </a:extLst>
            </p:cNvPr>
            <p:cNvSpPr>
              <a:spLocks noChangeShapeType="1"/>
            </p:cNvSpPr>
            <p:nvPr/>
          </p:nvSpPr>
          <p:spPr bwMode="auto">
            <a:xfrm>
              <a:off x="6355552" y="24149632"/>
              <a:ext cx="6348" cy="678511"/>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solidFill>
                  <a:schemeClr val="tx2"/>
                </a:solidFill>
                <a:latin typeface="Montserrat Light" charset="0"/>
              </a:endParaRPr>
            </a:p>
          </p:txBody>
        </p:sp>
        <p:sp>
          <p:nvSpPr>
            <p:cNvPr id="47" name="Freeform 630">
              <a:extLst>
                <a:ext uri="{FF2B5EF4-FFF2-40B4-BE49-F238E27FC236}">
                  <a16:creationId xmlns:a16="http://schemas.microsoft.com/office/drawing/2014/main" id="{D0066542-0A01-DE41-87C6-A0B41164A2E5}"/>
                </a:ext>
              </a:extLst>
            </p:cNvPr>
            <p:cNvSpPr>
              <a:spLocks noChangeArrowheads="1"/>
            </p:cNvSpPr>
            <p:nvPr/>
          </p:nvSpPr>
          <p:spPr bwMode="auto">
            <a:xfrm>
              <a:off x="7306182" y="24316478"/>
              <a:ext cx="4762" cy="6356"/>
            </a:xfrm>
            <a:custGeom>
              <a:avLst/>
              <a:gdLst>
                <a:gd name="T0" fmla="*/ 0 w 1"/>
                <a:gd name="T1" fmla="*/ 0 h 1"/>
                <a:gd name="T2" fmla="*/ 0 w 1"/>
                <a:gd name="T3" fmla="*/ 0 h 1"/>
                <a:gd name="T4" fmla="*/ 0 60000 65536"/>
                <a:gd name="T5" fmla="*/ 0 60000 65536"/>
              </a:gdLst>
              <a:ahLst/>
              <a:cxnLst>
                <a:cxn ang="T4">
                  <a:pos x="T0" y="T1"/>
                </a:cxn>
                <a:cxn ang="T5">
                  <a:pos x="T2" y="T3"/>
                </a:cxn>
              </a:cxnLst>
              <a:rect l="0" t="0" r="r" b="b"/>
              <a:pathLst>
                <a:path w="1" h="1">
                  <a:moveTo>
                    <a:pt x="0" y="0"/>
                  </a:moveTo>
                  <a:lnTo>
                    <a:pt x="0" y="0"/>
                  </a:ln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grpSp>
        <p:nvGrpSpPr>
          <p:cNvPr id="88071" name="Group 47">
            <a:extLst>
              <a:ext uri="{FF2B5EF4-FFF2-40B4-BE49-F238E27FC236}">
                <a16:creationId xmlns:a16="http://schemas.microsoft.com/office/drawing/2014/main" id="{EAE02DA8-C0D4-4AB0-ABD5-D6EAC97EAB8C}"/>
              </a:ext>
            </a:extLst>
          </p:cNvPr>
          <p:cNvGrpSpPr>
            <a:grpSpLocks/>
          </p:cNvGrpSpPr>
          <p:nvPr/>
        </p:nvGrpSpPr>
        <p:grpSpPr bwMode="auto">
          <a:xfrm>
            <a:off x="9612313" y="8215313"/>
            <a:ext cx="1308100" cy="887412"/>
            <a:chOff x="4330350" y="12186372"/>
            <a:chExt cx="621122" cy="421894"/>
          </a:xfrm>
        </p:grpSpPr>
        <p:sp>
          <p:nvSpPr>
            <p:cNvPr id="49" name="Freeform 631">
              <a:extLst>
                <a:ext uri="{FF2B5EF4-FFF2-40B4-BE49-F238E27FC236}">
                  <a16:creationId xmlns:a16="http://schemas.microsoft.com/office/drawing/2014/main" id="{0F94582D-120C-F648-81D8-688DC89D1047}"/>
                </a:ext>
              </a:extLst>
            </p:cNvPr>
            <p:cNvSpPr>
              <a:spLocks noChangeArrowheads="1"/>
            </p:cNvSpPr>
            <p:nvPr/>
          </p:nvSpPr>
          <p:spPr bwMode="auto">
            <a:xfrm>
              <a:off x="4330350" y="12186372"/>
              <a:ext cx="621122" cy="421894"/>
            </a:xfrm>
            <a:custGeom>
              <a:avLst/>
              <a:gdLst>
                <a:gd name="T0" fmla="*/ 620458 w 935"/>
                <a:gd name="T1" fmla="*/ 0 h 635"/>
                <a:gd name="T2" fmla="*/ 0 w 935"/>
                <a:gd name="T3" fmla="*/ 0 h 635"/>
                <a:gd name="T4" fmla="*/ 0 w 935"/>
                <a:gd name="T5" fmla="*/ 421230 h 635"/>
                <a:gd name="T6" fmla="*/ 620458 w 935"/>
                <a:gd name="T7" fmla="*/ 421230 h 635"/>
                <a:gd name="T8" fmla="*/ 620458 w 935"/>
                <a:gd name="T9" fmla="*/ 0 h 6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 h="635">
                  <a:moveTo>
                    <a:pt x="934" y="0"/>
                  </a:moveTo>
                  <a:lnTo>
                    <a:pt x="0" y="0"/>
                  </a:lnTo>
                  <a:lnTo>
                    <a:pt x="0" y="634"/>
                  </a:lnTo>
                  <a:lnTo>
                    <a:pt x="934" y="634"/>
                  </a:lnTo>
                  <a:lnTo>
                    <a:pt x="934" y="0"/>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50" name="Freeform 632">
              <a:extLst>
                <a:ext uri="{FF2B5EF4-FFF2-40B4-BE49-F238E27FC236}">
                  <a16:creationId xmlns:a16="http://schemas.microsoft.com/office/drawing/2014/main" id="{B8E8FD31-D60A-5D47-9A2D-F174A64DDE1F}"/>
                </a:ext>
              </a:extLst>
            </p:cNvPr>
            <p:cNvSpPr>
              <a:spLocks noChangeArrowheads="1"/>
            </p:cNvSpPr>
            <p:nvPr/>
          </p:nvSpPr>
          <p:spPr bwMode="auto">
            <a:xfrm>
              <a:off x="4330350" y="12347884"/>
              <a:ext cx="621122" cy="222645"/>
            </a:xfrm>
            <a:custGeom>
              <a:avLst/>
              <a:gdLst>
                <a:gd name="T0" fmla="*/ 0 w 935"/>
                <a:gd name="T1" fmla="*/ 202183 h 337"/>
                <a:gd name="T2" fmla="*/ 228520 w 935"/>
                <a:gd name="T3" fmla="*/ 0 h 337"/>
                <a:gd name="T4" fmla="*/ 347430 w 935"/>
                <a:gd name="T5" fmla="*/ 118271 h 337"/>
                <a:gd name="T6" fmla="*/ 407217 w 935"/>
                <a:gd name="T7" fmla="*/ 38983 h 337"/>
                <a:gd name="T8" fmla="*/ 620458 w 935"/>
                <a:gd name="T9" fmla="*/ 222005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 h="337">
                  <a:moveTo>
                    <a:pt x="0" y="306"/>
                  </a:moveTo>
                  <a:lnTo>
                    <a:pt x="344" y="0"/>
                  </a:lnTo>
                  <a:lnTo>
                    <a:pt x="523" y="179"/>
                  </a:lnTo>
                  <a:lnTo>
                    <a:pt x="613" y="59"/>
                  </a:lnTo>
                  <a:lnTo>
                    <a:pt x="934" y="336"/>
                  </a:ln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51" name="Freeform 633">
              <a:extLst>
                <a:ext uri="{FF2B5EF4-FFF2-40B4-BE49-F238E27FC236}">
                  <a16:creationId xmlns:a16="http://schemas.microsoft.com/office/drawing/2014/main" id="{63F068C1-D807-B840-9CAB-B8A5E44B2208}"/>
                </a:ext>
              </a:extLst>
            </p:cNvPr>
            <p:cNvSpPr>
              <a:spLocks noChangeArrowheads="1"/>
            </p:cNvSpPr>
            <p:nvPr/>
          </p:nvSpPr>
          <p:spPr bwMode="auto">
            <a:xfrm>
              <a:off x="4775839" y="12248260"/>
              <a:ext cx="105530" cy="99624"/>
            </a:xfrm>
            <a:custGeom>
              <a:avLst/>
              <a:gdLst>
                <a:gd name="T0" fmla="*/ 104805 w 158"/>
                <a:gd name="T1" fmla="*/ 49477 h 151"/>
                <a:gd name="T2" fmla="*/ 104805 w 158"/>
                <a:gd name="T3" fmla="*/ 49477 h 151"/>
                <a:gd name="T4" fmla="*/ 50066 w 158"/>
                <a:gd name="T5" fmla="*/ 98953 h 151"/>
                <a:gd name="T6" fmla="*/ 0 w 158"/>
                <a:gd name="T7" fmla="*/ 49477 h 151"/>
                <a:gd name="T8" fmla="*/ 50066 w 158"/>
                <a:gd name="T9" fmla="*/ 0 h 151"/>
                <a:gd name="T10" fmla="*/ 104805 w 158"/>
                <a:gd name="T11" fmla="*/ 49477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151">
                  <a:moveTo>
                    <a:pt x="157" y="75"/>
                  </a:moveTo>
                  <a:lnTo>
                    <a:pt x="157" y="75"/>
                  </a:lnTo>
                  <a:cubicBezTo>
                    <a:pt x="157" y="120"/>
                    <a:pt x="120" y="150"/>
                    <a:pt x="75" y="150"/>
                  </a:cubicBezTo>
                  <a:cubicBezTo>
                    <a:pt x="38" y="150"/>
                    <a:pt x="0" y="120"/>
                    <a:pt x="0" y="75"/>
                  </a:cubicBezTo>
                  <a:cubicBezTo>
                    <a:pt x="0" y="38"/>
                    <a:pt x="38" y="0"/>
                    <a:pt x="75" y="0"/>
                  </a:cubicBezTo>
                  <a:cubicBezTo>
                    <a:pt x="120" y="0"/>
                    <a:pt x="157" y="38"/>
                    <a:pt x="157" y="75"/>
                  </a:cubicBez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sp>
        <p:nvSpPr>
          <p:cNvPr id="88072" name="TextBox 51">
            <a:extLst>
              <a:ext uri="{FF2B5EF4-FFF2-40B4-BE49-F238E27FC236}">
                <a16:creationId xmlns:a16="http://schemas.microsoft.com/office/drawing/2014/main" id="{E0B017A4-6F22-42A8-8FFE-69EB595D0BD5}"/>
              </a:ext>
            </a:extLst>
          </p:cNvPr>
          <p:cNvSpPr txBox="1">
            <a:spLocks noChangeArrowheads="1"/>
          </p:cNvSpPr>
          <p:nvPr/>
        </p:nvSpPr>
        <p:spPr bwMode="auto">
          <a:xfrm>
            <a:off x="1296988" y="4686300"/>
            <a:ext cx="4795837"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a:t>
            </a:r>
          </a:p>
        </p:txBody>
      </p:sp>
      <p:sp>
        <p:nvSpPr>
          <p:cNvPr id="53" name="TextBox 52">
            <a:extLst>
              <a:ext uri="{FF2B5EF4-FFF2-40B4-BE49-F238E27FC236}">
                <a16:creationId xmlns:a16="http://schemas.microsoft.com/office/drawing/2014/main" id="{7E124D5F-126F-C045-9051-D67C09227188}"/>
              </a:ext>
            </a:extLst>
          </p:cNvPr>
          <p:cNvSpPr txBox="1"/>
          <p:nvPr/>
        </p:nvSpPr>
        <p:spPr>
          <a:xfrm>
            <a:off x="1193800" y="3954463"/>
            <a:ext cx="5000625"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 HERE</a:t>
            </a:r>
            <a:endParaRPr lang="en-US" sz="4800" spc="600">
              <a:solidFill>
                <a:schemeClr val="tx2"/>
              </a:solidFill>
              <a:latin typeface="Montserrat" charset="0"/>
              <a:ea typeface="Montserrat" charset="0"/>
              <a:cs typeface="Montserrat" charset="0"/>
            </a:endParaRPr>
          </a:p>
        </p:txBody>
      </p:sp>
      <p:sp>
        <p:nvSpPr>
          <p:cNvPr id="88074" name="TextBox 53">
            <a:extLst>
              <a:ext uri="{FF2B5EF4-FFF2-40B4-BE49-F238E27FC236}">
                <a16:creationId xmlns:a16="http://schemas.microsoft.com/office/drawing/2014/main" id="{04D91231-5277-4C5F-8253-EB039CF536F6}"/>
              </a:ext>
            </a:extLst>
          </p:cNvPr>
          <p:cNvSpPr txBox="1">
            <a:spLocks noChangeArrowheads="1"/>
          </p:cNvSpPr>
          <p:nvPr/>
        </p:nvSpPr>
        <p:spPr bwMode="auto">
          <a:xfrm>
            <a:off x="7907338" y="4686300"/>
            <a:ext cx="4795837"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a:t>
            </a:r>
          </a:p>
        </p:txBody>
      </p:sp>
      <p:sp>
        <p:nvSpPr>
          <p:cNvPr id="55" name="TextBox 54">
            <a:extLst>
              <a:ext uri="{FF2B5EF4-FFF2-40B4-BE49-F238E27FC236}">
                <a16:creationId xmlns:a16="http://schemas.microsoft.com/office/drawing/2014/main" id="{D2FE4A08-D73C-5E40-B7D5-28A97BB68047}"/>
              </a:ext>
            </a:extLst>
          </p:cNvPr>
          <p:cNvSpPr txBox="1"/>
          <p:nvPr/>
        </p:nvSpPr>
        <p:spPr>
          <a:xfrm>
            <a:off x="7804150" y="3954463"/>
            <a:ext cx="5000625"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 HERE</a:t>
            </a:r>
            <a:endParaRPr lang="en-US" sz="4800" spc="600">
              <a:solidFill>
                <a:schemeClr val="tx2"/>
              </a:solidFill>
              <a:latin typeface="Montserrat" charset="0"/>
              <a:ea typeface="Montserrat" charset="0"/>
              <a:cs typeface="Montserrat" charset="0"/>
            </a:endParaRPr>
          </a:p>
        </p:txBody>
      </p:sp>
      <p:sp>
        <p:nvSpPr>
          <p:cNvPr id="88076" name="TextBox 55">
            <a:extLst>
              <a:ext uri="{FF2B5EF4-FFF2-40B4-BE49-F238E27FC236}">
                <a16:creationId xmlns:a16="http://schemas.microsoft.com/office/drawing/2014/main" id="{842C4A84-3165-435D-AB12-2E260037B54D}"/>
              </a:ext>
            </a:extLst>
          </p:cNvPr>
          <p:cNvSpPr txBox="1">
            <a:spLocks noChangeArrowheads="1"/>
          </p:cNvSpPr>
          <p:nvPr/>
        </p:nvSpPr>
        <p:spPr bwMode="auto">
          <a:xfrm>
            <a:off x="1296988" y="10431463"/>
            <a:ext cx="4795837"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a:t>
            </a:r>
          </a:p>
        </p:txBody>
      </p:sp>
      <p:sp>
        <p:nvSpPr>
          <p:cNvPr id="57" name="TextBox 56">
            <a:extLst>
              <a:ext uri="{FF2B5EF4-FFF2-40B4-BE49-F238E27FC236}">
                <a16:creationId xmlns:a16="http://schemas.microsoft.com/office/drawing/2014/main" id="{3C4E21D2-B519-9043-A2AC-218CBF926E0B}"/>
              </a:ext>
            </a:extLst>
          </p:cNvPr>
          <p:cNvSpPr txBox="1"/>
          <p:nvPr/>
        </p:nvSpPr>
        <p:spPr>
          <a:xfrm>
            <a:off x="1193800" y="9699625"/>
            <a:ext cx="5000625"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 HERE</a:t>
            </a:r>
            <a:endParaRPr lang="en-US" sz="4800" spc="600">
              <a:solidFill>
                <a:schemeClr val="tx2"/>
              </a:solidFill>
              <a:latin typeface="Montserrat" charset="0"/>
              <a:ea typeface="Montserrat" charset="0"/>
              <a:cs typeface="Montserrat" charset="0"/>
            </a:endParaRPr>
          </a:p>
        </p:txBody>
      </p:sp>
      <p:sp>
        <p:nvSpPr>
          <p:cNvPr id="88078" name="TextBox 57">
            <a:extLst>
              <a:ext uri="{FF2B5EF4-FFF2-40B4-BE49-F238E27FC236}">
                <a16:creationId xmlns:a16="http://schemas.microsoft.com/office/drawing/2014/main" id="{9607A059-78CA-4156-BE70-9CA09E4FBF8B}"/>
              </a:ext>
            </a:extLst>
          </p:cNvPr>
          <p:cNvSpPr txBox="1">
            <a:spLocks noChangeArrowheads="1"/>
          </p:cNvSpPr>
          <p:nvPr/>
        </p:nvSpPr>
        <p:spPr bwMode="auto">
          <a:xfrm>
            <a:off x="7907338" y="10431463"/>
            <a:ext cx="4795837"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 a</a:t>
            </a:r>
          </a:p>
        </p:txBody>
      </p:sp>
      <p:sp>
        <p:nvSpPr>
          <p:cNvPr id="59" name="TextBox 58">
            <a:extLst>
              <a:ext uri="{FF2B5EF4-FFF2-40B4-BE49-F238E27FC236}">
                <a16:creationId xmlns:a16="http://schemas.microsoft.com/office/drawing/2014/main" id="{26F94278-8075-EF41-8BCC-37DB9315D2EC}"/>
              </a:ext>
            </a:extLst>
          </p:cNvPr>
          <p:cNvSpPr txBox="1"/>
          <p:nvPr/>
        </p:nvSpPr>
        <p:spPr>
          <a:xfrm>
            <a:off x="7804150" y="9699625"/>
            <a:ext cx="5000625"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YOUR TITLE HERE</a:t>
            </a:r>
            <a:endParaRPr lang="en-US" sz="4800" spc="600">
              <a:solidFill>
                <a:schemeClr val="tx2"/>
              </a:solidFill>
              <a:latin typeface="Montserrat" charset="0"/>
              <a:ea typeface="Montserrat" charset="0"/>
              <a:cs typeface="Montserrat" charset="0"/>
            </a:endParaRPr>
          </a:p>
        </p:txBody>
      </p:sp>
      <p:sp>
        <p:nvSpPr>
          <p:cNvPr id="8" name="Picture Placeholder 7">
            <a:extLst>
              <a:ext uri="{FF2B5EF4-FFF2-40B4-BE49-F238E27FC236}">
                <a16:creationId xmlns:a16="http://schemas.microsoft.com/office/drawing/2014/main" id="{1A09E8DE-1D6C-4B47-A539-37E592F9ACBF}"/>
              </a:ext>
            </a:extLst>
          </p:cNvPr>
          <p:cNvSpPr>
            <a:spLocks noGrp="1"/>
          </p:cNvSpPr>
          <p:nvPr>
            <p:ph type="pic" sz="quarter" idx="14"/>
          </p:nvPr>
        </p:nvSpPr>
        <p:spPr>
          <a:xfrm>
            <a:off x="14077950" y="2028825"/>
            <a:ext cx="7132638" cy="9537700"/>
          </a:xfrm>
        </p:spPr>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59" descr="New Macbook Silver.png">
            <a:extLst>
              <a:ext uri="{FF2B5EF4-FFF2-40B4-BE49-F238E27FC236}">
                <a16:creationId xmlns:a16="http://schemas.microsoft.com/office/drawing/2014/main" id="{A86B589F-92FF-479A-9D4E-E51AEE03AA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81663" y="4457700"/>
            <a:ext cx="13015912" cy="762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7004899D-8E8C-744A-867B-B006022B422D}"/>
              </a:ext>
            </a:extLst>
          </p:cNvPr>
          <p:cNvSpPr txBox="1"/>
          <p:nvPr/>
        </p:nvSpPr>
        <p:spPr>
          <a:xfrm>
            <a:off x="6291263" y="1390650"/>
            <a:ext cx="1179512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MACBOOK PRO WORKS</a:t>
            </a:r>
            <a:endParaRPr lang="en-US" sz="9600" spc="600">
              <a:solidFill>
                <a:schemeClr val="tx2"/>
              </a:solidFill>
              <a:latin typeface="Montserrat" charset="0"/>
              <a:ea typeface="Montserrat" charset="0"/>
              <a:cs typeface="Montserrat" charset="0"/>
            </a:endParaRPr>
          </a:p>
        </p:txBody>
      </p:sp>
      <p:sp>
        <p:nvSpPr>
          <p:cNvPr id="27" name="TextBox 26">
            <a:extLst>
              <a:ext uri="{FF2B5EF4-FFF2-40B4-BE49-F238E27FC236}">
                <a16:creationId xmlns:a16="http://schemas.microsoft.com/office/drawing/2014/main" id="{DFDA0F86-718A-2A43-B5AA-6F22A574CD9F}"/>
              </a:ext>
            </a:extLst>
          </p:cNvPr>
          <p:cNvSpPr txBox="1"/>
          <p:nvPr/>
        </p:nvSpPr>
        <p:spPr>
          <a:xfrm>
            <a:off x="905510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28" name="TextBox 27">
            <a:extLst>
              <a:ext uri="{FF2B5EF4-FFF2-40B4-BE49-F238E27FC236}">
                <a16:creationId xmlns:a16="http://schemas.microsoft.com/office/drawing/2014/main" id="{525D694F-0806-B94F-8989-15FA79CBF779}"/>
              </a:ext>
            </a:extLst>
          </p:cNvPr>
          <p:cNvSpPr txBox="1"/>
          <p:nvPr/>
        </p:nvSpPr>
        <p:spPr>
          <a:xfrm>
            <a:off x="4897438" y="2619375"/>
            <a:ext cx="14658975" cy="923925"/>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90117" name="TextBox 31">
            <a:extLst>
              <a:ext uri="{FF2B5EF4-FFF2-40B4-BE49-F238E27FC236}">
                <a16:creationId xmlns:a16="http://schemas.microsoft.com/office/drawing/2014/main" id="{ED102206-F1FA-4696-92C2-83765452429A}"/>
              </a:ext>
            </a:extLst>
          </p:cNvPr>
          <p:cNvSpPr txBox="1">
            <a:spLocks noChangeArrowheads="1"/>
          </p:cNvSpPr>
          <p:nvPr/>
        </p:nvSpPr>
        <p:spPr bwMode="auto">
          <a:xfrm>
            <a:off x="1712913" y="7181850"/>
            <a:ext cx="39639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 individuals</a:t>
            </a:r>
          </a:p>
        </p:txBody>
      </p:sp>
      <p:sp>
        <p:nvSpPr>
          <p:cNvPr id="33" name="TextBox 32">
            <a:extLst>
              <a:ext uri="{FF2B5EF4-FFF2-40B4-BE49-F238E27FC236}">
                <a16:creationId xmlns:a16="http://schemas.microsoft.com/office/drawing/2014/main" id="{60121218-EB45-544D-9E54-28BC953EF9DE}"/>
              </a:ext>
            </a:extLst>
          </p:cNvPr>
          <p:cNvSpPr txBox="1"/>
          <p:nvPr/>
        </p:nvSpPr>
        <p:spPr>
          <a:xfrm>
            <a:off x="1908175" y="6427788"/>
            <a:ext cx="3570288"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WRITE HERE</a:t>
            </a:r>
            <a:endParaRPr lang="en-US" sz="4800" spc="600">
              <a:solidFill>
                <a:schemeClr val="tx2"/>
              </a:solidFill>
              <a:latin typeface="Montserrat" charset="0"/>
              <a:ea typeface="Montserrat" charset="0"/>
              <a:cs typeface="Montserrat" charset="0"/>
            </a:endParaRPr>
          </a:p>
        </p:txBody>
      </p:sp>
      <p:sp>
        <p:nvSpPr>
          <p:cNvPr id="90119" name="TextBox 38">
            <a:extLst>
              <a:ext uri="{FF2B5EF4-FFF2-40B4-BE49-F238E27FC236}">
                <a16:creationId xmlns:a16="http://schemas.microsoft.com/office/drawing/2014/main" id="{3B373531-0139-4646-8D8B-04C65E746443}"/>
              </a:ext>
            </a:extLst>
          </p:cNvPr>
          <p:cNvSpPr txBox="1">
            <a:spLocks noChangeArrowheads="1"/>
          </p:cNvSpPr>
          <p:nvPr/>
        </p:nvSpPr>
        <p:spPr bwMode="auto">
          <a:xfrm>
            <a:off x="18926175" y="7181850"/>
            <a:ext cx="42799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 individuals</a:t>
            </a:r>
          </a:p>
        </p:txBody>
      </p:sp>
      <p:sp>
        <p:nvSpPr>
          <p:cNvPr id="40" name="TextBox 39">
            <a:extLst>
              <a:ext uri="{FF2B5EF4-FFF2-40B4-BE49-F238E27FC236}">
                <a16:creationId xmlns:a16="http://schemas.microsoft.com/office/drawing/2014/main" id="{819C069A-5A73-F44F-903A-855DEBDAB6B0}"/>
              </a:ext>
            </a:extLst>
          </p:cNvPr>
          <p:cNvSpPr txBox="1"/>
          <p:nvPr/>
        </p:nvSpPr>
        <p:spPr>
          <a:xfrm>
            <a:off x="19280188" y="6427788"/>
            <a:ext cx="3570287"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WRITE HERE</a:t>
            </a:r>
            <a:endParaRPr lang="en-US" sz="4800" spc="600">
              <a:solidFill>
                <a:schemeClr val="tx2"/>
              </a:solidFill>
              <a:latin typeface="Montserrat" charset="0"/>
              <a:ea typeface="Montserrat" charset="0"/>
              <a:cs typeface="Montserrat" charset="0"/>
            </a:endParaRPr>
          </a:p>
        </p:txBody>
      </p:sp>
      <p:grpSp>
        <p:nvGrpSpPr>
          <p:cNvPr id="90121" name="Group 28">
            <a:extLst>
              <a:ext uri="{FF2B5EF4-FFF2-40B4-BE49-F238E27FC236}">
                <a16:creationId xmlns:a16="http://schemas.microsoft.com/office/drawing/2014/main" id="{5D39EABF-76AD-475C-915E-99F67D4FB235}"/>
              </a:ext>
            </a:extLst>
          </p:cNvPr>
          <p:cNvGrpSpPr>
            <a:grpSpLocks/>
          </p:cNvGrpSpPr>
          <p:nvPr/>
        </p:nvGrpSpPr>
        <p:grpSpPr bwMode="auto">
          <a:xfrm>
            <a:off x="3149600" y="5207000"/>
            <a:ext cx="1162050" cy="696913"/>
            <a:chOff x="1775548" y="1990598"/>
            <a:chExt cx="621122" cy="372086"/>
          </a:xfrm>
        </p:grpSpPr>
        <p:sp>
          <p:nvSpPr>
            <p:cNvPr id="30" name="Freeform 226">
              <a:extLst>
                <a:ext uri="{FF2B5EF4-FFF2-40B4-BE49-F238E27FC236}">
                  <a16:creationId xmlns:a16="http://schemas.microsoft.com/office/drawing/2014/main" id="{59303B53-8E65-3445-BF27-2432A7A386FB}"/>
                </a:ext>
              </a:extLst>
            </p:cNvPr>
            <p:cNvSpPr>
              <a:spLocks noChangeArrowheads="1"/>
            </p:cNvSpPr>
            <p:nvPr/>
          </p:nvSpPr>
          <p:spPr bwMode="auto">
            <a:xfrm>
              <a:off x="1775548" y="1990598"/>
              <a:ext cx="621122" cy="372086"/>
            </a:xfrm>
            <a:custGeom>
              <a:avLst/>
              <a:gdLst>
                <a:gd name="T0" fmla="*/ 620457 w 934"/>
                <a:gd name="T1" fmla="*/ 371422 h 560"/>
                <a:gd name="T2" fmla="*/ 0 w 934"/>
                <a:gd name="T3" fmla="*/ 371422 h 560"/>
                <a:gd name="T4" fmla="*/ 0 w 934"/>
                <a:gd name="T5" fmla="*/ 0 h 560"/>
                <a:gd name="T6" fmla="*/ 620457 w 934"/>
                <a:gd name="T7" fmla="*/ 0 h 560"/>
                <a:gd name="T8" fmla="*/ 620457 w 934"/>
                <a:gd name="T9" fmla="*/ 371422 h 5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4" h="560">
                  <a:moveTo>
                    <a:pt x="933" y="559"/>
                  </a:moveTo>
                  <a:lnTo>
                    <a:pt x="0" y="559"/>
                  </a:lnTo>
                  <a:lnTo>
                    <a:pt x="0" y="0"/>
                  </a:lnTo>
                  <a:lnTo>
                    <a:pt x="933" y="0"/>
                  </a:lnTo>
                  <a:lnTo>
                    <a:pt x="933" y="559"/>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31" name="Freeform 227">
              <a:extLst>
                <a:ext uri="{FF2B5EF4-FFF2-40B4-BE49-F238E27FC236}">
                  <a16:creationId xmlns:a16="http://schemas.microsoft.com/office/drawing/2014/main" id="{2509E44C-36A2-AB47-BC5E-3682EA6F009B}"/>
                </a:ext>
              </a:extLst>
            </p:cNvPr>
            <p:cNvSpPr>
              <a:spLocks noChangeArrowheads="1"/>
            </p:cNvSpPr>
            <p:nvPr/>
          </p:nvSpPr>
          <p:spPr bwMode="auto">
            <a:xfrm>
              <a:off x="1775548" y="1990598"/>
              <a:ext cx="621122" cy="199181"/>
            </a:xfrm>
            <a:custGeom>
              <a:avLst/>
              <a:gdLst>
                <a:gd name="T0" fmla="*/ 0 w 934"/>
                <a:gd name="T1" fmla="*/ 0 h 299"/>
                <a:gd name="T2" fmla="*/ 307901 w 934"/>
                <a:gd name="T3" fmla="*/ 198562 h 299"/>
                <a:gd name="T4" fmla="*/ 620457 w 934"/>
                <a:gd name="T5" fmla="*/ 0 h 299"/>
                <a:gd name="T6" fmla="*/ 0 60000 65536"/>
                <a:gd name="T7" fmla="*/ 0 60000 65536"/>
                <a:gd name="T8" fmla="*/ 0 60000 65536"/>
              </a:gdLst>
              <a:ahLst/>
              <a:cxnLst>
                <a:cxn ang="T6">
                  <a:pos x="T0" y="T1"/>
                </a:cxn>
                <a:cxn ang="T7">
                  <a:pos x="T2" y="T3"/>
                </a:cxn>
                <a:cxn ang="T8">
                  <a:pos x="T4" y="T5"/>
                </a:cxn>
              </a:cxnLst>
              <a:rect l="0" t="0" r="r" b="b"/>
              <a:pathLst>
                <a:path w="934" h="299">
                  <a:moveTo>
                    <a:pt x="0" y="0"/>
                  </a:moveTo>
                  <a:lnTo>
                    <a:pt x="463" y="298"/>
                  </a:lnTo>
                  <a:lnTo>
                    <a:pt x="933" y="0"/>
                  </a:ln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grpSp>
      <p:grpSp>
        <p:nvGrpSpPr>
          <p:cNvPr id="90122" name="Group 33">
            <a:extLst>
              <a:ext uri="{FF2B5EF4-FFF2-40B4-BE49-F238E27FC236}">
                <a16:creationId xmlns:a16="http://schemas.microsoft.com/office/drawing/2014/main" id="{0AAA48C3-8E3F-40FE-838C-4BF15147A3C4}"/>
              </a:ext>
            </a:extLst>
          </p:cNvPr>
          <p:cNvGrpSpPr>
            <a:grpSpLocks/>
          </p:cNvGrpSpPr>
          <p:nvPr/>
        </p:nvGrpSpPr>
        <p:grpSpPr bwMode="auto">
          <a:xfrm>
            <a:off x="20523200" y="5222875"/>
            <a:ext cx="1162050" cy="1014413"/>
            <a:chOff x="6885153" y="7021098"/>
            <a:chExt cx="621122" cy="542018"/>
          </a:xfrm>
        </p:grpSpPr>
        <p:sp>
          <p:nvSpPr>
            <p:cNvPr id="35" name="Line 469">
              <a:extLst>
                <a:ext uri="{FF2B5EF4-FFF2-40B4-BE49-F238E27FC236}">
                  <a16:creationId xmlns:a16="http://schemas.microsoft.com/office/drawing/2014/main" id="{40D10F37-9C53-EA4C-8EFB-F810EB42CBB6}"/>
                </a:ext>
              </a:extLst>
            </p:cNvPr>
            <p:cNvSpPr>
              <a:spLocks noChangeShapeType="1"/>
            </p:cNvSpPr>
            <p:nvPr/>
          </p:nvSpPr>
          <p:spPr bwMode="auto">
            <a:xfrm>
              <a:off x="6973400" y="7129671"/>
              <a:ext cx="442083" cy="2545"/>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solidFill>
                  <a:schemeClr val="tx2"/>
                </a:solidFill>
                <a:latin typeface="Montserrat Light" charset="0"/>
              </a:endParaRPr>
            </a:p>
          </p:txBody>
        </p:sp>
        <p:sp>
          <p:nvSpPr>
            <p:cNvPr id="36" name="Line 470">
              <a:extLst>
                <a:ext uri="{FF2B5EF4-FFF2-40B4-BE49-F238E27FC236}">
                  <a16:creationId xmlns:a16="http://schemas.microsoft.com/office/drawing/2014/main" id="{13C665DA-C381-1749-84D8-EEB4D941E11A}"/>
                </a:ext>
              </a:extLst>
            </p:cNvPr>
            <p:cNvSpPr>
              <a:spLocks noChangeShapeType="1"/>
            </p:cNvSpPr>
            <p:nvPr/>
          </p:nvSpPr>
          <p:spPr bwMode="auto">
            <a:xfrm>
              <a:off x="6973400" y="7228914"/>
              <a:ext cx="442083" cy="3393"/>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solidFill>
                  <a:schemeClr val="tx2"/>
                </a:solidFill>
                <a:latin typeface="Montserrat Light" charset="0"/>
              </a:endParaRPr>
            </a:p>
          </p:txBody>
        </p:sp>
        <p:sp>
          <p:nvSpPr>
            <p:cNvPr id="37" name="Line 471">
              <a:extLst>
                <a:ext uri="{FF2B5EF4-FFF2-40B4-BE49-F238E27FC236}">
                  <a16:creationId xmlns:a16="http://schemas.microsoft.com/office/drawing/2014/main" id="{5BFEF9C2-46AE-0340-89B2-2D93C78DE2EE}"/>
                </a:ext>
              </a:extLst>
            </p:cNvPr>
            <p:cNvSpPr>
              <a:spLocks noChangeShapeType="1"/>
            </p:cNvSpPr>
            <p:nvPr/>
          </p:nvSpPr>
          <p:spPr bwMode="auto">
            <a:xfrm>
              <a:off x="6973400" y="7329005"/>
              <a:ext cx="442083" cy="2544"/>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solidFill>
                  <a:schemeClr val="tx2"/>
                </a:solidFill>
                <a:latin typeface="Montserrat Light" charset="0"/>
              </a:endParaRPr>
            </a:p>
          </p:txBody>
        </p:sp>
        <p:sp>
          <p:nvSpPr>
            <p:cNvPr id="38" name="Freeform 472">
              <a:extLst>
                <a:ext uri="{FF2B5EF4-FFF2-40B4-BE49-F238E27FC236}">
                  <a16:creationId xmlns:a16="http://schemas.microsoft.com/office/drawing/2014/main" id="{AF10D24E-E65F-2944-8CEA-86911C8C75C0}"/>
                </a:ext>
              </a:extLst>
            </p:cNvPr>
            <p:cNvSpPr>
              <a:spLocks noChangeArrowheads="1"/>
            </p:cNvSpPr>
            <p:nvPr/>
          </p:nvSpPr>
          <p:spPr bwMode="auto">
            <a:xfrm>
              <a:off x="6885153" y="7021098"/>
              <a:ext cx="621122" cy="542018"/>
            </a:xfrm>
            <a:custGeom>
              <a:avLst/>
              <a:gdLst>
                <a:gd name="T0" fmla="*/ 307901 w 934"/>
                <a:gd name="T1" fmla="*/ 422161 h 814"/>
                <a:gd name="T2" fmla="*/ 620457 w 934"/>
                <a:gd name="T3" fmla="*/ 422161 h 814"/>
                <a:gd name="T4" fmla="*/ 620457 w 934"/>
                <a:gd name="T5" fmla="*/ 0 h 814"/>
                <a:gd name="T6" fmla="*/ 0 w 934"/>
                <a:gd name="T7" fmla="*/ 0 h 814"/>
                <a:gd name="T8" fmla="*/ 0 w 934"/>
                <a:gd name="T9" fmla="*/ 422161 h 814"/>
                <a:gd name="T10" fmla="*/ 168913 w 934"/>
                <a:gd name="T11" fmla="*/ 422161 h 814"/>
                <a:gd name="T12" fmla="*/ 168913 w 934"/>
                <a:gd name="T13" fmla="*/ 541352 h 814"/>
                <a:gd name="T14" fmla="*/ 307901 w 934"/>
                <a:gd name="T15" fmla="*/ 422161 h 8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34" h="814">
                  <a:moveTo>
                    <a:pt x="463" y="634"/>
                  </a:moveTo>
                  <a:lnTo>
                    <a:pt x="933" y="634"/>
                  </a:lnTo>
                  <a:lnTo>
                    <a:pt x="933" y="0"/>
                  </a:lnTo>
                  <a:lnTo>
                    <a:pt x="0" y="0"/>
                  </a:lnTo>
                  <a:lnTo>
                    <a:pt x="0" y="634"/>
                  </a:lnTo>
                  <a:lnTo>
                    <a:pt x="254" y="634"/>
                  </a:lnTo>
                  <a:lnTo>
                    <a:pt x="254" y="813"/>
                  </a:lnTo>
                  <a:lnTo>
                    <a:pt x="463" y="634"/>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grpSp>
        <p:nvGrpSpPr>
          <p:cNvPr id="90123" name="Group 40">
            <a:extLst>
              <a:ext uri="{FF2B5EF4-FFF2-40B4-BE49-F238E27FC236}">
                <a16:creationId xmlns:a16="http://schemas.microsoft.com/office/drawing/2014/main" id="{13BC87AA-5A84-437E-B02B-39B7055B9AEC}"/>
              </a:ext>
            </a:extLst>
          </p:cNvPr>
          <p:cNvGrpSpPr>
            <a:grpSpLocks/>
          </p:cNvGrpSpPr>
          <p:nvPr/>
        </p:nvGrpSpPr>
        <p:grpSpPr bwMode="auto">
          <a:xfrm>
            <a:off x="3138488" y="8734425"/>
            <a:ext cx="1163637" cy="790575"/>
            <a:chOff x="6188913" y="23939881"/>
            <a:chExt cx="1307713" cy="888262"/>
          </a:xfrm>
        </p:grpSpPr>
        <p:sp>
          <p:nvSpPr>
            <p:cNvPr id="42" name="Freeform 627">
              <a:extLst>
                <a:ext uri="{FF2B5EF4-FFF2-40B4-BE49-F238E27FC236}">
                  <a16:creationId xmlns:a16="http://schemas.microsoft.com/office/drawing/2014/main" id="{AEB0948F-5BE3-7F49-A285-2355E10291E4}"/>
                </a:ext>
              </a:extLst>
            </p:cNvPr>
            <p:cNvSpPr>
              <a:spLocks noChangeArrowheads="1"/>
            </p:cNvSpPr>
            <p:nvPr/>
          </p:nvSpPr>
          <p:spPr bwMode="auto">
            <a:xfrm>
              <a:off x="6188913" y="23939881"/>
              <a:ext cx="1307713" cy="888262"/>
            </a:xfrm>
            <a:custGeom>
              <a:avLst/>
              <a:gdLst>
                <a:gd name="T0" fmla="*/ 950682 w 934"/>
                <a:gd name="T1" fmla="*/ 208098 h 636"/>
                <a:gd name="T2" fmla="*/ 784068 w 934"/>
                <a:gd name="T3" fmla="*/ 0 h 636"/>
                <a:gd name="T4" fmla="*/ 532046 w 934"/>
                <a:gd name="T5" fmla="*/ 0 h 636"/>
                <a:gd name="T6" fmla="*/ 365432 w 934"/>
                <a:gd name="T7" fmla="*/ 208098 h 636"/>
                <a:gd name="T8" fmla="*/ 0 w 934"/>
                <a:gd name="T9" fmla="*/ 208098 h 636"/>
                <a:gd name="T10" fmla="*/ 0 w 934"/>
                <a:gd name="T11" fmla="*/ 886861 h 636"/>
                <a:gd name="T12" fmla="*/ 1306313 w 934"/>
                <a:gd name="T13" fmla="*/ 886861 h 636"/>
                <a:gd name="T14" fmla="*/ 1306313 w 934"/>
                <a:gd name="T15" fmla="*/ 208098 h 636"/>
                <a:gd name="T16" fmla="*/ 950682 w 934"/>
                <a:gd name="T17" fmla="*/ 208098 h 6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34" h="636">
                  <a:moveTo>
                    <a:pt x="679" y="149"/>
                  </a:moveTo>
                  <a:lnTo>
                    <a:pt x="560" y="0"/>
                  </a:lnTo>
                  <a:lnTo>
                    <a:pt x="380" y="0"/>
                  </a:lnTo>
                  <a:lnTo>
                    <a:pt x="261" y="149"/>
                  </a:lnTo>
                  <a:lnTo>
                    <a:pt x="0" y="149"/>
                  </a:lnTo>
                  <a:lnTo>
                    <a:pt x="0" y="635"/>
                  </a:lnTo>
                  <a:lnTo>
                    <a:pt x="933" y="635"/>
                  </a:lnTo>
                  <a:lnTo>
                    <a:pt x="933" y="149"/>
                  </a:lnTo>
                  <a:lnTo>
                    <a:pt x="679" y="149"/>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43" name="Freeform 628">
              <a:extLst>
                <a:ext uri="{FF2B5EF4-FFF2-40B4-BE49-F238E27FC236}">
                  <a16:creationId xmlns:a16="http://schemas.microsoft.com/office/drawing/2014/main" id="{FB4BF458-038D-3344-9F1A-9CB829A36BBE}"/>
                </a:ext>
              </a:extLst>
            </p:cNvPr>
            <p:cNvSpPr>
              <a:spLocks noChangeArrowheads="1"/>
            </p:cNvSpPr>
            <p:nvPr/>
          </p:nvSpPr>
          <p:spPr bwMode="auto">
            <a:xfrm>
              <a:off x="6683096" y="24316234"/>
              <a:ext cx="331835" cy="346030"/>
            </a:xfrm>
            <a:custGeom>
              <a:avLst/>
              <a:gdLst>
                <a:gd name="T0" fmla="*/ 331702 w 239"/>
                <a:gd name="T1" fmla="*/ 166424 h 247"/>
                <a:gd name="T2" fmla="*/ 331702 w 239"/>
                <a:gd name="T3" fmla="*/ 166424 h 247"/>
                <a:gd name="T4" fmla="*/ 165851 w 239"/>
                <a:gd name="T5" fmla="*/ 0 h 247"/>
                <a:gd name="T6" fmla="*/ 0 w 239"/>
                <a:gd name="T7" fmla="*/ 166424 h 247"/>
                <a:gd name="T8" fmla="*/ 165851 w 239"/>
                <a:gd name="T9" fmla="*/ 344035 h 247"/>
                <a:gd name="T10" fmla="*/ 331702 w 239"/>
                <a:gd name="T11" fmla="*/ 166424 h 2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9" h="247">
                  <a:moveTo>
                    <a:pt x="238" y="119"/>
                  </a:moveTo>
                  <a:lnTo>
                    <a:pt x="238" y="119"/>
                  </a:lnTo>
                  <a:cubicBezTo>
                    <a:pt x="238" y="60"/>
                    <a:pt x="186" y="0"/>
                    <a:pt x="119" y="0"/>
                  </a:cubicBezTo>
                  <a:cubicBezTo>
                    <a:pt x="52" y="0"/>
                    <a:pt x="0" y="60"/>
                    <a:pt x="0" y="119"/>
                  </a:cubicBezTo>
                  <a:cubicBezTo>
                    <a:pt x="0" y="186"/>
                    <a:pt x="52" y="246"/>
                    <a:pt x="119" y="246"/>
                  </a:cubicBezTo>
                  <a:cubicBezTo>
                    <a:pt x="186" y="246"/>
                    <a:pt x="238" y="186"/>
                    <a:pt x="238" y="119"/>
                  </a:cubicBez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44" name="Line 629">
              <a:extLst>
                <a:ext uri="{FF2B5EF4-FFF2-40B4-BE49-F238E27FC236}">
                  <a16:creationId xmlns:a16="http://schemas.microsoft.com/office/drawing/2014/main" id="{CE8A1F19-34A1-5344-AB8E-D105CC3C0185}"/>
                </a:ext>
              </a:extLst>
            </p:cNvPr>
            <p:cNvSpPr>
              <a:spLocks noChangeShapeType="1"/>
            </p:cNvSpPr>
            <p:nvPr/>
          </p:nvSpPr>
          <p:spPr bwMode="auto">
            <a:xfrm>
              <a:off x="6354830" y="24150353"/>
              <a:ext cx="7136" cy="677790"/>
            </a:xfrm>
            <a:prstGeom prst="line">
              <a:avLst/>
            </a:prstGeom>
            <a:noFill/>
            <a:ln w="3429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1828434" eaLnBrk="1" fontAlgn="auto" hangingPunct="1">
                <a:spcBef>
                  <a:spcPts val="0"/>
                </a:spcBef>
                <a:spcAft>
                  <a:spcPts val="0"/>
                </a:spcAft>
                <a:defRPr/>
              </a:pPr>
              <a:endParaRPr lang="en-US">
                <a:solidFill>
                  <a:schemeClr val="tx2"/>
                </a:solidFill>
                <a:latin typeface="Montserrat Light" charset="0"/>
              </a:endParaRPr>
            </a:p>
          </p:txBody>
        </p:sp>
        <p:sp>
          <p:nvSpPr>
            <p:cNvPr id="45" name="Freeform 630">
              <a:extLst>
                <a:ext uri="{FF2B5EF4-FFF2-40B4-BE49-F238E27FC236}">
                  <a16:creationId xmlns:a16="http://schemas.microsoft.com/office/drawing/2014/main" id="{0903B206-48AD-BB46-AAE6-E41099A6343E}"/>
                </a:ext>
              </a:extLst>
            </p:cNvPr>
            <p:cNvSpPr>
              <a:spLocks noChangeArrowheads="1"/>
            </p:cNvSpPr>
            <p:nvPr/>
          </p:nvSpPr>
          <p:spPr bwMode="auto">
            <a:xfrm>
              <a:off x="7305732" y="24316234"/>
              <a:ext cx="5352" cy="5350"/>
            </a:xfrm>
            <a:custGeom>
              <a:avLst/>
              <a:gdLst>
                <a:gd name="T0" fmla="*/ 0 w 1"/>
                <a:gd name="T1" fmla="*/ 0 h 1"/>
                <a:gd name="T2" fmla="*/ 0 w 1"/>
                <a:gd name="T3" fmla="*/ 0 h 1"/>
                <a:gd name="T4" fmla="*/ 0 60000 65536"/>
                <a:gd name="T5" fmla="*/ 0 60000 65536"/>
              </a:gdLst>
              <a:ahLst/>
              <a:cxnLst>
                <a:cxn ang="T4">
                  <a:pos x="T0" y="T1"/>
                </a:cxn>
                <a:cxn ang="T5">
                  <a:pos x="T2" y="T3"/>
                </a:cxn>
              </a:cxnLst>
              <a:rect l="0" t="0" r="r" b="b"/>
              <a:pathLst>
                <a:path w="1" h="1">
                  <a:moveTo>
                    <a:pt x="0" y="0"/>
                  </a:moveTo>
                  <a:lnTo>
                    <a:pt x="0" y="0"/>
                  </a:ln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grpSp>
        <p:nvGrpSpPr>
          <p:cNvPr id="90124" name="Group 45">
            <a:extLst>
              <a:ext uri="{FF2B5EF4-FFF2-40B4-BE49-F238E27FC236}">
                <a16:creationId xmlns:a16="http://schemas.microsoft.com/office/drawing/2014/main" id="{D53CFD11-6184-4661-BD4B-845888E1F31E}"/>
              </a:ext>
            </a:extLst>
          </p:cNvPr>
          <p:cNvGrpSpPr>
            <a:grpSpLocks/>
          </p:cNvGrpSpPr>
          <p:nvPr/>
        </p:nvGrpSpPr>
        <p:grpSpPr bwMode="auto">
          <a:xfrm>
            <a:off x="20524788" y="8734425"/>
            <a:ext cx="1163637" cy="790575"/>
            <a:chOff x="4330350" y="12186372"/>
            <a:chExt cx="621122" cy="421894"/>
          </a:xfrm>
        </p:grpSpPr>
        <p:sp>
          <p:nvSpPr>
            <p:cNvPr id="47" name="Freeform 631">
              <a:extLst>
                <a:ext uri="{FF2B5EF4-FFF2-40B4-BE49-F238E27FC236}">
                  <a16:creationId xmlns:a16="http://schemas.microsoft.com/office/drawing/2014/main" id="{4BF447B4-3313-204E-8F61-F9D787ADE5DF}"/>
                </a:ext>
              </a:extLst>
            </p:cNvPr>
            <p:cNvSpPr>
              <a:spLocks noChangeArrowheads="1"/>
            </p:cNvSpPr>
            <p:nvPr/>
          </p:nvSpPr>
          <p:spPr bwMode="auto">
            <a:xfrm>
              <a:off x="4330350" y="12186372"/>
              <a:ext cx="621122" cy="421894"/>
            </a:xfrm>
            <a:custGeom>
              <a:avLst/>
              <a:gdLst>
                <a:gd name="T0" fmla="*/ 620458 w 935"/>
                <a:gd name="T1" fmla="*/ 0 h 635"/>
                <a:gd name="T2" fmla="*/ 0 w 935"/>
                <a:gd name="T3" fmla="*/ 0 h 635"/>
                <a:gd name="T4" fmla="*/ 0 w 935"/>
                <a:gd name="T5" fmla="*/ 421230 h 635"/>
                <a:gd name="T6" fmla="*/ 620458 w 935"/>
                <a:gd name="T7" fmla="*/ 421230 h 635"/>
                <a:gd name="T8" fmla="*/ 620458 w 935"/>
                <a:gd name="T9" fmla="*/ 0 h 6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 h="635">
                  <a:moveTo>
                    <a:pt x="934" y="0"/>
                  </a:moveTo>
                  <a:lnTo>
                    <a:pt x="0" y="0"/>
                  </a:lnTo>
                  <a:lnTo>
                    <a:pt x="0" y="634"/>
                  </a:lnTo>
                  <a:lnTo>
                    <a:pt x="934" y="634"/>
                  </a:lnTo>
                  <a:lnTo>
                    <a:pt x="934" y="0"/>
                  </a:lnTo>
                </a:path>
              </a:pathLst>
            </a:custGeom>
            <a:noFill/>
            <a:ln w="34290"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sp>
          <p:nvSpPr>
            <p:cNvPr id="48" name="Freeform 632">
              <a:extLst>
                <a:ext uri="{FF2B5EF4-FFF2-40B4-BE49-F238E27FC236}">
                  <a16:creationId xmlns:a16="http://schemas.microsoft.com/office/drawing/2014/main" id="{3ACFC17E-A254-2A4D-9501-D367B805149E}"/>
                </a:ext>
              </a:extLst>
            </p:cNvPr>
            <p:cNvSpPr>
              <a:spLocks noChangeArrowheads="1"/>
            </p:cNvSpPr>
            <p:nvPr/>
          </p:nvSpPr>
          <p:spPr bwMode="auto">
            <a:xfrm>
              <a:off x="4330350" y="12347336"/>
              <a:ext cx="621122" cy="222808"/>
            </a:xfrm>
            <a:custGeom>
              <a:avLst/>
              <a:gdLst>
                <a:gd name="T0" fmla="*/ 0 w 935"/>
                <a:gd name="T1" fmla="*/ 202183 h 337"/>
                <a:gd name="T2" fmla="*/ 228520 w 935"/>
                <a:gd name="T3" fmla="*/ 0 h 337"/>
                <a:gd name="T4" fmla="*/ 347430 w 935"/>
                <a:gd name="T5" fmla="*/ 118271 h 337"/>
                <a:gd name="T6" fmla="*/ 407217 w 935"/>
                <a:gd name="T7" fmla="*/ 38983 h 337"/>
                <a:gd name="T8" fmla="*/ 620458 w 935"/>
                <a:gd name="T9" fmla="*/ 222005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 h="337">
                  <a:moveTo>
                    <a:pt x="0" y="306"/>
                  </a:moveTo>
                  <a:lnTo>
                    <a:pt x="344" y="0"/>
                  </a:lnTo>
                  <a:lnTo>
                    <a:pt x="523" y="179"/>
                  </a:lnTo>
                  <a:lnTo>
                    <a:pt x="613" y="59"/>
                  </a:lnTo>
                  <a:lnTo>
                    <a:pt x="934" y="336"/>
                  </a:ln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GB">
                <a:latin typeface="Lato Light" panose="020F0302020204030203" pitchFamily="34" charset="77"/>
              </a:endParaRPr>
            </a:p>
          </p:txBody>
        </p:sp>
        <p:sp>
          <p:nvSpPr>
            <p:cNvPr id="49" name="Freeform 633">
              <a:extLst>
                <a:ext uri="{FF2B5EF4-FFF2-40B4-BE49-F238E27FC236}">
                  <a16:creationId xmlns:a16="http://schemas.microsoft.com/office/drawing/2014/main" id="{0AFE81AC-8FE6-9B43-98CC-BE61671D3F3C}"/>
                </a:ext>
              </a:extLst>
            </p:cNvPr>
            <p:cNvSpPr>
              <a:spLocks noChangeArrowheads="1"/>
            </p:cNvSpPr>
            <p:nvPr/>
          </p:nvSpPr>
          <p:spPr bwMode="auto">
            <a:xfrm>
              <a:off x="4776067" y="12248216"/>
              <a:ext cx="105074" cy="99119"/>
            </a:xfrm>
            <a:custGeom>
              <a:avLst/>
              <a:gdLst>
                <a:gd name="T0" fmla="*/ 104805 w 158"/>
                <a:gd name="T1" fmla="*/ 49477 h 151"/>
                <a:gd name="T2" fmla="*/ 104805 w 158"/>
                <a:gd name="T3" fmla="*/ 49477 h 151"/>
                <a:gd name="T4" fmla="*/ 50066 w 158"/>
                <a:gd name="T5" fmla="*/ 98953 h 151"/>
                <a:gd name="T6" fmla="*/ 0 w 158"/>
                <a:gd name="T7" fmla="*/ 49477 h 151"/>
                <a:gd name="T8" fmla="*/ 50066 w 158"/>
                <a:gd name="T9" fmla="*/ 0 h 151"/>
                <a:gd name="T10" fmla="*/ 104805 w 158"/>
                <a:gd name="T11" fmla="*/ 49477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151">
                  <a:moveTo>
                    <a:pt x="157" y="75"/>
                  </a:moveTo>
                  <a:lnTo>
                    <a:pt x="157" y="75"/>
                  </a:lnTo>
                  <a:cubicBezTo>
                    <a:pt x="157" y="120"/>
                    <a:pt x="120" y="150"/>
                    <a:pt x="75" y="150"/>
                  </a:cubicBezTo>
                  <a:cubicBezTo>
                    <a:pt x="38" y="150"/>
                    <a:pt x="0" y="120"/>
                    <a:pt x="0" y="75"/>
                  </a:cubicBezTo>
                  <a:cubicBezTo>
                    <a:pt x="0" y="38"/>
                    <a:pt x="38" y="0"/>
                    <a:pt x="75" y="0"/>
                  </a:cubicBezTo>
                  <a:cubicBezTo>
                    <a:pt x="120" y="0"/>
                    <a:pt x="157" y="38"/>
                    <a:pt x="157" y="75"/>
                  </a:cubicBezTo>
                </a:path>
              </a:pathLst>
            </a:custGeom>
            <a:noFill/>
            <a:ln w="3429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GB">
                <a:latin typeface="Lato Light" panose="020F0302020204030203" pitchFamily="34" charset="77"/>
              </a:endParaRPr>
            </a:p>
          </p:txBody>
        </p:sp>
      </p:grpSp>
      <p:sp>
        <p:nvSpPr>
          <p:cNvPr id="90125" name="TextBox 49">
            <a:extLst>
              <a:ext uri="{FF2B5EF4-FFF2-40B4-BE49-F238E27FC236}">
                <a16:creationId xmlns:a16="http://schemas.microsoft.com/office/drawing/2014/main" id="{1C1CF2EC-917B-4561-88D8-AAA78D717EA3}"/>
              </a:ext>
            </a:extLst>
          </p:cNvPr>
          <p:cNvSpPr txBox="1">
            <a:spLocks noChangeArrowheads="1"/>
          </p:cNvSpPr>
          <p:nvPr/>
        </p:nvSpPr>
        <p:spPr bwMode="auto">
          <a:xfrm>
            <a:off x="1296988" y="10690225"/>
            <a:ext cx="47958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 individuals,</a:t>
            </a:r>
          </a:p>
        </p:txBody>
      </p:sp>
      <p:sp>
        <p:nvSpPr>
          <p:cNvPr id="51" name="TextBox 50">
            <a:extLst>
              <a:ext uri="{FF2B5EF4-FFF2-40B4-BE49-F238E27FC236}">
                <a16:creationId xmlns:a16="http://schemas.microsoft.com/office/drawing/2014/main" id="{7AA61FF0-FD53-6E47-91D3-3F405CB3E7B6}"/>
              </a:ext>
            </a:extLst>
          </p:cNvPr>
          <p:cNvSpPr txBox="1"/>
          <p:nvPr/>
        </p:nvSpPr>
        <p:spPr>
          <a:xfrm>
            <a:off x="1908175" y="9958388"/>
            <a:ext cx="3570288"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WRITE HERE</a:t>
            </a:r>
            <a:endParaRPr lang="en-US" sz="4800" spc="600">
              <a:solidFill>
                <a:schemeClr val="tx2"/>
              </a:solidFill>
              <a:latin typeface="Montserrat" charset="0"/>
              <a:ea typeface="Montserrat" charset="0"/>
              <a:cs typeface="Montserrat" charset="0"/>
            </a:endParaRPr>
          </a:p>
        </p:txBody>
      </p:sp>
      <p:sp>
        <p:nvSpPr>
          <p:cNvPr id="90127" name="TextBox 51">
            <a:extLst>
              <a:ext uri="{FF2B5EF4-FFF2-40B4-BE49-F238E27FC236}">
                <a16:creationId xmlns:a16="http://schemas.microsoft.com/office/drawing/2014/main" id="{38AA544A-C250-4843-860F-37E0E097DB0F}"/>
              </a:ext>
            </a:extLst>
          </p:cNvPr>
          <p:cNvSpPr txBox="1">
            <a:spLocks noChangeArrowheads="1"/>
          </p:cNvSpPr>
          <p:nvPr/>
        </p:nvSpPr>
        <p:spPr bwMode="auto">
          <a:xfrm>
            <a:off x="18669000" y="10690225"/>
            <a:ext cx="47958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 individuals.</a:t>
            </a:r>
          </a:p>
        </p:txBody>
      </p:sp>
      <p:sp>
        <p:nvSpPr>
          <p:cNvPr id="53" name="TextBox 52">
            <a:extLst>
              <a:ext uri="{FF2B5EF4-FFF2-40B4-BE49-F238E27FC236}">
                <a16:creationId xmlns:a16="http://schemas.microsoft.com/office/drawing/2014/main" id="{978AE735-449E-8248-9B51-E5FA7B972700}"/>
              </a:ext>
            </a:extLst>
          </p:cNvPr>
          <p:cNvSpPr txBox="1"/>
          <p:nvPr/>
        </p:nvSpPr>
        <p:spPr>
          <a:xfrm>
            <a:off x="19280188" y="9958388"/>
            <a:ext cx="3570287"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spc="600">
                <a:solidFill>
                  <a:schemeClr val="tx2"/>
                </a:solidFill>
                <a:latin typeface="Montserrat" charset="0"/>
                <a:ea typeface="Montserrat" charset="0"/>
                <a:cs typeface="Montserrat" charset="0"/>
              </a:rPr>
              <a:t>WRITE HERE</a:t>
            </a:r>
            <a:endParaRPr lang="en-US" sz="4800" spc="600">
              <a:solidFill>
                <a:schemeClr val="tx2"/>
              </a:solidFill>
              <a:latin typeface="Montserrat" charset="0"/>
              <a:ea typeface="Montserrat" charset="0"/>
              <a:cs typeface="Montserrat" charset="0"/>
            </a:endParaRPr>
          </a:p>
        </p:txBody>
      </p:sp>
      <p:sp>
        <p:nvSpPr>
          <p:cNvPr id="4" name="Picture Placeholder 3">
            <a:extLst>
              <a:ext uri="{FF2B5EF4-FFF2-40B4-BE49-F238E27FC236}">
                <a16:creationId xmlns:a16="http://schemas.microsoft.com/office/drawing/2014/main" id="{9F5B6C45-53AE-2A4B-B21A-9EFF64FEDC46}"/>
              </a:ext>
            </a:extLst>
          </p:cNvPr>
          <p:cNvSpPr>
            <a:spLocks noGrp="1"/>
          </p:cNvSpPr>
          <p:nvPr>
            <p:ph type="pic" sz="quarter" idx="14"/>
          </p:nvPr>
        </p:nvSpPr>
        <p:spPr>
          <a:xfrm>
            <a:off x="7126288" y="4981575"/>
            <a:ext cx="9994900" cy="6243638"/>
          </a:xfrm>
        </p:spPr>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137" name="Chart 27">
            <a:extLst>
              <a:ext uri="{FF2B5EF4-FFF2-40B4-BE49-F238E27FC236}">
                <a16:creationId xmlns:a16="http://schemas.microsoft.com/office/drawing/2014/main" id="{F085B844-6C8F-43A5-8980-209841C91413}"/>
              </a:ext>
            </a:extLst>
          </p:cNvPr>
          <p:cNvGraphicFramePr>
            <a:graphicFrameLocks/>
          </p:cNvGraphicFramePr>
          <p:nvPr/>
        </p:nvGraphicFramePr>
        <p:xfrm>
          <a:off x="2381250" y="4173538"/>
          <a:ext cx="4638675" cy="3849687"/>
        </p:xfrm>
        <a:graphic>
          <a:graphicData uri="http://schemas.openxmlformats.org/presentationml/2006/ole">
            <mc:AlternateContent xmlns:mc="http://schemas.openxmlformats.org/markup-compatibility/2006">
              <mc:Choice xmlns:v="urn:schemas-microsoft-com:vml" Requires="v">
                <p:oleObj name="Chart" r:id="rId2" imgW="0" imgH="0" progId="Excel.Chart.8">
                  <p:embed/>
                </p:oleObj>
              </mc:Choice>
              <mc:Fallback>
                <p:oleObj name="Chart" r:id="rId2" imgW="0" imgH="0" progId="Excel.Chart.8">
                  <p:embed/>
                  <p:pic>
                    <p:nvPicPr>
                      <p:cNvPr id="91137" name="Chart 27">
                        <a:extLst>
                          <a:ext uri="{FF2B5EF4-FFF2-40B4-BE49-F238E27FC236}">
                            <a16:creationId xmlns:a16="http://schemas.microsoft.com/office/drawing/2014/main" id="{F085B844-6C8F-43A5-8980-209841C9141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0" y="4173538"/>
                        <a:ext cx="4638675" cy="384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Oval 28">
            <a:extLst>
              <a:ext uri="{FF2B5EF4-FFF2-40B4-BE49-F238E27FC236}">
                <a16:creationId xmlns:a16="http://schemas.microsoft.com/office/drawing/2014/main" id="{E81984D7-E1BE-0442-BEC2-37BBC622D0AB}"/>
              </a:ext>
            </a:extLst>
          </p:cNvPr>
          <p:cNvSpPr/>
          <p:nvPr/>
        </p:nvSpPr>
        <p:spPr>
          <a:xfrm>
            <a:off x="3100388" y="4497388"/>
            <a:ext cx="3200400" cy="3200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30" name="TextBox 29">
            <a:extLst>
              <a:ext uri="{FF2B5EF4-FFF2-40B4-BE49-F238E27FC236}">
                <a16:creationId xmlns:a16="http://schemas.microsoft.com/office/drawing/2014/main" id="{24E7F39A-E121-6D41-A928-C6D3B3C8FF1F}"/>
              </a:ext>
            </a:extLst>
          </p:cNvPr>
          <p:cNvSpPr txBox="1"/>
          <p:nvPr/>
        </p:nvSpPr>
        <p:spPr>
          <a:xfrm>
            <a:off x="3230563" y="5456238"/>
            <a:ext cx="2843212" cy="1323975"/>
          </a:xfrm>
          <a:prstGeom prst="rect">
            <a:avLst/>
          </a:prstGeom>
          <a:noFill/>
        </p:spPr>
        <p:txBody>
          <a:bodyPr>
            <a:spAutoFit/>
          </a:bodyPr>
          <a:lstStyle/>
          <a:p>
            <a:pPr algn="ctr" defTabSz="1828434" eaLnBrk="1" fontAlgn="auto" hangingPunct="1">
              <a:spcBef>
                <a:spcPts val="0"/>
              </a:spcBef>
              <a:spcAft>
                <a:spcPts val="0"/>
              </a:spcAft>
              <a:defRPr/>
            </a:pPr>
            <a:r>
              <a:rPr lang="en-US" sz="8000" spc="300">
                <a:solidFill>
                  <a:schemeClr val="tx2"/>
                </a:solidFill>
                <a:latin typeface="Montserrat" charset="0"/>
                <a:ea typeface="Montserrat" charset="0"/>
                <a:cs typeface="Montserrat" charset="0"/>
              </a:rPr>
              <a:t>60</a:t>
            </a:r>
          </a:p>
        </p:txBody>
      </p:sp>
      <p:graphicFrame>
        <p:nvGraphicFramePr>
          <p:cNvPr id="91140" name="Chart 37">
            <a:extLst>
              <a:ext uri="{FF2B5EF4-FFF2-40B4-BE49-F238E27FC236}">
                <a16:creationId xmlns:a16="http://schemas.microsoft.com/office/drawing/2014/main" id="{111503AD-40D2-42EA-B327-B711A2E89E63}"/>
              </a:ext>
            </a:extLst>
          </p:cNvPr>
          <p:cNvGraphicFramePr>
            <a:graphicFrameLocks/>
          </p:cNvGraphicFramePr>
          <p:nvPr/>
        </p:nvGraphicFramePr>
        <p:xfrm>
          <a:off x="7588250" y="4173538"/>
          <a:ext cx="4638675" cy="3849687"/>
        </p:xfrm>
        <a:graphic>
          <a:graphicData uri="http://schemas.openxmlformats.org/presentationml/2006/ole">
            <mc:AlternateContent xmlns:mc="http://schemas.openxmlformats.org/markup-compatibility/2006">
              <mc:Choice xmlns:v="urn:schemas-microsoft-com:vml" Requires="v">
                <p:oleObj name="Chart" r:id="rId4" imgW="0" imgH="0" progId="Excel.Chart.8">
                  <p:embed/>
                </p:oleObj>
              </mc:Choice>
              <mc:Fallback>
                <p:oleObj name="Chart" r:id="rId4" imgW="0" imgH="0" progId="Excel.Chart.8">
                  <p:embed/>
                  <p:pic>
                    <p:nvPicPr>
                      <p:cNvPr id="91140" name="Chart 37">
                        <a:extLst>
                          <a:ext uri="{FF2B5EF4-FFF2-40B4-BE49-F238E27FC236}">
                            <a16:creationId xmlns:a16="http://schemas.microsoft.com/office/drawing/2014/main" id="{111503AD-40D2-42EA-B327-B711A2E89E6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8250" y="4173538"/>
                        <a:ext cx="4638675" cy="384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 name="Oval 38">
            <a:extLst>
              <a:ext uri="{FF2B5EF4-FFF2-40B4-BE49-F238E27FC236}">
                <a16:creationId xmlns:a16="http://schemas.microsoft.com/office/drawing/2014/main" id="{EBB50CAE-DC28-214E-A4EE-E9CEF3CA9B5C}"/>
              </a:ext>
            </a:extLst>
          </p:cNvPr>
          <p:cNvSpPr/>
          <p:nvPr/>
        </p:nvSpPr>
        <p:spPr>
          <a:xfrm>
            <a:off x="8307388" y="4497388"/>
            <a:ext cx="3200400" cy="3200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40" name="TextBox 39">
            <a:extLst>
              <a:ext uri="{FF2B5EF4-FFF2-40B4-BE49-F238E27FC236}">
                <a16:creationId xmlns:a16="http://schemas.microsoft.com/office/drawing/2014/main" id="{2E5053A5-AF3C-C24D-9B8E-D9938A5A32DD}"/>
              </a:ext>
            </a:extLst>
          </p:cNvPr>
          <p:cNvSpPr txBox="1"/>
          <p:nvPr/>
        </p:nvSpPr>
        <p:spPr>
          <a:xfrm>
            <a:off x="8435975" y="5456238"/>
            <a:ext cx="2844800" cy="1323975"/>
          </a:xfrm>
          <a:prstGeom prst="rect">
            <a:avLst/>
          </a:prstGeom>
          <a:noFill/>
        </p:spPr>
        <p:txBody>
          <a:bodyPr>
            <a:spAutoFit/>
          </a:bodyPr>
          <a:lstStyle/>
          <a:p>
            <a:pPr algn="ctr" defTabSz="1828434" eaLnBrk="1" fontAlgn="auto" hangingPunct="1">
              <a:spcBef>
                <a:spcPts val="0"/>
              </a:spcBef>
              <a:spcAft>
                <a:spcPts val="0"/>
              </a:spcAft>
              <a:defRPr/>
            </a:pPr>
            <a:r>
              <a:rPr lang="en-US" sz="8000" spc="300">
                <a:solidFill>
                  <a:schemeClr val="tx2"/>
                </a:solidFill>
                <a:latin typeface="Montserrat" charset="0"/>
                <a:ea typeface="Montserrat" charset="0"/>
                <a:cs typeface="Montserrat" charset="0"/>
              </a:rPr>
              <a:t>35</a:t>
            </a:r>
          </a:p>
        </p:txBody>
      </p:sp>
      <p:sp>
        <p:nvSpPr>
          <p:cNvPr id="23" name="TextBox 22">
            <a:extLst>
              <a:ext uri="{FF2B5EF4-FFF2-40B4-BE49-F238E27FC236}">
                <a16:creationId xmlns:a16="http://schemas.microsoft.com/office/drawing/2014/main" id="{9A739B3E-9F05-9F4F-92F0-BC6E48629E22}"/>
              </a:ext>
            </a:extLst>
          </p:cNvPr>
          <p:cNvSpPr txBox="1"/>
          <p:nvPr/>
        </p:nvSpPr>
        <p:spPr>
          <a:xfrm>
            <a:off x="6259513" y="1390650"/>
            <a:ext cx="1179512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PIE CHART GRAPHIC</a:t>
            </a:r>
            <a:endParaRPr lang="en-US" sz="9600" spc="600">
              <a:solidFill>
                <a:schemeClr val="tx2"/>
              </a:solidFill>
              <a:latin typeface="Montserrat" charset="0"/>
              <a:ea typeface="Montserrat" charset="0"/>
              <a:cs typeface="Montserrat" charset="0"/>
            </a:endParaRPr>
          </a:p>
        </p:txBody>
      </p:sp>
      <p:sp>
        <p:nvSpPr>
          <p:cNvPr id="27" name="TextBox 26">
            <a:extLst>
              <a:ext uri="{FF2B5EF4-FFF2-40B4-BE49-F238E27FC236}">
                <a16:creationId xmlns:a16="http://schemas.microsoft.com/office/drawing/2014/main" id="{41F73301-F8A5-D842-9DE7-2894CE37254A}"/>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31" name="TextBox 30">
            <a:extLst>
              <a:ext uri="{FF2B5EF4-FFF2-40B4-BE49-F238E27FC236}">
                <a16:creationId xmlns:a16="http://schemas.microsoft.com/office/drawing/2014/main" id="{FAA000E0-D0F8-294D-A3E2-76C78F0CF8E6}"/>
              </a:ext>
            </a:extLst>
          </p:cNvPr>
          <p:cNvSpPr txBox="1"/>
          <p:nvPr/>
        </p:nvSpPr>
        <p:spPr>
          <a:xfrm>
            <a:off x="4865688" y="2619375"/>
            <a:ext cx="14658975" cy="923925"/>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
        <p:nvSpPr>
          <p:cNvPr id="91146" name="TextBox 31">
            <a:extLst>
              <a:ext uri="{FF2B5EF4-FFF2-40B4-BE49-F238E27FC236}">
                <a16:creationId xmlns:a16="http://schemas.microsoft.com/office/drawing/2014/main" id="{46DD1EDF-CE3C-4749-A053-F8EFA8C7A80F}"/>
              </a:ext>
            </a:extLst>
          </p:cNvPr>
          <p:cNvSpPr txBox="1">
            <a:spLocks noChangeArrowheads="1"/>
          </p:cNvSpPr>
          <p:nvPr/>
        </p:nvSpPr>
        <p:spPr bwMode="auto">
          <a:xfrm>
            <a:off x="2432050" y="9478963"/>
            <a:ext cx="3963988"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a:t>
            </a:r>
          </a:p>
        </p:txBody>
      </p:sp>
      <p:sp>
        <p:nvSpPr>
          <p:cNvPr id="33" name="TextBox 32">
            <a:extLst>
              <a:ext uri="{FF2B5EF4-FFF2-40B4-BE49-F238E27FC236}">
                <a16:creationId xmlns:a16="http://schemas.microsoft.com/office/drawing/2014/main" id="{582A34D1-9CD5-9F41-802F-A46D28EA97C5}"/>
              </a:ext>
            </a:extLst>
          </p:cNvPr>
          <p:cNvSpPr txBox="1"/>
          <p:nvPr/>
        </p:nvSpPr>
        <p:spPr>
          <a:xfrm>
            <a:off x="2603500" y="8653463"/>
            <a:ext cx="3619500"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WRITE HERE</a:t>
            </a:r>
            <a:endParaRPr lang="en-US" sz="4800" b="1" spc="600">
              <a:solidFill>
                <a:schemeClr val="tx2"/>
              </a:solidFill>
              <a:latin typeface="Montserrat" charset="0"/>
              <a:ea typeface="Montserrat" charset="0"/>
              <a:cs typeface="Montserrat" charset="0"/>
            </a:endParaRPr>
          </a:p>
        </p:txBody>
      </p:sp>
      <p:sp>
        <p:nvSpPr>
          <p:cNvPr id="91148" name="TextBox 33">
            <a:extLst>
              <a:ext uri="{FF2B5EF4-FFF2-40B4-BE49-F238E27FC236}">
                <a16:creationId xmlns:a16="http://schemas.microsoft.com/office/drawing/2014/main" id="{32DBCFF5-EDD4-4782-B42B-361990524999}"/>
              </a:ext>
            </a:extLst>
          </p:cNvPr>
          <p:cNvSpPr txBox="1">
            <a:spLocks noChangeArrowheads="1"/>
          </p:cNvSpPr>
          <p:nvPr/>
        </p:nvSpPr>
        <p:spPr bwMode="auto">
          <a:xfrm>
            <a:off x="7877175" y="9478963"/>
            <a:ext cx="3963988"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a:t>
            </a:r>
          </a:p>
        </p:txBody>
      </p:sp>
      <p:sp>
        <p:nvSpPr>
          <p:cNvPr id="35" name="TextBox 34">
            <a:extLst>
              <a:ext uri="{FF2B5EF4-FFF2-40B4-BE49-F238E27FC236}">
                <a16:creationId xmlns:a16="http://schemas.microsoft.com/office/drawing/2014/main" id="{625D58CB-7A09-7F46-B51F-8D7561A3AAF4}"/>
              </a:ext>
            </a:extLst>
          </p:cNvPr>
          <p:cNvSpPr txBox="1"/>
          <p:nvPr/>
        </p:nvSpPr>
        <p:spPr>
          <a:xfrm>
            <a:off x="8048625" y="8653463"/>
            <a:ext cx="3619500"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WRITE HERE</a:t>
            </a:r>
            <a:endParaRPr lang="en-US" sz="4800" b="1" spc="600">
              <a:solidFill>
                <a:schemeClr val="tx2"/>
              </a:solidFill>
              <a:latin typeface="Montserrat" charset="0"/>
              <a:ea typeface="Montserrat" charset="0"/>
              <a:cs typeface="Montserrat" charset="0"/>
            </a:endParaRPr>
          </a:p>
        </p:txBody>
      </p:sp>
      <p:sp>
        <p:nvSpPr>
          <p:cNvPr id="91150" name="TextBox 35">
            <a:extLst>
              <a:ext uri="{FF2B5EF4-FFF2-40B4-BE49-F238E27FC236}">
                <a16:creationId xmlns:a16="http://schemas.microsoft.com/office/drawing/2014/main" id="{01EDB514-2DB1-457B-BA58-1F1C996BC2E8}"/>
              </a:ext>
            </a:extLst>
          </p:cNvPr>
          <p:cNvSpPr txBox="1">
            <a:spLocks noChangeArrowheads="1"/>
          </p:cNvSpPr>
          <p:nvPr/>
        </p:nvSpPr>
        <p:spPr bwMode="auto">
          <a:xfrm>
            <a:off x="13065125" y="9478963"/>
            <a:ext cx="3963988"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a:t>
            </a:r>
          </a:p>
        </p:txBody>
      </p:sp>
      <p:sp>
        <p:nvSpPr>
          <p:cNvPr id="37" name="TextBox 36">
            <a:extLst>
              <a:ext uri="{FF2B5EF4-FFF2-40B4-BE49-F238E27FC236}">
                <a16:creationId xmlns:a16="http://schemas.microsoft.com/office/drawing/2014/main" id="{EEDF0F94-7E2A-8E4B-8E5C-9EAAECB21125}"/>
              </a:ext>
            </a:extLst>
          </p:cNvPr>
          <p:cNvSpPr txBox="1"/>
          <p:nvPr/>
        </p:nvSpPr>
        <p:spPr>
          <a:xfrm>
            <a:off x="13236575" y="8653463"/>
            <a:ext cx="3619500"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WRITE HERE</a:t>
            </a:r>
            <a:endParaRPr lang="en-US" sz="4800" b="1" spc="600">
              <a:solidFill>
                <a:schemeClr val="tx2"/>
              </a:solidFill>
              <a:latin typeface="Montserrat" charset="0"/>
              <a:ea typeface="Montserrat" charset="0"/>
              <a:cs typeface="Montserrat" charset="0"/>
            </a:endParaRPr>
          </a:p>
        </p:txBody>
      </p:sp>
      <p:sp>
        <p:nvSpPr>
          <p:cNvPr id="91152" name="TextBox 44">
            <a:extLst>
              <a:ext uri="{FF2B5EF4-FFF2-40B4-BE49-F238E27FC236}">
                <a16:creationId xmlns:a16="http://schemas.microsoft.com/office/drawing/2014/main" id="{C1D8169D-B615-47F1-B5B5-0ABACA0E358E}"/>
              </a:ext>
            </a:extLst>
          </p:cNvPr>
          <p:cNvSpPr txBox="1">
            <a:spLocks noChangeArrowheads="1"/>
          </p:cNvSpPr>
          <p:nvPr/>
        </p:nvSpPr>
        <p:spPr bwMode="auto">
          <a:xfrm>
            <a:off x="18510250" y="9478963"/>
            <a:ext cx="3963988"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lnSpc>
                <a:spcPct val="150000"/>
              </a:lnSpc>
            </a:pPr>
            <a:r>
              <a:rPr lang="en-US" altLang="de-DE" sz="2000">
                <a:latin typeface="Montserrat Light"/>
                <a:ea typeface="Montserrat Light"/>
                <a:cs typeface="Montserrat Light"/>
              </a:rPr>
              <a:t>A company is an association or collection of individuals, whether natural persons, legal persons, or.</a:t>
            </a:r>
          </a:p>
        </p:txBody>
      </p:sp>
      <p:sp>
        <p:nvSpPr>
          <p:cNvPr id="46" name="TextBox 45">
            <a:extLst>
              <a:ext uri="{FF2B5EF4-FFF2-40B4-BE49-F238E27FC236}">
                <a16:creationId xmlns:a16="http://schemas.microsoft.com/office/drawing/2014/main" id="{A44EA4D4-1A86-4942-9031-B590A6896B60}"/>
              </a:ext>
            </a:extLst>
          </p:cNvPr>
          <p:cNvSpPr txBox="1"/>
          <p:nvPr/>
        </p:nvSpPr>
        <p:spPr>
          <a:xfrm>
            <a:off x="18681700" y="8653463"/>
            <a:ext cx="3619500" cy="584200"/>
          </a:xfrm>
          <a:prstGeom prst="rect">
            <a:avLst/>
          </a:prstGeom>
          <a:noFill/>
        </p:spPr>
        <p:txBody>
          <a:bodyPr wrap="none">
            <a:spAutoFit/>
          </a:bodyPr>
          <a:lstStyle/>
          <a:p>
            <a:pPr algn="ctr" defTabSz="1828434" eaLnBrk="1" fontAlgn="auto" hangingPunct="1">
              <a:spcBef>
                <a:spcPts val="0"/>
              </a:spcBef>
              <a:spcAft>
                <a:spcPts val="0"/>
              </a:spcAft>
              <a:defRPr/>
            </a:pPr>
            <a:r>
              <a:rPr lang="en-US" sz="3200" b="1" spc="600">
                <a:solidFill>
                  <a:schemeClr val="tx2"/>
                </a:solidFill>
                <a:latin typeface="Montserrat" charset="0"/>
                <a:ea typeface="Montserrat" charset="0"/>
                <a:cs typeface="Montserrat" charset="0"/>
              </a:rPr>
              <a:t>WRITE HERE</a:t>
            </a:r>
            <a:endParaRPr lang="en-US" sz="4800" b="1" spc="600">
              <a:solidFill>
                <a:schemeClr val="tx2"/>
              </a:solidFill>
              <a:latin typeface="Montserrat" charset="0"/>
              <a:ea typeface="Montserrat" charset="0"/>
              <a:cs typeface="Montserrat" charset="0"/>
            </a:endParaRPr>
          </a:p>
        </p:txBody>
      </p:sp>
      <p:graphicFrame>
        <p:nvGraphicFramePr>
          <p:cNvPr id="91154" name="Chart 46">
            <a:extLst>
              <a:ext uri="{FF2B5EF4-FFF2-40B4-BE49-F238E27FC236}">
                <a16:creationId xmlns:a16="http://schemas.microsoft.com/office/drawing/2014/main" id="{28237AD1-01B5-46B5-BC43-6132F30849B7}"/>
              </a:ext>
            </a:extLst>
          </p:cNvPr>
          <p:cNvGraphicFramePr>
            <a:graphicFrameLocks/>
          </p:cNvGraphicFramePr>
          <p:nvPr/>
        </p:nvGraphicFramePr>
        <p:xfrm>
          <a:off x="12750800" y="4173538"/>
          <a:ext cx="4640263" cy="3849687"/>
        </p:xfrm>
        <a:graphic>
          <a:graphicData uri="http://schemas.openxmlformats.org/presentationml/2006/ole">
            <mc:AlternateContent xmlns:mc="http://schemas.openxmlformats.org/markup-compatibility/2006">
              <mc:Choice xmlns:v="urn:schemas-microsoft-com:vml" Requires="v">
                <p:oleObj name="Chart" r:id="rId6" imgW="0" imgH="0" progId="Excel.Chart.8">
                  <p:embed/>
                </p:oleObj>
              </mc:Choice>
              <mc:Fallback>
                <p:oleObj name="Chart" r:id="rId6" imgW="0" imgH="0" progId="Excel.Chart.8">
                  <p:embed/>
                  <p:pic>
                    <p:nvPicPr>
                      <p:cNvPr id="91154" name="Chart 46">
                        <a:extLst>
                          <a:ext uri="{FF2B5EF4-FFF2-40B4-BE49-F238E27FC236}">
                            <a16:creationId xmlns:a16="http://schemas.microsoft.com/office/drawing/2014/main" id="{28237AD1-01B5-46B5-BC43-6132F30849B7}"/>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50800" y="4173538"/>
                        <a:ext cx="4640263" cy="384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 name="Oval 47">
            <a:extLst>
              <a:ext uri="{FF2B5EF4-FFF2-40B4-BE49-F238E27FC236}">
                <a16:creationId xmlns:a16="http://schemas.microsoft.com/office/drawing/2014/main" id="{6B5D3C99-8C06-894E-81B5-5B8289CD86BE}"/>
              </a:ext>
            </a:extLst>
          </p:cNvPr>
          <p:cNvSpPr/>
          <p:nvPr/>
        </p:nvSpPr>
        <p:spPr>
          <a:xfrm>
            <a:off x="13469938" y="4497388"/>
            <a:ext cx="3200400" cy="3200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49" name="TextBox 48">
            <a:extLst>
              <a:ext uri="{FF2B5EF4-FFF2-40B4-BE49-F238E27FC236}">
                <a16:creationId xmlns:a16="http://schemas.microsoft.com/office/drawing/2014/main" id="{511964B8-E591-114B-9B9A-967ED8DAE4C6}"/>
              </a:ext>
            </a:extLst>
          </p:cNvPr>
          <p:cNvSpPr txBox="1"/>
          <p:nvPr/>
        </p:nvSpPr>
        <p:spPr>
          <a:xfrm>
            <a:off x="13600113" y="5456238"/>
            <a:ext cx="2843212" cy="1323975"/>
          </a:xfrm>
          <a:prstGeom prst="rect">
            <a:avLst/>
          </a:prstGeom>
          <a:noFill/>
        </p:spPr>
        <p:txBody>
          <a:bodyPr>
            <a:spAutoFit/>
          </a:bodyPr>
          <a:lstStyle/>
          <a:p>
            <a:pPr algn="ctr" defTabSz="1828434" eaLnBrk="1" fontAlgn="auto" hangingPunct="1">
              <a:spcBef>
                <a:spcPts val="0"/>
              </a:spcBef>
              <a:spcAft>
                <a:spcPts val="0"/>
              </a:spcAft>
              <a:defRPr/>
            </a:pPr>
            <a:r>
              <a:rPr lang="en-US" sz="8000" spc="300">
                <a:solidFill>
                  <a:schemeClr val="tx2"/>
                </a:solidFill>
                <a:latin typeface="Montserrat" charset="0"/>
                <a:ea typeface="Montserrat" charset="0"/>
                <a:cs typeface="Montserrat" charset="0"/>
              </a:rPr>
              <a:t>70</a:t>
            </a:r>
          </a:p>
        </p:txBody>
      </p:sp>
      <p:graphicFrame>
        <p:nvGraphicFramePr>
          <p:cNvPr id="91157" name="Chart 49">
            <a:extLst>
              <a:ext uri="{FF2B5EF4-FFF2-40B4-BE49-F238E27FC236}">
                <a16:creationId xmlns:a16="http://schemas.microsoft.com/office/drawing/2014/main" id="{E136BA03-DBB6-44F0-848E-80A173DB3BAF}"/>
              </a:ext>
            </a:extLst>
          </p:cNvPr>
          <p:cNvGraphicFramePr>
            <a:graphicFrameLocks/>
          </p:cNvGraphicFramePr>
          <p:nvPr/>
        </p:nvGraphicFramePr>
        <p:xfrm>
          <a:off x="17957800" y="4173538"/>
          <a:ext cx="4638675" cy="3849687"/>
        </p:xfrm>
        <a:graphic>
          <a:graphicData uri="http://schemas.openxmlformats.org/presentationml/2006/ole">
            <mc:AlternateContent xmlns:mc="http://schemas.openxmlformats.org/markup-compatibility/2006">
              <mc:Choice xmlns:v="urn:schemas-microsoft-com:vml" Requires="v">
                <p:oleObj name="Chart" r:id="rId8" imgW="0" imgH="0" progId="Excel.Chart.8">
                  <p:embed/>
                </p:oleObj>
              </mc:Choice>
              <mc:Fallback>
                <p:oleObj name="Chart" r:id="rId8" imgW="0" imgH="0" progId="Excel.Chart.8">
                  <p:embed/>
                  <p:pic>
                    <p:nvPicPr>
                      <p:cNvPr id="91157" name="Chart 49">
                        <a:extLst>
                          <a:ext uri="{FF2B5EF4-FFF2-40B4-BE49-F238E27FC236}">
                            <a16:creationId xmlns:a16="http://schemas.microsoft.com/office/drawing/2014/main" id="{E136BA03-DBB6-44F0-848E-80A173DB3BAF}"/>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57800" y="4173538"/>
                        <a:ext cx="4638675" cy="384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 name="Oval 50">
            <a:extLst>
              <a:ext uri="{FF2B5EF4-FFF2-40B4-BE49-F238E27FC236}">
                <a16:creationId xmlns:a16="http://schemas.microsoft.com/office/drawing/2014/main" id="{C26C8085-BCF6-D446-BEEE-B204610E7835}"/>
              </a:ext>
            </a:extLst>
          </p:cNvPr>
          <p:cNvSpPr/>
          <p:nvPr/>
        </p:nvSpPr>
        <p:spPr>
          <a:xfrm>
            <a:off x="18676938" y="4497388"/>
            <a:ext cx="3200400" cy="3200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52" name="TextBox 51">
            <a:extLst>
              <a:ext uri="{FF2B5EF4-FFF2-40B4-BE49-F238E27FC236}">
                <a16:creationId xmlns:a16="http://schemas.microsoft.com/office/drawing/2014/main" id="{D63B5C69-3CF5-1147-94B3-239B6AEE9251}"/>
              </a:ext>
            </a:extLst>
          </p:cNvPr>
          <p:cNvSpPr txBox="1"/>
          <p:nvPr/>
        </p:nvSpPr>
        <p:spPr>
          <a:xfrm>
            <a:off x="18805525" y="5456238"/>
            <a:ext cx="2844800" cy="1323975"/>
          </a:xfrm>
          <a:prstGeom prst="rect">
            <a:avLst/>
          </a:prstGeom>
          <a:noFill/>
        </p:spPr>
        <p:txBody>
          <a:bodyPr>
            <a:spAutoFit/>
          </a:bodyPr>
          <a:lstStyle/>
          <a:p>
            <a:pPr algn="ctr" defTabSz="1828434" eaLnBrk="1" fontAlgn="auto" hangingPunct="1">
              <a:spcBef>
                <a:spcPts val="0"/>
              </a:spcBef>
              <a:spcAft>
                <a:spcPts val="0"/>
              </a:spcAft>
              <a:defRPr/>
            </a:pPr>
            <a:r>
              <a:rPr lang="en-US" sz="8000" spc="300">
                <a:solidFill>
                  <a:schemeClr val="tx2"/>
                </a:solidFill>
                <a:latin typeface="Montserrat" charset="0"/>
                <a:ea typeface="Montserrat" charset="0"/>
                <a:cs typeface="Montserrat" charset="0"/>
              </a:rPr>
              <a:t>90</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1" name="Chart 1">
            <a:extLst>
              <a:ext uri="{FF2B5EF4-FFF2-40B4-BE49-F238E27FC236}">
                <a16:creationId xmlns:a16="http://schemas.microsoft.com/office/drawing/2014/main" id="{D7A2E466-6510-4067-ADD3-05A0022BA7F0}"/>
              </a:ext>
            </a:extLst>
          </p:cNvPr>
          <p:cNvGraphicFramePr>
            <a:graphicFrameLocks/>
          </p:cNvGraphicFramePr>
          <p:nvPr/>
        </p:nvGraphicFramePr>
        <p:xfrm>
          <a:off x="4264025" y="4257675"/>
          <a:ext cx="15849600" cy="6229350"/>
        </p:xfrm>
        <a:graphic>
          <a:graphicData uri="http://schemas.openxmlformats.org/presentationml/2006/ole">
            <mc:AlternateContent xmlns:mc="http://schemas.openxmlformats.org/markup-compatibility/2006">
              <mc:Choice xmlns:v="urn:schemas-microsoft-com:vml" Requires="v">
                <p:oleObj name="Chart" r:id="rId2" imgW="0" imgH="0" progId="Excel.Chart.8">
                  <p:embed/>
                </p:oleObj>
              </mc:Choice>
              <mc:Fallback>
                <p:oleObj name="Chart" r:id="rId2" imgW="0" imgH="0" progId="Excel.Chart.8">
                  <p:embed/>
                  <p:pic>
                    <p:nvPicPr>
                      <p:cNvPr id="92161" name="Chart 1">
                        <a:extLst>
                          <a:ext uri="{FF2B5EF4-FFF2-40B4-BE49-F238E27FC236}">
                            <a16:creationId xmlns:a16="http://schemas.microsoft.com/office/drawing/2014/main" id="{D7A2E466-6510-4067-ADD3-05A0022BA7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4025" y="4257675"/>
                        <a:ext cx="15849600" cy="622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TextBox 22">
            <a:extLst>
              <a:ext uri="{FF2B5EF4-FFF2-40B4-BE49-F238E27FC236}">
                <a16:creationId xmlns:a16="http://schemas.microsoft.com/office/drawing/2014/main" id="{BEDAF38A-B5C4-E044-9036-34AFB3CA80B4}"/>
              </a:ext>
            </a:extLst>
          </p:cNvPr>
          <p:cNvSpPr txBox="1"/>
          <p:nvPr/>
        </p:nvSpPr>
        <p:spPr>
          <a:xfrm>
            <a:off x="6011863" y="10839450"/>
            <a:ext cx="3814762" cy="738188"/>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2800" spc="600">
                <a:solidFill>
                  <a:schemeClr val="tx2"/>
                </a:solidFill>
                <a:latin typeface="Montserrat" charset="0"/>
                <a:ea typeface="Montserrat" charset="0"/>
                <a:cs typeface="Montserrat" charset="0"/>
              </a:rPr>
              <a:t>YOUR TITLE</a:t>
            </a:r>
          </a:p>
        </p:txBody>
      </p:sp>
      <p:sp>
        <p:nvSpPr>
          <p:cNvPr id="27" name="TextBox 26">
            <a:extLst>
              <a:ext uri="{FF2B5EF4-FFF2-40B4-BE49-F238E27FC236}">
                <a16:creationId xmlns:a16="http://schemas.microsoft.com/office/drawing/2014/main" id="{9AFA4639-6A09-4347-A44E-CE14CD953E7F}"/>
              </a:ext>
            </a:extLst>
          </p:cNvPr>
          <p:cNvSpPr txBox="1"/>
          <p:nvPr/>
        </p:nvSpPr>
        <p:spPr>
          <a:xfrm>
            <a:off x="11082338" y="10831513"/>
            <a:ext cx="3816350" cy="738187"/>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2800" spc="600">
                <a:solidFill>
                  <a:schemeClr val="tx2"/>
                </a:solidFill>
                <a:latin typeface="Montserrat" charset="0"/>
                <a:ea typeface="Montserrat" charset="0"/>
                <a:cs typeface="Montserrat" charset="0"/>
              </a:rPr>
              <a:t>WRITE HERE</a:t>
            </a:r>
          </a:p>
        </p:txBody>
      </p:sp>
      <p:sp>
        <p:nvSpPr>
          <p:cNvPr id="31" name="TextBox 30">
            <a:extLst>
              <a:ext uri="{FF2B5EF4-FFF2-40B4-BE49-F238E27FC236}">
                <a16:creationId xmlns:a16="http://schemas.microsoft.com/office/drawing/2014/main" id="{B65A8C2C-C959-C347-BF3B-98F19640753D}"/>
              </a:ext>
            </a:extLst>
          </p:cNvPr>
          <p:cNvSpPr txBox="1"/>
          <p:nvPr/>
        </p:nvSpPr>
        <p:spPr>
          <a:xfrm>
            <a:off x="16443325" y="10836275"/>
            <a:ext cx="3814763" cy="738188"/>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2800" spc="600">
                <a:solidFill>
                  <a:schemeClr val="tx2"/>
                </a:solidFill>
                <a:latin typeface="Montserrat" charset="0"/>
                <a:ea typeface="Montserrat" charset="0"/>
                <a:cs typeface="Montserrat" charset="0"/>
              </a:rPr>
              <a:t>NAME HERE</a:t>
            </a:r>
          </a:p>
        </p:txBody>
      </p:sp>
      <p:sp>
        <p:nvSpPr>
          <p:cNvPr id="3" name="Rectangle 2">
            <a:extLst>
              <a:ext uri="{FF2B5EF4-FFF2-40B4-BE49-F238E27FC236}">
                <a16:creationId xmlns:a16="http://schemas.microsoft.com/office/drawing/2014/main" id="{2D20BC55-6589-504A-B5F6-4B77257BAFC6}"/>
              </a:ext>
            </a:extLst>
          </p:cNvPr>
          <p:cNvSpPr/>
          <p:nvPr/>
        </p:nvSpPr>
        <p:spPr>
          <a:xfrm>
            <a:off x="5683250" y="11077575"/>
            <a:ext cx="261938" cy="2619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32" name="Rectangle 31">
            <a:extLst>
              <a:ext uri="{FF2B5EF4-FFF2-40B4-BE49-F238E27FC236}">
                <a16:creationId xmlns:a16="http://schemas.microsoft.com/office/drawing/2014/main" id="{7A6113A6-C842-4F44-8C29-4F1948B53284}"/>
              </a:ext>
            </a:extLst>
          </p:cNvPr>
          <p:cNvSpPr/>
          <p:nvPr/>
        </p:nvSpPr>
        <p:spPr>
          <a:xfrm>
            <a:off x="10760075" y="11069638"/>
            <a:ext cx="260350" cy="260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33" name="Rectangle 32">
            <a:extLst>
              <a:ext uri="{FF2B5EF4-FFF2-40B4-BE49-F238E27FC236}">
                <a16:creationId xmlns:a16="http://schemas.microsoft.com/office/drawing/2014/main" id="{F72613C3-B507-F840-B069-BE671CD2E310}"/>
              </a:ext>
            </a:extLst>
          </p:cNvPr>
          <p:cNvSpPr/>
          <p:nvPr/>
        </p:nvSpPr>
        <p:spPr>
          <a:xfrm>
            <a:off x="16095663" y="11069638"/>
            <a:ext cx="261937" cy="2603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12" name="TextBox 11">
            <a:extLst>
              <a:ext uri="{FF2B5EF4-FFF2-40B4-BE49-F238E27FC236}">
                <a16:creationId xmlns:a16="http://schemas.microsoft.com/office/drawing/2014/main" id="{BAD3AAFA-6E84-2042-8944-F204BE5ECEDA}"/>
              </a:ext>
            </a:extLst>
          </p:cNvPr>
          <p:cNvSpPr txBox="1"/>
          <p:nvPr/>
        </p:nvSpPr>
        <p:spPr>
          <a:xfrm>
            <a:off x="6259513" y="1390650"/>
            <a:ext cx="1179512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GRAPHIC CHART</a:t>
            </a:r>
            <a:endParaRPr lang="en-US" sz="9600" spc="600">
              <a:solidFill>
                <a:schemeClr val="tx2"/>
              </a:solidFill>
              <a:latin typeface="Montserrat" charset="0"/>
              <a:ea typeface="Montserrat" charset="0"/>
              <a:cs typeface="Montserrat" charset="0"/>
            </a:endParaRPr>
          </a:p>
        </p:txBody>
      </p:sp>
      <p:sp>
        <p:nvSpPr>
          <p:cNvPr id="13" name="TextBox 12">
            <a:extLst>
              <a:ext uri="{FF2B5EF4-FFF2-40B4-BE49-F238E27FC236}">
                <a16:creationId xmlns:a16="http://schemas.microsoft.com/office/drawing/2014/main" id="{803D64E0-798C-8449-A0F5-35350D384BE0}"/>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14" name="TextBox 13">
            <a:extLst>
              <a:ext uri="{FF2B5EF4-FFF2-40B4-BE49-F238E27FC236}">
                <a16:creationId xmlns:a16="http://schemas.microsoft.com/office/drawing/2014/main" id="{3A8ACB38-0239-DD4C-ABD2-EDB234AD3267}"/>
              </a:ext>
            </a:extLst>
          </p:cNvPr>
          <p:cNvSpPr txBox="1"/>
          <p:nvPr/>
        </p:nvSpPr>
        <p:spPr>
          <a:xfrm>
            <a:off x="4865688" y="2619375"/>
            <a:ext cx="14658975" cy="923925"/>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5E91A8D-957A-C34A-9C0B-B8ADF8000346}"/>
              </a:ext>
            </a:extLst>
          </p:cNvPr>
          <p:cNvSpPr txBox="1"/>
          <p:nvPr/>
        </p:nvSpPr>
        <p:spPr>
          <a:xfrm>
            <a:off x="12623800" y="11542713"/>
            <a:ext cx="3816350" cy="554037"/>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2000" spc="600">
                <a:solidFill>
                  <a:schemeClr val="tx2"/>
                </a:solidFill>
                <a:latin typeface="Montserrat" charset="0"/>
                <a:ea typeface="Montserrat" charset="0"/>
                <a:cs typeface="Montserrat" charset="0"/>
              </a:rPr>
              <a:t>YOUR TITLE</a:t>
            </a:r>
          </a:p>
        </p:txBody>
      </p:sp>
      <p:sp>
        <p:nvSpPr>
          <p:cNvPr id="27" name="TextBox 26">
            <a:extLst>
              <a:ext uri="{FF2B5EF4-FFF2-40B4-BE49-F238E27FC236}">
                <a16:creationId xmlns:a16="http://schemas.microsoft.com/office/drawing/2014/main" id="{EB23B235-E273-4842-8BDB-F6FE5C9E5688}"/>
              </a:ext>
            </a:extLst>
          </p:cNvPr>
          <p:cNvSpPr txBox="1"/>
          <p:nvPr/>
        </p:nvSpPr>
        <p:spPr>
          <a:xfrm>
            <a:off x="16511588" y="11534775"/>
            <a:ext cx="3816350" cy="554038"/>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2000" spc="600">
                <a:solidFill>
                  <a:schemeClr val="tx2"/>
                </a:solidFill>
                <a:latin typeface="Montserrat" charset="0"/>
                <a:ea typeface="Montserrat" charset="0"/>
                <a:cs typeface="Montserrat" charset="0"/>
              </a:rPr>
              <a:t>SOMETHING</a:t>
            </a:r>
          </a:p>
        </p:txBody>
      </p:sp>
      <p:sp>
        <p:nvSpPr>
          <p:cNvPr id="31" name="TextBox 30">
            <a:extLst>
              <a:ext uri="{FF2B5EF4-FFF2-40B4-BE49-F238E27FC236}">
                <a16:creationId xmlns:a16="http://schemas.microsoft.com/office/drawing/2014/main" id="{9F5CE09E-4E07-C14E-ABD8-4977AF003A2E}"/>
              </a:ext>
            </a:extLst>
          </p:cNvPr>
          <p:cNvSpPr txBox="1"/>
          <p:nvPr/>
        </p:nvSpPr>
        <p:spPr>
          <a:xfrm>
            <a:off x="20015200" y="11539538"/>
            <a:ext cx="3814763" cy="554037"/>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2000" spc="600">
                <a:solidFill>
                  <a:schemeClr val="tx2"/>
                </a:solidFill>
                <a:latin typeface="Montserrat" charset="0"/>
                <a:ea typeface="Montserrat" charset="0"/>
                <a:cs typeface="Montserrat" charset="0"/>
              </a:rPr>
              <a:t>AWESOME</a:t>
            </a:r>
          </a:p>
        </p:txBody>
      </p:sp>
      <p:sp>
        <p:nvSpPr>
          <p:cNvPr id="3" name="Rectangle 2">
            <a:extLst>
              <a:ext uri="{FF2B5EF4-FFF2-40B4-BE49-F238E27FC236}">
                <a16:creationId xmlns:a16="http://schemas.microsoft.com/office/drawing/2014/main" id="{568B56D5-CC1F-3D4A-BA14-FF3C2360A850}"/>
              </a:ext>
            </a:extLst>
          </p:cNvPr>
          <p:cNvSpPr/>
          <p:nvPr/>
        </p:nvSpPr>
        <p:spPr>
          <a:xfrm>
            <a:off x="12190413" y="11734800"/>
            <a:ext cx="260350" cy="260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2800">
              <a:latin typeface="Montserrat" charset="0"/>
            </a:endParaRPr>
          </a:p>
        </p:txBody>
      </p:sp>
      <p:sp>
        <p:nvSpPr>
          <p:cNvPr id="32" name="Rectangle 31">
            <a:extLst>
              <a:ext uri="{FF2B5EF4-FFF2-40B4-BE49-F238E27FC236}">
                <a16:creationId xmlns:a16="http://schemas.microsoft.com/office/drawing/2014/main" id="{6AE1683A-3135-E540-A3A1-10C10B518A2C}"/>
              </a:ext>
            </a:extLst>
          </p:cNvPr>
          <p:cNvSpPr/>
          <p:nvPr/>
        </p:nvSpPr>
        <p:spPr>
          <a:xfrm>
            <a:off x="16146463" y="11725275"/>
            <a:ext cx="260350" cy="260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2800">
              <a:latin typeface="Montserrat" charset="0"/>
            </a:endParaRPr>
          </a:p>
        </p:txBody>
      </p:sp>
      <p:sp>
        <p:nvSpPr>
          <p:cNvPr id="33" name="Rectangle 32">
            <a:extLst>
              <a:ext uri="{FF2B5EF4-FFF2-40B4-BE49-F238E27FC236}">
                <a16:creationId xmlns:a16="http://schemas.microsoft.com/office/drawing/2014/main" id="{63A442B9-E4C2-884B-866F-F79B8A5C9EB7}"/>
              </a:ext>
            </a:extLst>
          </p:cNvPr>
          <p:cNvSpPr/>
          <p:nvPr/>
        </p:nvSpPr>
        <p:spPr>
          <a:xfrm>
            <a:off x="19626263" y="11725275"/>
            <a:ext cx="260350" cy="2603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2800">
              <a:latin typeface="Montserrat" charset="0"/>
            </a:endParaRPr>
          </a:p>
        </p:txBody>
      </p:sp>
      <p:graphicFrame>
        <p:nvGraphicFramePr>
          <p:cNvPr id="93191" name="Chart 14">
            <a:extLst>
              <a:ext uri="{FF2B5EF4-FFF2-40B4-BE49-F238E27FC236}">
                <a16:creationId xmlns:a16="http://schemas.microsoft.com/office/drawing/2014/main" id="{6D5A93F9-7884-4B21-A189-B4C3D27CA7E6}"/>
              </a:ext>
            </a:extLst>
          </p:cNvPr>
          <p:cNvGraphicFramePr>
            <a:graphicFrameLocks/>
          </p:cNvGraphicFramePr>
          <p:nvPr/>
        </p:nvGraphicFramePr>
        <p:xfrm>
          <a:off x="9593263" y="4727575"/>
          <a:ext cx="12825412" cy="6686550"/>
        </p:xfrm>
        <a:graphic>
          <a:graphicData uri="http://schemas.openxmlformats.org/presentationml/2006/ole">
            <mc:AlternateContent xmlns:mc="http://schemas.openxmlformats.org/markup-compatibility/2006">
              <mc:Choice xmlns:v="urn:schemas-microsoft-com:vml" Requires="v">
                <p:oleObj name="Chart" r:id="rId2" imgW="0" imgH="0" progId="Excel.Chart.8">
                  <p:embed/>
                </p:oleObj>
              </mc:Choice>
              <mc:Fallback>
                <p:oleObj name="Chart" r:id="rId2" imgW="0" imgH="0" progId="Excel.Chart.8">
                  <p:embed/>
                  <p:pic>
                    <p:nvPicPr>
                      <p:cNvPr id="93191" name="Chart 14">
                        <a:extLst>
                          <a:ext uri="{FF2B5EF4-FFF2-40B4-BE49-F238E27FC236}">
                            <a16:creationId xmlns:a16="http://schemas.microsoft.com/office/drawing/2014/main" id="{6D5A93F9-7884-4B21-A189-B4C3D27CA7E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3263" y="4727575"/>
                        <a:ext cx="12825412" cy="668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TextBox 15">
            <a:extLst>
              <a:ext uri="{FF2B5EF4-FFF2-40B4-BE49-F238E27FC236}">
                <a16:creationId xmlns:a16="http://schemas.microsoft.com/office/drawing/2014/main" id="{5D4ADF57-99BA-D84A-833A-3AB9D820EA0D}"/>
              </a:ext>
            </a:extLst>
          </p:cNvPr>
          <p:cNvSpPr txBox="1"/>
          <p:nvPr/>
        </p:nvSpPr>
        <p:spPr>
          <a:xfrm>
            <a:off x="12117388" y="2209800"/>
            <a:ext cx="8864600" cy="1108075"/>
          </a:xfrm>
          <a:prstGeom prst="rect">
            <a:avLst/>
          </a:prstGeom>
          <a:noFill/>
        </p:spPr>
        <p:txBody>
          <a:bodyPr>
            <a:spAutoFit/>
          </a:bodyPr>
          <a:lstStyle/>
          <a:p>
            <a:pP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GRAPHIC CHART</a:t>
            </a:r>
            <a:endParaRPr lang="en-US" sz="9600" spc="600">
              <a:solidFill>
                <a:schemeClr val="tx2"/>
              </a:solidFill>
              <a:latin typeface="Montserrat" charset="0"/>
              <a:ea typeface="Montserrat" charset="0"/>
              <a:cs typeface="Montserrat" charset="0"/>
            </a:endParaRPr>
          </a:p>
        </p:txBody>
      </p:sp>
      <p:sp>
        <p:nvSpPr>
          <p:cNvPr id="17" name="TextBox 16">
            <a:extLst>
              <a:ext uri="{FF2B5EF4-FFF2-40B4-BE49-F238E27FC236}">
                <a16:creationId xmlns:a16="http://schemas.microsoft.com/office/drawing/2014/main" id="{5DFC5D38-3A36-7B4A-87C1-EA6DA7A0AE7F}"/>
              </a:ext>
            </a:extLst>
          </p:cNvPr>
          <p:cNvSpPr txBox="1"/>
          <p:nvPr/>
        </p:nvSpPr>
        <p:spPr>
          <a:xfrm>
            <a:off x="12185650" y="1749425"/>
            <a:ext cx="6267450" cy="338138"/>
          </a:xfrm>
          <a:prstGeom prst="rect">
            <a:avLst/>
          </a:prstGeom>
          <a:noFill/>
        </p:spPr>
        <p:txBody>
          <a:bodyPr>
            <a:spAutoFit/>
          </a:bodyPr>
          <a:lstStyle/>
          <a:p>
            <a:pP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18" name="TextBox 17">
            <a:extLst>
              <a:ext uri="{FF2B5EF4-FFF2-40B4-BE49-F238E27FC236}">
                <a16:creationId xmlns:a16="http://schemas.microsoft.com/office/drawing/2014/main" id="{E19B4D26-5056-A449-9564-94AC4860221F}"/>
              </a:ext>
            </a:extLst>
          </p:cNvPr>
          <p:cNvSpPr txBox="1"/>
          <p:nvPr/>
        </p:nvSpPr>
        <p:spPr>
          <a:xfrm>
            <a:off x="12185650" y="3440113"/>
            <a:ext cx="10480675"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a:t>
            </a:r>
          </a:p>
        </p:txBody>
      </p:sp>
      <p:sp>
        <p:nvSpPr>
          <p:cNvPr id="2" name="Picture Placeholder 1">
            <a:extLst>
              <a:ext uri="{FF2B5EF4-FFF2-40B4-BE49-F238E27FC236}">
                <a16:creationId xmlns:a16="http://schemas.microsoft.com/office/drawing/2014/main" id="{6D45F0BC-0C5E-714F-A4B2-293CBC530220}"/>
              </a:ext>
            </a:extLst>
          </p:cNvPr>
          <p:cNvSpPr>
            <a:spLocks noGrp="1"/>
          </p:cNvSpPr>
          <p:nvPr>
            <p:ph type="pic" sz="quarter" idx="13"/>
          </p:nvPr>
        </p:nvSpPr>
        <p:spPr>
          <a:xfrm>
            <a:off x="0" y="0"/>
            <a:ext cx="10193338" cy="13716000"/>
          </a:xfrm>
        </p:spPr>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4209" name="Chart 1">
            <a:extLst>
              <a:ext uri="{FF2B5EF4-FFF2-40B4-BE49-F238E27FC236}">
                <a16:creationId xmlns:a16="http://schemas.microsoft.com/office/drawing/2014/main" id="{014975F1-93C3-4C43-9331-1E43655BF85F}"/>
              </a:ext>
            </a:extLst>
          </p:cNvPr>
          <p:cNvGraphicFramePr>
            <a:graphicFrameLocks/>
          </p:cNvGraphicFramePr>
          <p:nvPr/>
        </p:nvGraphicFramePr>
        <p:xfrm>
          <a:off x="825500" y="5137150"/>
          <a:ext cx="13060363" cy="6229350"/>
        </p:xfrm>
        <a:graphic>
          <a:graphicData uri="http://schemas.openxmlformats.org/presentationml/2006/ole">
            <mc:AlternateContent xmlns:mc="http://schemas.openxmlformats.org/markup-compatibility/2006">
              <mc:Choice xmlns:v="urn:schemas-microsoft-com:vml" Requires="v">
                <p:oleObj name="Chart" r:id="rId2" imgW="0" imgH="0" progId="Excel.Chart.8">
                  <p:embed/>
                </p:oleObj>
              </mc:Choice>
              <mc:Fallback>
                <p:oleObj name="Chart" r:id="rId2" imgW="0" imgH="0" progId="Excel.Chart.8">
                  <p:embed/>
                  <p:pic>
                    <p:nvPicPr>
                      <p:cNvPr id="94209" name="Chart 1">
                        <a:extLst>
                          <a:ext uri="{FF2B5EF4-FFF2-40B4-BE49-F238E27FC236}">
                            <a16:creationId xmlns:a16="http://schemas.microsoft.com/office/drawing/2014/main" id="{014975F1-93C3-4C43-9331-1E43655BF85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5137150"/>
                        <a:ext cx="13060363" cy="622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TextBox 22">
            <a:extLst>
              <a:ext uri="{FF2B5EF4-FFF2-40B4-BE49-F238E27FC236}">
                <a16:creationId xmlns:a16="http://schemas.microsoft.com/office/drawing/2014/main" id="{F63F456F-168B-5843-84FE-5FA74337E08D}"/>
              </a:ext>
            </a:extLst>
          </p:cNvPr>
          <p:cNvSpPr txBox="1"/>
          <p:nvPr/>
        </p:nvSpPr>
        <p:spPr>
          <a:xfrm>
            <a:off x="2157413" y="11495088"/>
            <a:ext cx="3816350" cy="554037"/>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2000" spc="600">
                <a:solidFill>
                  <a:schemeClr val="tx2"/>
                </a:solidFill>
                <a:latin typeface="Montserrat" charset="0"/>
                <a:ea typeface="Montserrat" charset="0"/>
                <a:cs typeface="Montserrat" charset="0"/>
              </a:rPr>
              <a:t>YOUR TITLE</a:t>
            </a:r>
          </a:p>
        </p:txBody>
      </p:sp>
      <p:sp>
        <p:nvSpPr>
          <p:cNvPr id="27" name="TextBox 26">
            <a:extLst>
              <a:ext uri="{FF2B5EF4-FFF2-40B4-BE49-F238E27FC236}">
                <a16:creationId xmlns:a16="http://schemas.microsoft.com/office/drawing/2014/main" id="{C35CA988-1B7C-FA4A-B1D4-4D42F8987F1A}"/>
              </a:ext>
            </a:extLst>
          </p:cNvPr>
          <p:cNvSpPr txBox="1"/>
          <p:nvPr/>
        </p:nvSpPr>
        <p:spPr>
          <a:xfrm>
            <a:off x="6045200" y="11487150"/>
            <a:ext cx="3814763" cy="554038"/>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2000" spc="600">
                <a:solidFill>
                  <a:schemeClr val="tx2"/>
                </a:solidFill>
                <a:latin typeface="Montserrat" charset="0"/>
                <a:ea typeface="Montserrat" charset="0"/>
                <a:cs typeface="Montserrat" charset="0"/>
              </a:rPr>
              <a:t>SOMETHING</a:t>
            </a:r>
          </a:p>
        </p:txBody>
      </p:sp>
      <p:sp>
        <p:nvSpPr>
          <p:cNvPr id="31" name="TextBox 30">
            <a:extLst>
              <a:ext uri="{FF2B5EF4-FFF2-40B4-BE49-F238E27FC236}">
                <a16:creationId xmlns:a16="http://schemas.microsoft.com/office/drawing/2014/main" id="{1E172FCC-3E7A-134F-A781-A97265EBF7EE}"/>
              </a:ext>
            </a:extLst>
          </p:cNvPr>
          <p:cNvSpPr txBox="1"/>
          <p:nvPr/>
        </p:nvSpPr>
        <p:spPr>
          <a:xfrm>
            <a:off x="9548813" y="11491913"/>
            <a:ext cx="3814762" cy="554037"/>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2000" spc="600">
                <a:solidFill>
                  <a:schemeClr val="tx2"/>
                </a:solidFill>
                <a:latin typeface="Montserrat" charset="0"/>
                <a:ea typeface="Montserrat" charset="0"/>
                <a:cs typeface="Montserrat" charset="0"/>
              </a:rPr>
              <a:t>AWESOME</a:t>
            </a:r>
          </a:p>
        </p:txBody>
      </p:sp>
      <p:sp>
        <p:nvSpPr>
          <p:cNvPr id="3" name="Rectangle 2">
            <a:extLst>
              <a:ext uri="{FF2B5EF4-FFF2-40B4-BE49-F238E27FC236}">
                <a16:creationId xmlns:a16="http://schemas.microsoft.com/office/drawing/2014/main" id="{CE4BFAB1-C95C-1848-A7ED-46C8FD167D20}"/>
              </a:ext>
            </a:extLst>
          </p:cNvPr>
          <p:cNvSpPr/>
          <p:nvPr/>
        </p:nvSpPr>
        <p:spPr>
          <a:xfrm>
            <a:off x="1830388" y="11734800"/>
            <a:ext cx="260350" cy="260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2800">
              <a:latin typeface="Montserrat" charset="0"/>
            </a:endParaRPr>
          </a:p>
        </p:txBody>
      </p:sp>
      <p:sp>
        <p:nvSpPr>
          <p:cNvPr id="32" name="Rectangle 31">
            <a:extLst>
              <a:ext uri="{FF2B5EF4-FFF2-40B4-BE49-F238E27FC236}">
                <a16:creationId xmlns:a16="http://schemas.microsoft.com/office/drawing/2014/main" id="{82F54F4F-45DD-0647-A2AB-E6E2F285426E}"/>
              </a:ext>
            </a:extLst>
          </p:cNvPr>
          <p:cNvSpPr/>
          <p:nvPr/>
        </p:nvSpPr>
        <p:spPr>
          <a:xfrm>
            <a:off x="5722938" y="11725275"/>
            <a:ext cx="260350" cy="260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2800">
              <a:latin typeface="Montserrat" charset="0"/>
            </a:endParaRPr>
          </a:p>
        </p:txBody>
      </p:sp>
      <p:sp>
        <p:nvSpPr>
          <p:cNvPr id="33" name="Rectangle 32">
            <a:extLst>
              <a:ext uri="{FF2B5EF4-FFF2-40B4-BE49-F238E27FC236}">
                <a16:creationId xmlns:a16="http://schemas.microsoft.com/office/drawing/2014/main" id="{18EE1116-938B-824D-A24A-21140167FAA4}"/>
              </a:ext>
            </a:extLst>
          </p:cNvPr>
          <p:cNvSpPr/>
          <p:nvPr/>
        </p:nvSpPr>
        <p:spPr>
          <a:xfrm>
            <a:off x="9201150" y="11725275"/>
            <a:ext cx="261938" cy="2603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2800">
              <a:latin typeface="Montserrat" charset="0"/>
            </a:endParaRPr>
          </a:p>
        </p:txBody>
      </p:sp>
      <p:sp>
        <p:nvSpPr>
          <p:cNvPr id="16" name="TextBox 15">
            <a:extLst>
              <a:ext uri="{FF2B5EF4-FFF2-40B4-BE49-F238E27FC236}">
                <a16:creationId xmlns:a16="http://schemas.microsoft.com/office/drawing/2014/main" id="{51DFE542-6085-7645-AAF5-857620943D5F}"/>
              </a:ext>
            </a:extLst>
          </p:cNvPr>
          <p:cNvSpPr txBox="1"/>
          <p:nvPr/>
        </p:nvSpPr>
        <p:spPr>
          <a:xfrm>
            <a:off x="1779588" y="2209800"/>
            <a:ext cx="8864600" cy="1108075"/>
          </a:xfrm>
          <a:prstGeom prst="rect">
            <a:avLst/>
          </a:prstGeom>
          <a:noFill/>
        </p:spPr>
        <p:txBody>
          <a:bodyPr>
            <a:spAutoFit/>
          </a:bodyPr>
          <a:lstStyle/>
          <a:p>
            <a:pP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GRAPHIC CHART</a:t>
            </a:r>
            <a:endParaRPr lang="en-US" sz="9600" spc="600">
              <a:solidFill>
                <a:schemeClr val="tx2"/>
              </a:solidFill>
              <a:latin typeface="Montserrat" charset="0"/>
              <a:ea typeface="Montserrat" charset="0"/>
              <a:cs typeface="Montserrat" charset="0"/>
            </a:endParaRPr>
          </a:p>
        </p:txBody>
      </p:sp>
      <p:sp>
        <p:nvSpPr>
          <p:cNvPr id="17" name="TextBox 16">
            <a:extLst>
              <a:ext uri="{FF2B5EF4-FFF2-40B4-BE49-F238E27FC236}">
                <a16:creationId xmlns:a16="http://schemas.microsoft.com/office/drawing/2014/main" id="{E006CF1C-A8FB-374A-B3F2-A4F34FCACA33}"/>
              </a:ext>
            </a:extLst>
          </p:cNvPr>
          <p:cNvSpPr txBox="1"/>
          <p:nvPr/>
        </p:nvSpPr>
        <p:spPr>
          <a:xfrm>
            <a:off x="1847850" y="1749425"/>
            <a:ext cx="6267450" cy="338138"/>
          </a:xfrm>
          <a:prstGeom prst="rect">
            <a:avLst/>
          </a:prstGeom>
          <a:noFill/>
        </p:spPr>
        <p:txBody>
          <a:bodyPr>
            <a:spAutoFit/>
          </a:bodyPr>
          <a:lstStyle/>
          <a:p>
            <a:pP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18" name="TextBox 17">
            <a:extLst>
              <a:ext uri="{FF2B5EF4-FFF2-40B4-BE49-F238E27FC236}">
                <a16:creationId xmlns:a16="http://schemas.microsoft.com/office/drawing/2014/main" id="{602ACF59-6D0B-7D48-B71F-E35BD6708985}"/>
              </a:ext>
            </a:extLst>
          </p:cNvPr>
          <p:cNvSpPr txBox="1"/>
          <p:nvPr/>
        </p:nvSpPr>
        <p:spPr>
          <a:xfrm>
            <a:off x="1847850" y="3440113"/>
            <a:ext cx="10480675"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a:t>
            </a:r>
          </a:p>
        </p:txBody>
      </p:sp>
      <p:sp>
        <p:nvSpPr>
          <p:cNvPr id="6" name="Picture Placeholder 5">
            <a:extLst>
              <a:ext uri="{FF2B5EF4-FFF2-40B4-BE49-F238E27FC236}">
                <a16:creationId xmlns:a16="http://schemas.microsoft.com/office/drawing/2014/main" id="{854674CE-B644-5C4F-BBB1-D326FDB97053}"/>
              </a:ext>
            </a:extLst>
          </p:cNvPr>
          <p:cNvSpPr>
            <a:spLocks noGrp="1"/>
          </p:cNvSpPr>
          <p:nvPr>
            <p:ph type="pic" sz="quarter" idx="13"/>
          </p:nvPr>
        </p:nvSpPr>
        <p:spPr>
          <a:xfrm>
            <a:off x="14209713" y="0"/>
            <a:ext cx="10193337" cy="13716000"/>
          </a:xfrm>
        </p:spPr>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D964EB07-B74F-084B-AAED-0EF4619BE1CF}"/>
              </a:ext>
            </a:extLst>
          </p:cNvPr>
          <p:cNvSpPr txBox="1"/>
          <p:nvPr/>
        </p:nvSpPr>
        <p:spPr>
          <a:xfrm>
            <a:off x="12623800" y="11542713"/>
            <a:ext cx="3816350" cy="554037"/>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2000" spc="600">
                <a:solidFill>
                  <a:schemeClr val="tx2"/>
                </a:solidFill>
                <a:latin typeface="Montserrat" charset="0"/>
                <a:ea typeface="Montserrat" charset="0"/>
                <a:cs typeface="Montserrat" charset="0"/>
              </a:rPr>
              <a:t>YOUR TITLE</a:t>
            </a:r>
          </a:p>
        </p:txBody>
      </p:sp>
      <p:sp>
        <p:nvSpPr>
          <p:cNvPr id="27" name="TextBox 26">
            <a:extLst>
              <a:ext uri="{FF2B5EF4-FFF2-40B4-BE49-F238E27FC236}">
                <a16:creationId xmlns:a16="http://schemas.microsoft.com/office/drawing/2014/main" id="{B7863F55-AF21-DF46-BEAA-6C7CE83CF22C}"/>
              </a:ext>
            </a:extLst>
          </p:cNvPr>
          <p:cNvSpPr txBox="1"/>
          <p:nvPr/>
        </p:nvSpPr>
        <p:spPr>
          <a:xfrm>
            <a:off x="16511588" y="11534775"/>
            <a:ext cx="3816350" cy="554038"/>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2000" spc="600">
                <a:solidFill>
                  <a:schemeClr val="tx2"/>
                </a:solidFill>
                <a:latin typeface="Montserrat" charset="0"/>
                <a:ea typeface="Montserrat" charset="0"/>
                <a:cs typeface="Montserrat" charset="0"/>
              </a:rPr>
              <a:t>SOMETHING</a:t>
            </a:r>
          </a:p>
        </p:txBody>
      </p:sp>
      <p:sp>
        <p:nvSpPr>
          <p:cNvPr id="31" name="TextBox 30">
            <a:extLst>
              <a:ext uri="{FF2B5EF4-FFF2-40B4-BE49-F238E27FC236}">
                <a16:creationId xmlns:a16="http://schemas.microsoft.com/office/drawing/2014/main" id="{503CE33A-F9AC-8F47-A764-2324794F081C}"/>
              </a:ext>
            </a:extLst>
          </p:cNvPr>
          <p:cNvSpPr txBox="1"/>
          <p:nvPr/>
        </p:nvSpPr>
        <p:spPr>
          <a:xfrm>
            <a:off x="20015200" y="11539538"/>
            <a:ext cx="3814763" cy="554037"/>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2000" spc="600">
                <a:solidFill>
                  <a:schemeClr val="tx2"/>
                </a:solidFill>
                <a:latin typeface="Montserrat" charset="0"/>
                <a:ea typeface="Montserrat" charset="0"/>
                <a:cs typeface="Montserrat" charset="0"/>
              </a:rPr>
              <a:t>AWESOME</a:t>
            </a:r>
          </a:p>
        </p:txBody>
      </p:sp>
      <p:sp>
        <p:nvSpPr>
          <p:cNvPr id="3" name="Rectangle 2">
            <a:extLst>
              <a:ext uri="{FF2B5EF4-FFF2-40B4-BE49-F238E27FC236}">
                <a16:creationId xmlns:a16="http://schemas.microsoft.com/office/drawing/2014/main" id="{DF445963-1BB5-9B40-A63B-EC179AE01278}"/>
              </a:ext>
            </a:extLst>
          </p:cNvPr>
          <p:cNvSpPr/>
          <p:nvPr/>
        </p:nvSpPr>
        <p:spPr>
          <a:xfrm>
            <a:off x="12190413" y="11734800"/>
            <a:ext cx="260350" cy="260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2800">
              <a:latin typeface="Montserrat" charset="0"/>
            </a:endParaRPr>
          </a:p>
        </p:txBody>
      </p:sp>
      <p:sp>
        <p:nvSpPr>
          <p:cNvPr id="32" name="Rectangle 31">
            <a:extLst>
              <a:ext uri="{FF2B5EF4-FFF2-40B4-BE49-F238E27FC236}">
                <a16:creationId xmlns:a16="http://schemas.microsoft.com/office/drawing/2014/main" id="{ED2FF1DE-3EF9-4C44-8057-0841C844A933}"/>
              </a:ext>
            </a:extLst>
          </p:cNvPr>
          <p:cNvSpPr/>
          <p:nvPr/>
        </p:nvSpPr>
        <p:spPr>
          <a:xfrm>
            <a:off x="16146463" y="11725275"/>
            <a:ext cx="260350" cy="260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2800">
              <a:latin typeface="Montserrat" charset="0"/>
            </a:endParaRPr>
          </a:p>
        </p:txBody>
      </p:sp>
      <p:sp>
        <p:nvSpPr>
          <p:cNvPr id="33" name="Rectangle 32">
            <a:extLst>
              <a:ext uri="{FF2B5EF4-FFF2-40B4-BE49-F238E27FC236}">
                <a16:creationId xmlns:a16="http://schemas.microsoft.com/office/drawing/2014/main" id="{188B6824-11EA-8148-B854-02061B6F1056}"/>
              </a:ext>
            </a:extLst>
          </p:cNvPr>
          <p:cNvSpPr/>
          <p:nvPr/>
        </p:nvSpPr>
        <p:spPr>
          <a:xfrm>
            <a:off x="19626263" y="11725275"/>
            <a:ext cx="260350" cy="2603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2800">
              <a:latin typeface="Montserrat" charset="0"/>
            </a:endParaRPr>
          </a:p>
        </p:txBody>
      </p:sp>
      <p:graphicFrame>
        <p:nvGraphicFramePr>
          <p:cNvPr id="95239" name="Chart 14">
            <a:extLst>
              <a:ext uri="{FF2B5EF4-FFF2-40B4-BE49-F238E27FC236}">
                <a16:creationId xmlns:a16="http://schemas.microsoft.com/office/drawing/2014/main" id="{EE8BCB47-63BE-48C8-B45E-B8995CE1BDBC}"/>
              </a:ext>
            </a:extLst>
          </p:cNvPr>
          <p:cNvGraphicFramePr>
            <a:graphicFrameLocks/>
          </p:cNvGraphicFramePr>
          <p:nvPr/>
        </p:nvGraphicFramePr>
        <p:xfrm>
          <a:off x="10521950" y="4727575"/>
          <a:ext cx="11896725" cy="6686550"/>
        </p:xfrm>
        <a:graphic>
          <a:graphicData uri="http://schemas.openxmlformats.org/presentationml/2006/ole">
            <mc:AlternateContent xmlns:mc="http://schemas.openxmlformats.org/markup-compatibility/2006">
              <mc:Choice xmlns:v="urn:schemas-microsoft-com:vml" Requires="v">
                <p:oleObj name="Chart" r:id="rId2" imgW="0" imgH="0" progId="Excel.Chart.8">
                  <p:embed/>
                </p:oleObj>
              </mc:Choice>
              <mc:Fallback>
                <p:oleObj name="Chart" r:id="rId2" imgW="0" imgH="0" progId="Excel.Chart.8">
                  <p:embed/>
                  <p:pic>
                    <p:nvPicPr>
                      <p:cNvPr id="95239" name="Chart 14">
                        <a:extLst>
                          <a:ext uri="{FF2B5EF4-FFF2-40B4-BE49-F238E27FC236}">
                            <a16:creationId xmlns:a16="http://schemas.microsoft.com/office/drawing/2014/main" id="{EE8BCB47-63BE-48C8-B45E-B8995CE1BDB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950" y="4727575"/>
                        <a:ext cx="11896725" cy="668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TextBox 15">
            <a:extLst>
              <a:ext uri="{FF2B5EF4-FFF2-40B4-BE49-F238E27FC236}">
                <a16:creationId xmlns:a16="http://schemas.microsoft.com/office/drawing/2014/main" id="{D4BD6FE0-6C41-FC41-B06C-D378D22C8140}"/>
              </a:ext>
            </a:extLst>
          </p:cNvPr>
          <p:cNvSpPr txBox="1"/>
          <p:nvPr/>
        </p:nvSpPr>
        <p:spPr>
          <a:xfrm>
            <a:off x="12117388" y="2209800"/>
            <a:ext cx="8864600" cy="1108075"/>
          </a:xfrm>
          <a:prstGeom prst="rect">
            <a:avLst/>
          </a:prstGeom>
          <a:noFill/>
        </p:spPr>
        <p:txBody>
          <a:bodyPr>
            <a:spAutoFit/>
          </a:bodyPr>
          <a:lstStyle/>
          <a:p>
            <a:pP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GRAPHIC CHART</a:t>
            </a:r>
            <a:endParaRPr lang="en-US" sz="9600" spc="600">
              <a:solidFill>
                <a:schemeClr val="tx2"/>
              </a:solidFill>
              <a:latin typeface="Montserrat" charset="0"/>
              <a:ea typeface="Montserrat" charset="0"/>
              <a:cs typeface="Montserrat" charset="0"/>
            </a:endParaRPr>
          </a:p>
        </p:txBody>
      </p:sp>
      <p:sp>
        <p:nvSpPr>
          <p:cNvPr id="17" name="TextBox 16">
            <a:extLst>
              <a:ext uri="{FF2B5EF4-FFF2-40B4-BE49-F238E27FC236}">
                <a16:creationId xmlns:a16="http://schemas.microsoft.com/office/drawing/2014/main" id="{CBC6DC4E-59CA-364E-AE3C-279B84C1D42C}"/>
              </a:ext>
            </a:extLst>
          </p:cNvPr>
          <p:cNvSpPr txBox="1"/>
          <p:nvPr/>
        </p:nvSpPr>
        <p:spPr>
          <a:xfrm>
            <a:off x="12185650" y="1749425"/>
            <a:ext cx="6267450" cy="338138"/>
          </a:xfrm>
          <a:prstGeom prst="rect">
            <a:avLst/>
          </a:prstGeom>
          <a:noFill/>
        </p:spPr>
        <p:txBody>
          <a:bodyPr>
            <a:spAutoFit/>
          </a:bodyPr>
          <a:lstStyle/>
          <a:p>
            <a:pP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18" name="TextBox 17">
            <a:extLst>
              <a:ext uri="{FF2B5EF4-FFF2-40B4-BE49-F238E27FC236}">
                <a16:creationId xmlns:a16="http://schemas.microsoft.com/office/drawing/2014/main" id="{60CC5866-B7BA-D848-B5D5-4DE53CD6C54B}"/>
              </a:ext>
            </a:extLst>
          </p:cNvPr>
          <p:cNvSpPr txBox="1"/>
          <p:nvPr/>
        </p:nvSpPr>
        <p:spPr>
          <a:xfrm>
            <a:off x="12185650" y="3440113"/>
            <a:ext cx="10480675"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a:t>
            </a:r>
          </a:p>
        </p:txBody>
      </p:sp>
      <p:sp>
        <p:nvSpPr>
          <p:cNvPr id="6" name="Picture Placeholder 5">
            <a:extLst>
              <a:ext uri="{FF2B5EF4-FFF2-40B4-BE49-F238E27FC236}">
                <a16:creationId xmlns:a16="http://schemas.microsoft.com/office/drawing/2014/main" id="{50D8A2CD-BD87-414C-B5FB-491D47334A0B}"/>
              </a:ext>
            </a:extLst>
          </p:cNvPr>
          <p:cNvSpPr>
            <a:spLocks noGrp="1"/>
          </p:cNvSpPr>
          <p:nvPr>
            <p:ph type="pic" sz="quarter" idx="13"/>
          </p:nvPr>
        </p:nvSpPr>
        <p:spPr>
          <a:xfrm>
            <a:off x="0" y="0"/>
            <a:ext cx="10193338" cy="13716000"/>
          </a:xfrm>
        </p:spPr>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E202629-97C8-364D-8E62-98FB557B07D8}"/>
              </a:ext>
            </a:extLst>
          </p:cNvPr>
          <p:cNvSpPr txBox="1"/>
          <p:nvPr/>
        </p:nvSpPr>
        <p:spPr>
          <a:xfrm>
            <a:off x="768350" y="1847850"/>
            <a:ext cx="10725150" cy="2122488"/>
          </a:xfrm>
          <a:prstGeom prst="rect">
            <a:avLst/>
          </a:prstGeom>
          <a:noFill/>
        </p:spPr>
        <p:txBody>
          <a:bodyPr>
            <a:spAutoFit/>
          </a:bodyPr>
          <a:lstStyle/>
          <a:p>
            <a:pPr algn="ctr" defTabSz="1828434" eaLnBrk="1" fontAlgn="auto" hangingPunct="1">
              <a:spcBef>
                <a:spcPts val="0"/>
              </a:spcBef>
              <a:spcAft>
                <a:spcPts val="0"/>
              </a:spcAft>
              <a:defRPr/>
            </a:pPr>
            <a:r>
              <a:rPr lang="en-US" sz="6600" spc="600" dirty="0">
                <a:solidFill>
                  <a:schemeClr val="tx2"/>
                </a:solidFill>
                <a:latin typeface="Montserrat" charset="0"/>
                <a:ea typeface="Montserrat" charset="0"/>
                <a:cs typeface="Montserrat" charset="0"/>
              </a:rPr>
              <a:t>A LITTLE BIT</a:t>
            </a:r>
          </a:p>
          <a:p>
            <a:pPr algn="ctr" defTabSz="1828434" eaLnBrk="1" fontAlgn="auto" hangingPunct="1">
              <a:spcBef>
                <a:spcPts val="0"/>
              </a:spcBef>
              <a:spcAft>
                <a:spcPts val="0"/>
              </a:spcAft>
              <a:defRPr/>
            </a:pPr>
            <a:r>
              <a:rPr lang="en-US" sz="6600" spc="600" dirty="0">
                <a:solidFill>
                  <a:schemeClr val="tx2"/>
                </a:solidFill>
                <a:latin typeface="Montserrat" charset="0"/>
                <a:ea typeface="Montserrat" charset="0"/>
                <a:cs typeface="Montserrat" charset="0"/>
              </a:rPr>
              <a:t>OF HISTORY</a:t>
            </a:r>
            <a:endParaRPr lang="en-US" sz="9600" spc="600" dirty="0">
              <a:solidFill>
                <a:schemeClr val="tx2"/>
              </a:solidFill>
              <a:latin typeface="Montserrat" charset="0"/>
              <a:ea typeface="Montserrat" charset="0"/>
              <a:cs typeface="Montserrat" charset="0"/>
            </a:endParaRPr>
          </a:p>
        </p:txBody>
      </p:sp>
      <p:sp>
        <p:nvSpPr>
          <p:cNvPr id="15" name="TextBox 14">
            <a:extLst>
              <a:ext uri="{FF2B5EF4-FFF2-40B4-BE49-F238E27FC236}">
                <a16:creationId xmlns:a16="http://schemas.microsoft.com/office/drawing/2014/main" id="{AF95C053-4658-6643-B53E-A3FD62363991}"/>
              </a:ext>
            </a:extLst>
          </p:cNvPr>
          <p:cNvSpPr txBox="1"/>
          <p:nvPr/>
        </p:nvSpPr>
        <p:spPr>
          <a:xfrm>
            <a:off x="2997200" y="13874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12" name="TextBox 11">
            <a:extLst>
              <a:ext uri="{FF2B5EF4-FFF2-40B4-BE49-F238E27FC236}">
                <a16:creationId xmlns:a16="http://schemas.microsoft.com/office/drawing/2014/main" id="{B5A039A7-4EEE-B347-9F7C-35191861291D}"/>
              </a:ext>
            </a:extLst>
          </p:cNvPr>
          <p:cNvSpPr txBox="1"/>
          <p:nvPr/>
        </p:nvSpPr>
        <p:spPr>
          <a:xfrm>
            <a:off x="2736850" y="4146550"/>
            <a:ext cx="6940550" cy="3000375"/>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t>
            </a:r>
          </a:p>
        </p:txBody>
      </p:sp>
      <p:sp>
        <p:nvSpPr>
          <p:cNvPr id="4" name="Rectangle 3">
            <a:extLst>
              <a:ext uri="{FF2B5EF4-FFF2-40B4-BE49-F238E27FC236}">
                <a16:creationId xmlns:a16="http://schemas.microsoft.com/office/drawing/2014/main" id="{8693D4EA-3D38-B846-916E-3440F29F32AE}"/>
              </a:ext>
            </a:extLst>
          </p:cNvPr>
          <p:cNvSpPr/>
          <p:nvPr/>
        </p:nvSpPr>
        <p:spPr>
          <a:xfrm>
            <a:off x="3695700" y="11087100"/>
            <a:ext cx="509905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17" name="TextBox 16">
            <a:extLst>
              <a:ext uri="{FF2B5EF4-FFF2-40B4-BE49-F238E27FC236}">
                <a16:creationId xmlns:a16="http://schemas.microsoft.com/office/drawing/2014/main" id="{77666582-09A3-2641-9442-FD2999FDEA2C}"/>
              </a:ext>
            </a:extLst>
          </p:cNvPr>
          <p:cNvSpPr txBox="1"/>
          <p:nvPr/>
        </p:nvSpPr>
        <p:spPr>
          <a:xfrm>
            <a:off x="4157663" y="11277600"/>
            <a:ext cx="4098925" cy="461963"/>
          </a:xfrm>
          <a:prstGeom prst="rect">
            <a:avLst/>
          </a:prstGeom>
          <a:noFill/>
        </p:spPr>
        <p:txBody>
          <a:bodyPr>
            <a:spAutoFit/>
          </a:bodyPr>
          <a:lstStyle/>
          <a:p>
            <a:pPr algn="ctr" defTabSz="1828434" eaLnBrk="1" fontAlgn="auto" hangingPunct="1">
              <a:spcBef>
                <a:spcPts val="0"/>
              </a:spcBef>
              <a:spcAft>
                <a:spcPts val="0"/>
              </a:spcAft>
              <a:defRPr/>
            </a:pPr>
            <a:r>
              <a:rPr lang="en-US" sz="2400" spc="600">
                <a:solidFill>
                  <a:schemeClr val="bg2"/>
                </a:solidFill>
                <a:latin typeface="Montserrat" charset="0"/>
                <a:ea typeface="Montserrat" charset="0"/>
                <a:cs typeface="Montserrat" charset="0"/>
              </a:rPr>
              <a:t>LEARN MORE</a:t>
            </a:r>
            <a:endParaRPr lang="en-US" sz="4000" spc="600">
              <a:solidFill>
                <a:schemeClr val="bg2"/>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id="{6E252245-63ED-F940-AD84-EA30AD8D28A0}"/>
              </a:ext>
            </a:extLst>
          </p:cNvPr>
          <p:cNvSpPr txBox="1"/>
          <p:nvPr/>
        </p:nvSpPr>
        <p:spPr>
          <a:xfrm>
            <a:off x="2736850" y="7607300"/>
            <a:ext cx="6940550" cy="3001963"/>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t>
            </a:r>
          </a:p>
        </p:txBody>
      </p:sp>
      <p:sp>
        <p:nvSpPr>
          <p:cNvPr id="2" name="Picture Placeholder 1">
            <a:extLst>
              <a:ext uri="{FF2B5EF4-FFF2-40B4-BE49-F238E27FC236}">
                <a16:creationId xmlns:a16="http://schemas.microsoft.com/office/drawing/2014/main" id="{998C089B-9FAD-EA48-A33E-F493BC7CF37B}"/>
              </a:ext>
            </a:extLst>
          </p:cNvPr>
          <p:cNvSpPr>
            <a:spLocks noGrp="1"/>
          </p:cNvSpPr>
          <p:nvPr>
            <p:ph type="pic" sz="quarter" idx="10"/>
          </p:nvPr>
        </p:nvSpPr>
        <p:spPr>
          <a:xfrm>
            <a:off x="12188825" y="0"/>
            <a:ext cx="12188825" cy="13716000"/>
          </a:xfrm>
        </p:spPr>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0BEC411-ECB0-F74B-8587-7A96CC2DD514}"/>
              </a:ext>
            </a:extLst>
          </p:cNvPr>
          <p:cNvSpPr txBox="1"/>
          <p:nvPr/>
        </p:nvSpPr>
        <p:spPr>
          <a:xfrm>
            <a:off x="2235200" y="11542713"/>
            <a:ext cx="3816350" cy="554037"/>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2000" spc="600">
                <a:solidFill>
                  <a:schemeClr val="tx2"/>
                </a:solidFill>
                <a:latin typeface="Montserrat" charset="0"/>
                <a:ea typeface="Montserrat" charset="0"/>
                <a:cs typeface="Montserrat" charset="0"/>
              </a:rPr>
              <a:t>YOUR TITLE</a:t>
            </a:r>
          </a:p>
        </p:txBody>
      </p:sp>
      <p:sp>
        <p:nvSpPr>
          <p:cNvPr id="27" name="TextBox 26">
            <a:extLst>
              <a:ext uri="{FF2B5EF4-FFF2-40B4-BE49-F238E27FC236}">
                <a16:creationId xmlns:a16="http://schemas.microsoft.com/office/drawing/2014/main" id="{2DE3AB87-6621-ED43-8F38-2BDA7EC35A9A}"/>
              </a:ext>
            </a:extLst>
          </p:cNvPr>
          <p:cNvSpPr txBox="1"/>
          <p:nvPr/>
        </p:nvSpPr>
        <p:spPr>
          <a:xfrm>
            <a:off x="6122988" y="11534775"/>
            <a:ext cx="3816350" cy="554038"/>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2000" spc="600">
                <a:solidFill>
                  <a:schemeClr val="tx2"/>
                </a:solidFill>
                <a:latin typeface="Montserrat" charset="0"/>
                <a:ea typeface="Montserrat" charset="0"/>
                <a:cs typeface="Montserrat" charset="0"/>
              </a:rPr>
              <a:t>SOMETHING</a:t>
            </a:r>
          </a:p>
        </p:txBody>
      </p:sp>
      <p:sp>
        <p:nvSpPr>
          <p:cNvPr id="31" name="TextBox 30">
            <a:extLst>
              <a:ext uri="{FF2B5EF4-FFF2-40B4-BE49-F238E27FC236}">
                <a16:creationId xmlns:a16="http://schemas.microsoft.com/office/drawing/2014/main" id="{F0C8A15D-A04D-3D4F-A3ED-304B7BA9CB29}"/>
              </a:ext>
            </a:extLst>
          </p:cNvPr>
          <p:cNvSpPr txBox="1"/>
          <p:nvPr/>
        </p:nvSpPr>
        <p:spPr>
          <a:xfrm>
            <a:off x="9626600" y="11539538"/>
            <a:ext cx="3814763" cy="554037"/>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2000" spc="600">
                <a:solidFill>
                  <a:schemeClr val="tx2"/>
                </a:solidFill>
                <a:latin typeface="Montserrat" charset="0"/>
                <a:ea typeface="Montserrat" charset="0"/>
                <a:cs typeface="Montserrat" charset="0"/>
              </a:rPr>
              <a:t>AWESOME</a:t>
            </a:r>
          </a:p>
        </p:txBody>
      </p:sp>
      <p:sp>
        <p:nvSpPr>
          <p:cNvPr id="3" name="Rectangle 2">
            <a:extLst>
              <a:ext uri="{FF2B5EF4-FFF2-40B4-BE49-F238E27FC236}">
                <a16:creationId xmlns:a16="http://schemas.microsoft.com/office/drawing/2014/main" id="{F7D3057B-B2C4-DA44-A67E-6B62AADD9991}"/>
              </a:ext>
            </a:extLst>
          </p:cNvPr>
          <p:cNvSpPr/>
          <p:nvPr/>
        </p:nvSpPr>
        <p:spPr>
          <a:xfrm>
            <a:off x="1801813" y="11734800"/>
            <a:ext cx="260350" cy="260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2800">
              <a:latin typeface="Montserrat" charset="0"/>
            </a:endParaRPr>
          </a:p>
        </p:txBody>
      </p:sp>
      <p:sp>
        <p:nvSpPr>
          <p:cNvPr id="32" name="Rectangle 31">
            <a:extLst>
              <a:ext uri="{FF2B5EF4-FFF2-40B4-BE49-F238E27FC236}">
                <a16:creationId xmlns:a16="http://schemas.microsoft.com/office/drawing/2014/main" id="{623C9456-3FD2-5D40-9680-CC46340DB40B}"/>
              </a:ext>
            </a:extLst>
          </p:cNvPr>
          <p:cNvSpPr/>
          <p:nvPr/>
        </p:nvSpPr>
        <p:spPr>
          <a:xfrm>
            <a:off x="5757863" y="11725275"/>
            <a:ext cx="260350" cy="260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2800">
              <a:latin typeface="Montserrat" charset="0"/>
            </a:endParaRPr>
          </a:p>
        </p:txBody>
      </p:sp>
      <p:sp>
        <p:nvSpPr>
          <p:cNvPr id="33" name="Rectangle 32">
            <a:extLst>
              <a:ext uri="{FF2B5EF4-FFF2-40B4-BE49-F238E27FC236}">
                <a16:creationId xmlns:a16="http://schemas.microsoft.com/office/drawing/2014/main" id="{43BE42DA-8AD3-8C40-9043-9AD42AE7742E}"/>
              </a:ext>
            </a:extLst>
          </p:cNvPr>
          <p:cNvSpPr/>
          <p:nvPr/>
        </p:nvSpPr>
        <p:spPr>
          <a:xfrm>
            <a:off x="9237663" y="11725275"/>
            <a:ext cx="260350" cy="2603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2800">
              <a:latin typeface="Montserrat" charset="0"/>
            </a:endParaRPr>
          </a:p>
        </p:txBody>
      </p:sp>
      <p:sp>
        <p:nvSpPr>
          <p:cNvPr id="12" name="TextBox 11">
            <a:extLst>
              <a:ext uri="{FF2B5EF4-FFF2-40B4-BE49-F238E27FC236}">
                <a16:creationId xmlns:a16="http://schemas.microsoft.com/office/drawing/2014/main" id="{2E55EF50-AB5F-AF40-AE68-178A1958723D}"/>
              </a:ext>
            </a:extLst>
          </p:cNvPr>
          <p:cNvSpPr txBox="1"/>
          <p:nvPr/>
        </p:nvSpPr>
        <p:spPr>
          <a:xfrm>
            <a:off x="1728788" y="2209800"/>
            <a:ext cx="8864600" cy="1108075"/>
          </a:xfrm>
          <a:prstGeom prst="rect">
            <a:avLst/>
          </a:prstGeom>
          <a:noFill/>
        </p:spPr>
        <p:txBody>
          <a:bodyPr>
            <a:spAutoFit/>
          </a:bodyPr>
          <a:lstStyle/>
          <a:p>
            <a:pP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GRAPHIC CHART</a:t>
            </a:r>
            <a:endParaRPr lang="en-US" sz="9600" spc="600">
              <a:solidFill>
                <a:schemeClr val="tx2"/>
              </a:solidFill>
              <a:latin typeface="Montserrat" charset="0"/>
              <a:ea typeface="Montserrat" charset="0"/>
              <a:cs typeface="Montserrat" charset="0"/>
            </a:endParaRPr>
          </a:p>
        </p:txBody>
      </p:sp>
      <p:sp>
        <p:nvSpPr>
          <p:cNvPr id="13" name="TextBox 12">
            <a:extLst>
              <a:ext uri="{FF2B5EF4-FFF2-40B4-BE49-F238E27FC236}">
                <a16:creationId xmlns:a16="http://schemas.microsoft.com/office/drawing/2014/main" id="{BCEB4949-CED8-0342-B412-9F5AE5570074}"/>
              </a:ext>
            </a:extLst>
          </p:cNvPr>
          <p:cNvSpPr txBox="1"/>
          <p:nvPr/>
        </p:nvSpPr>
        <p:spPr>
          <a:xfrm>
            <a:off x="1797050" y="1749425"/>
            <a:ext cx="6267450" cy="338138"/>
          </a:xfrm>
          <a:prstGeom prst="rect">
            <a:avLst/>
          </a:prstGeom>
          <a:noFill/>
        </p:spPr>
        <p:txBody>
          <a:bodyPr>
            <a:spAutoFit/>
          </a:bodyPr>
          <a:lstStyle/>
          <a:p>
            <a:pP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14" name="TextBox 13">
            <a:extLst>
              <a:ext uri="{FF2B5EF4-FFF2-40B4-BE49-F238E27FC236}">
                <a16:creationId xmlns:a16="http://schemas.microsoft.com/office/drawing/2014/main" id="{7A1A6FBC-9E44-234F-B843-09CC35495414}"/>
              </a:ext>
            </a:extLst>
          </p:cNvPr>
          <p:cNvSpPr txBox="1"/>
          <p:nvPr/>
        </p:nvSpPr>
        <p:spPr>
          <a:xfrm>
            <a:off x="1797050" y="3440113"/>
            <a:ext cx="10480675"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a:t>
            </a:r>
          </a:p>
        </p:txBody>
      </p:sp>
      <p:grpSp>
        <p:nvGrpSpPr>
          <p:cNvPr id="96266" name="Group 1">
            <a:extLst>
              <a:ext uri="{FF2B5EF4-FFF2-40B4-BE49-F238E27FC236}">
                <a16:creationId xmlns:a16="http://schemas.microsoft.com/office/drawing/2014/main" id="{45DEAAD6-E437-4AB7-B9B9-E15CEDC26377}"/>
              </a:ext>
            </a:extLst>
          </p:cNvPr>
          <p:cNvGrpSpPr>
            <a:grpSpLocks/>
          </p:cNvGrpSpPr>
          <p:nvPr/>
        </p:nvGrpSpPr>
        <p:grpSpPr bwMode="auto">
          <a:xfrm>
            <a:off x="1079500" y="5407025"/>
            <a:ext cx="5702300" cy="4710113"/>
            <a:chOff x="11650028" y="4634638"/>
            <a:chExt cx="6827133" cy="5638997"/>
          </a:xfrm>
        </p:grpSpPr>
        <p:graphicFrame>
          <p:nvGraphicFramePr>
            <p:cNvPr id="96272" name="Chart 15">
              <a:extLst>
                <a:ext uri="{FF2B5EF4-FFF2-40B4-BE49-F238E27FC236}">
                  <a16:creationId xmlns:a16="http://schemas.microsoft.com/office/drawing/2014/main" id="{34FBC2E3-E398-43CA-90C7-035EFC247D6E}"/>
                </a:ext>
              </a:extLst>
            </p:cNvPr>
            <p:cNvGraphicFramePr>
              <a:graphicFrameLocks/>
            </p:cNvGraphicFramePr>
            <p:nvPr/>
          </p:nvGraphicFramePr>
          <p:xfrm>
            <a:off x="11589213" y="4573823"/>
            <a:ext cx="6948762" cy="5760626"/>
          </p:xfrm>
          <a:graphic>
            <a:graphicData uri="http://schemas.openxmlformats.org/presentationml/2006/ole">
              <mc:AlternateContent xmlns:mc="http://schemas.openxmlformats.org/markup-compatibility/2006">
                <mc:Choice xmlns:v="urn:schemas-microsoft-com:vml" Requires="v">
                  <p:oleObj name="Chart" r:id="rId2" imgW="0" imgH="0" progId="Excel.Chart.8">
                    <p:embed/>
                  </p:oleObj>
                </mc:Choice>
                <mc:Fallback>
                  <p:oleObj name="Chart" r:id="rId2" imgW="0" imgH="0" progId="Excel.Chart.8">
                    <p:embed/>
                    <p:pic>
                      <p:nvPicPr>
                        <p:cNvPr id="96272" name="Chart 15">
                          <a:extLst>
                            <a:ext uri="{FF2B5EF4-FFF2-40B4-BE49-F238E27FC236}">
                              <a16:creationId xmlns:a16="http://schemas.microsoft.com/office/drawing/2014/main" id="{34FBC2E3-E398-43CA-90C7-035EFC247D6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9213" y="4573823"/>
                          <a:ext cx="6948762" cy="5760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Oval 16">
              <a:extLst>
                <a:ext uri="{FF2B5EF4-FFF2-40B4-BE49-F238E27FC236}">
                  <a16:creationId xmlns:a16="http://schemas.microsoft.com/office/drawing/2014/main" id="{D6522E1B-FFF4-C64C-9AC2-12FDE2F7A9DF}"/>
                </a:ext>
              </a:extLst>
            </p:cNvPr>
            <p:cNvSpPr/>
            <p:nvPr/>
          </p:nvSpPr>
          <p:spPr>
            <a:xfrm>
              <a:off x="12822729" y="5240921"/>
              <a:ext cx="4449420" cy="44492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96274" name="TextBox 17">
              <a:extLst>
                <a:ext uri="{FF2B5EF4-FFF2-40B4-BE49-F238E27FC236}">
                  <a16:creationId xmlns:a16="http://schemas.microsoft.com/office/drawing/2014/main" id="{C7F9940A-98E4-4231-AAA6-0DBABAE1C1D4}"/>
                </a:ext>
              </a:extLst>
            </p:cNvPr>
            <p:cNvSpPr txBox="1">
              <a:spLocks noChangeArrowheads="1"/>
            </p:cNvSpPr>
            <p:nvPr/>
          </p:nvSpPr>
          <p:spPr bwMode="auto">
            <a:xfrm>
              <a:off x="13351674" y="6659443"/>
              <a:ext cx="3433304" cy="132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6600">
                  <a:solidFill>
                    <a:schemeClr val="tx2"/>
                  </a:solidFill>
                  <a:latin typeface="Montserrat"/>
                  <a:ea typeface="Montserrat"/>
                  <a:cs typeface="Montserrat"/>
                </a:rPr>
                <a:t>40%</a:t>
              </a:r>
            </a:p>
          </p:txBody>
        </p:sp>
      </p:grpSp>
      <p:grpSp>
        <p:nvGrpSpPr>
          <p:cNvPr id="96267" name="Group 18">
            <a:extLst>
              <a:ext uri="{FF2B5EF4-FFF2-40B4-BE49-F238E27FC236}">
                <a16:creationId xmlns:a16="http://schemas.microsoft.com/office/drawing/2014/main" id="{A26A950E-87F6-4789-9C34-B914E7C92642}"/>
              </a:ext>
            </a:extLst>
          </p:cNvPr>
          <p:cNvGrpSpPr>
            <a:grpSpLocks/>
          </p:cNvGrpSpPr>
          <p:nvPr/>
        </p:nvGrpSpPr>
        <p:grpSpPr bwMode="auto">
          <a:xfrm>
            <a:off x="6218238" y="5400675"/>
            <a:ext cx="5702300" cy="4711700"/>
            <a:chOff x="11650028" y="4634638"/>
            <a:chExt cx="6827133" cy="5638997"/>
          </a:xfrm>
        </p:grpSpPr>
        <p:graphicFrame>
          <p:nvGraphicFramePr>
            <p:cNvPr id="96269" name="Chart 19">
              <a:extLst>
                <a:ext uri="{FF2B5EF4-FFF2-40B4-BE49-F238E27FC236}">
                  <a16:creationId xmlns:a16="http://schemas.microsoft.com/office/drawing/2014/main" id="{9A37B836-9866-45E0-B56D-787F2E1F732D}"/>
                </a:ext>
              </a:extLst>
            </p:cNvPr>
            <p:cNvGraphicFramePr>
              <a:graphicFrameLocks/>
            </p:cNvGraphicFramePr>
            <p:nvPr/>
          </p:nvGraphicFramePr>
          <p:xfrm>
            <a:off x="11589213" y="4573823"/>
            <a:ext cx="6948762" cy="5760626"/>
          </p:xfrm>
          <a:graphic>
            <a:graphicData uri="http://schemas.openxmlformats.org/presentationml/2006/ole">
              <mc:AlternateContent xmlns:mc="http://schemas.openxmlformats.org/markup-compatibility/2006">
                <mc:Choice xmlns:v="urn:schemas-microsoft-com:vml" Requires="v">
                  <p:oleObj name="Chart" r:id="rId4" imgW="0" imgH="0" progId="Excel.Chart.8">
                    <p:embed/>
                  </p:oleObj>
                </mc:Choice>
                <mc:Fallback>
                  <p:oleObj name="Chart" r:id="rId4" imgW="0" imgH="0" progId="Excel.Chart.8">
                    <p:embed/>
                    <p:pic>
                      <p:nvPicPr>
                        <p:cNvPr id="96269" name="Chart 19">
                          <a:extLst>
                            <a:ext uri="{FF2B5EF4-FFF2-40B4-BE49-F238E27FC236}">
                              <a16:creationId xmlns:a16="http://schemas.microsoft.com/office/drawing/2014/main" id="{9A37B836-9866-45E0-B56D-787F2E1F732D}"/>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89213" y="4573823"/>
                          <a:ext cx="6948762" cy="5760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Oval 20">
              <a:extLst>
                <a:ext uri="{FF2B5EF4-FFF2-40B4-BE49-F238E27FC236}">
                  <a16:creationId xmlns:a16="http://schemas.microsoft.com/office/drawing/2014/main" id="{3986EBC1-76AA-8243-9866-F6AC131738E0}"/>
                </a:ext>
              </a:extLst>
            </p:cNvPr>
            <p:cNvSpPr/>
            <p:nvPr/>
          </p:nvSpPr>
          <p:spPr>
            <a:xfrm>
              <a:off x="12822728" y="5240717"/>
              <a:ext cx="4449421" cy="44496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96271" name="TextBox 21">
              <a:extLst>
                <a:ext uri="{FF2B5EF4-FFF2-40B4-BE49-F238E27FC236}">
                  <a16:creationId xmlns:a16="http://schemas.microsoft.com/office/drawing/2014/main" id="{CE96FC6E-9429-4046-8209-F3199A8C0478}"/>
                </a:ext>
              </a:extLst>
            </p:cNvPr>
            <p:cNvSpPr txBox="1">
              <a:spLocks noChangeArrowheads="1"/>
            </p:cNvSpPr>
            <p:nvPr/>
          </p:nvSpPr>
          <p:spPr bwMode="auto">
            <a:xfrm>
              <a:off x="13351674" y="6659443"/>
              <a:ext cx="3433304" cy="132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6600">
                  <a:solidFill>
                    <a:schemeClr val="tx2"/>
                  </a:solidFill>
                  <a:latin typeface="Montserrat"/>
                  <a:ea typeface="Montserrat"/>
                  <a:cs typeface="Montserrat"/>
                </a:rPr>
                <a:t>60%</a:t>
              </a:r>
            </a:p>
          </p:txBody>
        </p:sp>
      </p:grpSp>
      <p:sp>
        <p:nvSpPr>
          <p:cNvPr id="5" name="Picture Placeholder 4">
            <a:extLst>
              <a:ext uri="{FF2B5EF4-FFF2-40B4-BE49-F238E27FC236}">
                <a16:creationId xmlns:a16="http://schemas.microsoft.com/office/drawing/2014/main" id="{4E454293-BFD7-584A-A8E5-556E449C1954}"/>
              </a:ext>
            </a:extLst>
          </p:cNvPr>
          <p:cNvSpPr>
            <a:spLocks noGrp="1"/>
          </p:cNvSpPr>
          <p:nvPr>
            <p:ph type="pic" sz="quarter" idx="13"/>
          </p:nvPr>
        </p:nvSpPr>
        <p:spPr>
          <a:xfrm>
            <a:off x="14209713" y="0"/>
            <a:ext cx="10193337" cy="13716000"/>
          </a:xfrm>
        </p:spPr>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220FC5B-285B-D546-97AA-72372AB13517}"/>
              </a:ext>
            </a:extLst>
          </p:cNvPr>
          <p:cNvSpPr txBox="1"/>
          <p:nvPr/>
        </p:nvSpPr>
        <p:spPr>
          <a:xfrm>
            <a:off x="12623800" y="11542713"/>
            <a:ext cx="3816350" cy="554037"/>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2000" spc="600">
                <a:solidFill>
                  <a:schemeClr val="tx2"/>
                </a:solidFill>
                <a:latin typeface="Montserrat" charset="0"/>
                <a:ea typeface="Montserrat" charset="0"/>
                <a:cs typeface="Montserrat" charset="0"/>
              </a:rPr>
              <a:t>YOUR TITLE</a:t>
            </a:r>
          </a:p>
        </p:txBody>
      </p:sp>
      <p:sp>
        <p:nvSpPr>
          <p:cNvPr id="27" name="TextBox 26">
            <a:extLst>
              <a:ext uri="{FF2B5EF4-FFF2-40B4-BE49-F238E27FC236}">
                <a16:creationId xmlns:a16="http://schemas.microsoft.com/office/drawing/2014/main" id="{2BF76C6C-FFAC-064E-9607-BD5DE2A924DB}"/>
              </a:ext>
            </a:extLst>
          </p:cNvPr>
          <p:cNvSpPr txBox="1"/>
          <p:nvPr/>
        </p:nvSpPr>
        <p:spPr>
          <a:xfrm>
            <a:off x="16511588" y="11534775"/>
            <a:ext cx="3816350" cy="554038"/>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2000" spc="600">
                <a:solidFill>
                  <a:schemeClr val="tx2"/>
                </a:solidFill>
                <a:latin typeface="Montserrat" charset="0"/>
                <a:ea typeface="Montserrat" charset="0"/>
                <a:cs typeface="Montserrat" charset="0"/>
              </a:rPr>
              <a:t>SOMETHING</a:t>
            </a:r>
          </a:p>
        </p:txBody>
      </p:sp>
      <p:sp>
        <p:nvSpPr>
          <p:cNvPr id="31" name="TextBox 30">
            <a:extLst>
              <a:ext uri="{FF2B5EF4-FFF2-40B4-BE49-F238E27FC236}">
                <a16:creationId xmlns:a16="http://schemas.microsoft.com/office/drawing/2014/main" id="{6E67F5B0-DD69-5441-AF3B-6B86F4C2FA83}"/>
              </a:ext>
            </a:extLst>
          </p:cNvPr>
          <p:cNvSpPr txBox="1"/>
          <p:nvPr/>
        </p:nvSpPr>
        <p:spPr>
          <a:xfrm>
            <a:off x="20015200" y="11539538"/>
            <a:ext cx="3814763" cy="554037"/>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2000" spc="600">
                <a:solidFill>
                  <a:schemeClr val="tx2"/>
                </a:solidFill>
                <a:latin typeface="Montserrat" charset="0"/>
                <a:ea typeface="Montserrat" charset="0"/>
                <a:cs typeface="Montserrat" charset="0"/>
              </a:rPr>
              <a:t>AWESOME</a:t>
            </a:r>
          </a:p>
        </p:txBody>
      </p:sp>
      <p:sp>
        <p:nvSpPr>
          <p:cNvPr id="3" name="Rectangle 2">
            <a:extLst>
              <a:ext uri="{FF2B5EF4-FFF2-40B4-BE49-F238E27FC236}">
                <a16:creationId xmlns:a16="http://schemas.microsoft.com/office/drawing/2014/main" id="{C8924332-5441-2C42-8DA7-191ACFF72B13}"/>
              </a:ext>
            </a:extLst>
          </p:cNvPr>
          <p:cNvSpPr/>
          <p:nvPr/>
        </p:nvSpPr>
        <p:spPr>
          <a:xfrm>
            <a:off x="12190413" y="11734800"/>
            <a:ext cx="260350" cy="260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2800">
              <a:latin typeface="Montserrat" charset="0"/>
            </a:endParaRPr>
          </a:p>
        </p:txBody>
      </p:sp>
      <p:sp>
        <p:nvSpPr>
          <p:cNvPr id="32" name="Rectangle 31">
            <a:extLst>
              <a:ext uri="{FF2B5EF4-FFF2-40B4-BE49-F238E27FC236}">
                <a16:creationId xmlns:a16="http://schemas.microsoft.com/office/drawing/2014/main" id="{5C6F74B0-98B4-E24C-9820-4C78D61DFFC9}"/>
              </a:ext>
            </a:extLst>
          </p:cNvPr>
          <p:cNvSpPr/>
          <p:nvPr/>
        </p:nvSpPr>
        <p:spPr>
          <a:xfrm>
            <a:off x="16146463" y="11725275"/>
            <a:ext cx="260350" cy="260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2800">
              <a:latin typeface="Montserrat" charset="0"/>
            </a:endParaRPr>
          </a:p>
        </p:txBody>
      </p:sp>
      <p:sp>
        <p:nvSpPr>
          <p:cNvPr id="33" name="Rectangle 32">
            <a:extLst>
              <a:ext uri="{FF2B5EF4-FFF2-40B4-BE49-F238E27FC236}">
                <a16:creationId xmlns:a16="http://schemas.microsoft.com/office/drawing/2014/main" id="{00455E40-434E-4246-A366-8CB03CC7018B}"/>
              </a:ext>
            </a:extLst>
          </p:cNvPr>
          <p:cNvSpPr/>
          <p:nvPr/>
        </p:nvSpPr>
        <p:spPr>
          <a:xfrm>
            <a:off x="19626263" y="11725275"/>
            <a:ext cx="260350" cy="2603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sz="2800">
              <a:latin typeface="Montserrat" charset="0"/>
            </a:endParaRPr>
          </a:p>
        </p:txBody>
      </p:sp>
      <p:sp>
        <p:nvSpPr>
          <p:cNvPr id="12" name="TextBox 11">
            <a:extLst>
              <a:ext uri="{FF2B5EF4-FFF2-40B4-BE49-F238E27FC236}">
                <a16:creationId xmlns:a16="http://schemas.microsoft.com/office/drawing/2014/main" id="{911074EE-3ADD-AD4D-BAE6-4DA5E03001A9}"/>
              </a:ext>
            </a:extLst>
          </p:cNvPr>
          <p:cNvSpPr txBox="1"/>
          <p:nvPr/>
        </p:nvSpPr>
        <p:spPr>
          <a:xfrm>
            <a:off x="12117388" y="2209800"/>
            <a:ext cx="8864600" cy="1108075"/>
          </a:xfrm>
          <a:prstGeom prst="rect">
            <a:avLst/>
          </a:prstGeom>
          <a:noFill/>
        </p:spPr>
        <p:txBody>
          <a:bodyPr>
            <a:spAutoFit/>
          </a:bodyPr>
          <a:lstStyle/>
          <a:p>
            <a:pP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GRAPHIC CHART</a:t>
            </a:r>
            <a:endParaRPr lang="en-US" sz="9600" spc="600">
              <a:solidFill>
                <a:schemeClr val="tx2"/>
              </a:solidFill>
              <a:latin typeface="Montserrat" charset="0"/>
              <a:ea typeface="Montserrat" charset="0"/>
              <a:cs typeface="Montserrat" charset="0"/>
            </a:endParaRPr>
          </a:p>
        </p:txBody>
      </p:sp>
      <p:sp>
        <p:nvSpPr>
          <p:cNvPr id="13" name="TextBox 12">
            <a:extLst>
              <a:ext uri="{FF2B5EF4-FFF2-40B4-BE49-F238E27FC236}">
                <a16:creationId xmlns:a16="http://schemas.microsoft.com/office/drawing/2014/main" id="{626F8583-1F50-E444-8743-FB119E556A28}"/>
              </a:ext>
            </a:extLst>
          </p:cNvPr>
          <p:cNvSpPr txBox="1"/>
          <p:nvPr/>
        </p:nvSpPr>
        <p:spPr>
          <a:xfrm>
            <a:off x="12185650" y="1749425"/>
            <a:ext cx="6267450" cy="338138"/>
          </a:xfrm>
          <a:prstGeom prst="rect">
            <a:avLst/>
          </a:prstGeom>
          <a:noFill/>
        </p:spPr>
        <p:txBody>
          <a:bodyPr>
            <a:spAutoFit/>
          </a:bodyPr>
          <a:lstStyle/>
          <a:p>
            <a:pP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14" name="TextBox 13">
            <a:extLst>
              <a:ext uri="{FF2B5EF4-FFF2-40B4-BE49-F238E27FC236}">
                <a16:creationId xmlns:a16="http://schemas.microsoft.com/office/drawing/2014/main" id="{82ECF24C-3B90-0D42-B49C-23A7EB9819DE}"/>
              </a:ext>
            </a:extLst>
          </p:cNvPr>
          <p:cNvSpPr txBox="1"/>
          <p:nvPr/>
        </p:nvSpPr>
        <p:spPr>
          <a:xfrm>
            <a:off x="12185650" y="3440113"/>
            <a:ext cx="10480675"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 and unite.</a:t>
            </a:r>
          </a:p>
        </p:txBody>
      </p:sp>
      <p:graphicFrame>
        <p:nvGraphicFramePr>
          <p:cNvPr id="97290" name="Chart 23">
            <a:extLst>
              <a:ext uri="{FF2B5EF4-FFF2-40B4-BE49-F238E27FC236}">
                <a16:creationId xmlns:a16="http://schemas.microsoft.com/office/drawing/2014/main" id="{8CA8026D-882F-4205-BAFA-AC6E1C26D8CF}"/>
              </a:ext>
            </a:extLst>
          </p:cNvPr>
          <p:cNvGraphicFramePr>
            <a:graphicFrameLocks/>
          </p:cNvGraphicFramePr>
          <p:nvPr/>
        </p:nvGraphicFramePr>
        <p:xfrm>
          <a:off x="11682413" y="5299075"/>
          <a:ext cx="11034712" cy="5805488"/>
        </p:xfrm>
        <a:graphic>
          <a:graphicData uri="http://schemas.openxmlformats.org/presentationml/2006/ole">
            <mc:AlternateContent xmlns:mc="http://schemas.openxmlformats.org/markup-compatibility/2006">
              <mc:Choice xmlns:v="urn:schemas-microsoft-com:vml" Requires="v">
                <p:oleObj name="Chart" r:id="rId2" imgW="0" imgH="0" progId="Excel.Chart.8">
                  <p:embed/>
                </p:oleObj>
              </mc:Choice>
              <mc:Fallback>
                <p:oleObj name="Chart" r:id="rId2" imgW="0" imgH="0" progId="Excel.Chart.8">
                  <p:embed/>
                  <p:pic>
                    <p:nvPicPr>
                      <p:cNvPr id="97290" name="Chart 23">
                        <a:extLst>
                          <a:ext uri="{FF2B5EF4-FFF2-40B4-BE49-F238E27FC236}">
                            <a16:creationId xmlns:a16="http://schemas.microsoft.com/office/drawing/2014/main" id="{8CA8026D-882F-4205-BAFA-AC6E1C26D8C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2413" y="5299075"/>
                        <a:ext cx="11034712" cy="580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Picture Placeholder 4">
            <a:extLst>
              <a:ext uri="{FF2B5EF4-FFF2-40B4-BE49-F238E27FC236}">
                <a16:creationId xmlns:a16="http://schemas.microsoft.com/office/drawing/2014/main" id="{4BBBE085-E464-B244-8A41-34A4656C58B5}"/>
              </a:ext>
            </a:extLst>
          </p:cNvPr>
          <p:cNvSpPr>
            <a:spLocks noGrp="1"/>
          </p:cNvSpPr>
          <p:nvPr>
            <p:ph type="pic" sz="quarter" idx="13"/>
          </p:nvPr>
        </p:nvSpPr>
        <p:spPr>
          <a:xfrm>
            <a:off x="0" y="0"/>
            <a:ext cx="10193338" cy="13716000"/>
          </a:xfrm>
        </p:spPr>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 name="Group 572">
            <a:extLst>
              <a:ext uri="{FF2B5EF4-FFF2-40B4-BE49-F238E27FC236}">
                <a16:creationId xmlns:a16="http://schemas.microsoft.com/office/drawing/2014/main" id="{EFD15767-F3DB-456E-9812-84902EB59FB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3746500"/>
            <a:ext cx="17919700" cy="8890000"/>
          </a:xfrm>
          <a:prstGeom prst="rect">
            <a:avLst/>
          </a:prstGeom>
          <a:noFill/>
          <a:extLst>
            <a:ext uri="{909E8E84-426E-40DD-AFC4-6F175D3DCCD1}">
              <a14:hiddenFill xmlns:a14="http://schemas.microsoft.com/office/drawing/2010/main">
                <a:solidFill>
                  <a:srgbClr val="FFFFFF"/>
                </a:solidFill>
              </a14:hiddenFill>
            </a:ext>
          </a:extLst>
        </p:spPr>
      </p:pic>
      <p:sp>
        <p:nvSpPr>
          <p:cNvPr id="408" name="TextBox 407">
            <a:extLst>
              <a:ext uri="{FF2B5EF4-FFF2-40B4-BE49-F238E27FC236}">
                <a16:creationId xmlns:a16="http://schemas.microsoft.com/office/drawing/2014/main" id="{B45FB6EA-F12E-7F4C-830B-D12D8A6EB16B}"/>
              </a:ext>
            </a:extLst>
          </p:cNvPr>
          <p:cNvSpPr txBox="1"/>
          <p:nvPr/>
        </p:nvSpPr>
        <p:spPr>
          <a:xfrm>
            <a:off x="6259513" y="1390650"/>
            <a:ext cx="1179512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GRAPHIC CHART</a:t>
            </a:r>
            <a:endParaRPr lang="en-US" sz="9600" spc="600">
              <a:solidFill>
                <a:schemeClr val="tx2"/>
              </a:solidFill>
              <a:latin typeface="Montserrat" charset="0"/>
              <a:ea typeface="Montserrat" charset="0"/>
              <a:cs typeface="Montserrat" charset="0"/>
            </a:endParaRPr>
          </a:p>
        </p:txBody>
      </p:sp>
      <p:sp>
        <p:nvSpPr>
          <p:cNvPr id="409" name="TextBox 408">
            <a:extLst>
              <a:ext uri="{FF2B5EF4-FFF2-40B4-BE49-F238E27FC236}">
                <a16:creationId xmlns:a16="http://schemas.microsoft.com/office/drawing/2014/main" id="{6ED2E8A7-E46C-0B49-9964-8BB1C76D1AF9}"/>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410" name="TextBox 409">
            <a:extLst>
              <a:ext uri="{FF2B5EF4-FFF2-40B4-BE49-F238E27FC236}">
                <a16:creationId xmlns:a16="http://schemas.microsoft.com/office/drawing/2014/main" id="{40A56ED8-332F-9D4A-99C2-F3E3EB6A6A52}"/>
              </a:ext>
            </a:extLst>
          </p:cNvPr>
          <p:cNvSpPr txBox="1"/>
          <p:nvPr/>
        </p:nvSpPr>
        <p:spPr>
          <a:xfrm>
            <a:off x="4865688" y="2619375"/>
            <a:ext cx="14658975" cy="50800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a:t>
            </a:r>
          </a:p>
        </p:txBody>
      </p:sp>
      <p:grpSp>
        <p:nvGrpSpPr>
          <p:cNvPr id="98309" name="Group 2">
            <a:extLst>
              <a:ext uri="{FF2B5EF4-FFF2-40B4-BE49-F238E27FC236}">
                <a16:creationId xmlns:a16="http://schemas.microsoft.com/office/drawing/2014/main" id="{57DB543A-10B3-464B-945E-3851FC6CC71D}"/>
              </a:ext>
            </a:extLst>
          </p:cNvPr>
          <p:cNvGrpSpPr>
            <a:grpSpLocks/>
          </p:cNvGrpSpPr>
          <p:nvPr/>
        </p:nvGrpSpPr>
        <p:grpSpPr bwMode="auto">
          <a:xfrm>
            <a:off x="3421063" y="6300788"/>
            <a:ext cx="3406775" cy="2805112"/>
            <a:chOff x="3817288" y="5690652"/>
            <a:chExt cx="3407089" cy="2804192"/>
          </a:xfrm>
        </p:grpSpPr>
        <p:sp>
          <p:nvSpPr>
            <p:cNvPr id="2" name="Oval 1">
              <a:extLst>
                <a:ext uri="{FF2B5EF4-FFF2-40B4-BE49-F238E27FC236}">
                  <a16:creationId xmlns:a16="http://schemas.microsoft.com/office/drawing/2014/main" id="{C8897DA0-8E04-D34B-854C-7331A3EA541F}"/>
                </a:ext>
              </a:extLst>
            </p:cNvPr>
            <p:cNvSpPr/>
            <p:nvPr/>
          </p:nvSpPr>
          <p:spPr>
            <a:xfrm>
              <a:off x="3817288" y="6928496"/>
              <a:ext cx="1362201" cy="1363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411" name="Oval 410">
              <a:extLst>
                <a:ext uri="{FF2B5EF4-FFF2-40B4-BE49-F238E27FC236}">
                  <a16:creationId xmlns:a16="http://schemas.microsoft.com/office/drawing/2014/main" id="{24E90078-9DE7-E74A-9FF1-673A8319B263}"/>
                </a:ext>
              </a:extLst>
            </p:cNvPr>
            <p:cNvSpPr/>
            <p:nvPr/>
          </p:nvSpPr>
          <p:spPr>
            <a:xfrm>
              <a:off x="4420594" y="5690652"/>
              <a:ext cx="2803783" cy="2804192"/>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grpSp>
      <p:sp>
        <p:nvSpPr>
          <p:cNvPr id="412" name="TextBox 411">
            <a:extLst>
              <a:ext uri="{FF2B5EF4-FFF2-40B4-BE49-F238E27FC236}">
                <a16:creationId xmlns:a16="http://schemas.microsoft.com/office/drawing/2014/main" id="{7EBAD2C9-7E6B-FC41-A246-ED316C35FBA1}"/>
              </a:ext>
            </a:extLst>
          </p:cNvPr>
          <p:cNvSpPr txBox="1"/>
          <p:nvPr/>
        </p:nvSpPr>
        <p:spPr>
          <a:xfrm>
            <a:off x="3767138" y="9377363"/>
            <a:ext cx="3427412" cy="400050"/>
          </a:xfrm>
          <a:prstGeom prst="rect">
            <a:avLst/>
          </a:prstGeom>
          <a:noFill/>
        </p:spPr>
        <p:txBody>
          <a:bodyPr wrap="none">
            <a:spAutoFit/>
          </a:bodyPr>
          <a:lstStyle/>
          <a:p>
            <a:pPr algn="ctr" defTabSz="1828434" eaLnBrk="1" fontAlgn="auto" hangingPunct="1">
              <a:spcBef>
                <a:spcPts val="0"/>
              </a:spcBef>
              <a:spcAft>
                <a:spcPts val="0"/>
              </a:spcAft>
              <a:defRPr/>
            </a:pPr>
            <a:r>
              <a:rPr lang="en-US" sz="2000" spc="600">
                <a:solidFill>
                  <a:schemeClr val="tx2"/>
                </a:solidFill>
                <a:latin typeface="Montserrat" charset="0"/>
                <a:ea typeface="Montserrat" charset="0"/>
                <a:cs typeface="Montserrat" charset="0"/>
              </a:rPr>
              <a:t>NORTH AMERICA</a:t>
            </a:r>
            <a:endParaRPr lang="en-US" spc="600">
              <a:solidFill>
                <a:schemeClr val="tx2"/>
              </a:solidFill>
              <a:latin typeface="Montserrat" charset="0"/>
              <a:ea typeface="Montserrat" charset="0"/>
              <a:cs typeface="Montserrat" charset="0"/>
            </a:endParaRPr>
          </a:p>
        </p:txBody>
      </p:sp>
      <p:sp>
        <p:nvSpPr>
          <p:cNvPr id="98311" name="TextBox 412">
            <a:extLst>
              <a:ext uri="{FF2B5EF4-FFF2-40B4-BE49-F238E27FC236}">
                <a16:creationId xmlns:a16="http://schemas.microsoft.com/office/drawing/2014/main" id="{CEB26693-7018-47BF-B125-B6729AEFB6F5}"/>
              </a:ext>
            </a:extLst>
          </p:cNvPr>
          <p:cNvSpPr txBox="1">
            <a:spLocks noChangeArrowheads="1"/>
          </p:cNvSpPr>
          <p:nvPr/>
        </p:nvSpPr>
        <p:spPr bwMode="auto">
          <a:xfrm>
            <a:off x="3590925" y="7894638"/>
            <a:ext cx="1063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3200">
                <a:solidFill>
                  <a:schemeClr val="bg2"/>
                </a:solidFill>
                <a:latin typeface="Montserrat"/>
                <a:ea typeface="Montserrat"/>
                <a:cs typeface="Montserrat"/>
              </a:rPr>
              <a:t>25%</a:t>
            </a:r>
            <a:endParaRPr lang="en-US" altLang="de-DE" sz="4800">
              <a:solidFill>
                <a:schemeClr val="bg2"/>
              </a:solidFill>
              <a:latin typeface="Montserrat"/>
              <a:ea typeface="Montserrat"/>
              <a:cs typeface="Montserrat"/>
            </a:endParaRPr>
          </a:p>
        </p:txBody>
      </p:sp>
      <p:sp>
        <p:nvSpPr>
          <p:cNvPr id="98312" name="TextBox 413">
            <a:extLst>
              <a:ext uri="{FF2B5EF4-FFF2-40B4-BE49-F238E27FC236}">
                <a16:creationId xmlns:a16="http://schemas.microsoft.com/office/drawing/2014/main" id="{6DE48021-00D6-485D-BFE2-C55062733E42}"/>
              </a:ext>
            </a:extLst>
          </p:cNvPr>
          <p:cNvSpPr txBox="1">
            <a:spLocks noChangeArrowheads="1"/>
          </p:cNvSpPr>
          <p:nvPr/>
        </p:nvSpPr>
        <p:spPr bwMode="auto">
          <a:xfrm>
            <a:off x="4727575" y="7207250"/>
            <a:ext cx="16938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5400" b="1">
                <a:solidFill>
                  <a:schemeClr val="tx2"/>
                </a:solidFill>
                <a:latin typeface="Montserrat Semi"/>
                <a:ea typeface="Montserrat Semi"/>
                <a:cs typeface="Montserrat Semi"/>
              </a:rPr>
              <a:t>75%</a:t>
            </a:r>
            <a:endParaRPr lang="en-US" altLang="de-DE" sz="8000" b="1">
              <a:solidFill>
                <a:schemeClr val="tx2"/>
              </a:solidFill>
              <a:latin typeface="Montserrat Semi"/>
              <a:ea typeface="Montserrat Semi"/>
              <a:cs typeface="Montserrat Semi"/>
            </a:endParaRPr>
          </a:p>
        </p:txBody>
      </p:sp>
      <p:grpSp>
        <p:nvGrpSpPr>
          <p:cNvPr id="98313" name="Group 420">
            <a:extLst>
              <a:ext uri="{FF2B5EF4-FFF2-40B4-BE49-F238E27FC236}">
                <a16:creationId xmlns:a16="http://schemas.microsoft.com/office/drawing/2014/main" id="{DE273E46-2C92-41DA-A0B5-06DE4380B682}"/>
              </a:ext>
            </a:extLst>
          </p:cNvPr>
          <p:cNvGrpSpPr>
            <a:grpSpLocks/>
          </p:cNvGrpSpPr>
          <p:nvPr/>
        </p:nvGrpSpPr>
        <p:grpSpPr bwMode="auto">
          <a:xfrm>
            <a:off x="10828338" y="9163050"/>
            <a:ext cx="3406775" cy="2803525"/>
            <a:chOff x="3817288" y="5690652"/>
            <a:chExt cx="3407089" cy="2804192"/>
          </a:xfrm>
        </p:grpSpPr>
        <p:sp>
          <p:nvSpPr>
            <p:cNvPr id="422" name="Oval 421">
              <a:extLst>
                <a:ext uri="{FF2B5EF4-FFF2-40B4-BE49-F238E27FC236}">
                  <a16:creationId xmlns:a16="http://schemas.microsoft.com/office/drawing/2014/main" id="{56F878D4-717E-9B46-A0EA-09920DF92BFE}"/>
                </a:ext>
              </a:extLst>
            </p:cNvPr>
            <p:cNvSpPr/>
            <p:nvPr/>
          </p:nvSpPr>
          <p:spPr>
            <a:xfrm>
              <a:off x="3817288" y="6929197"/>
              <a:ext cx="1362201" cy="13623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423" name="Oval 422">
              <a:extLst>
                <a:ext uri="{FF2B5EF4-FFF2-40B4-BE49-F238E27FC236}">
                  <a16:creationId xmlns:a16="http://schemas.microsoft.com/office/drawing/2014/main" id="{721A476E-FE7F-6C42-851D-606802EEB1B9}"/>
                </a:ext>
              </a:extLst>
            </p:cNvPr>
            <p:cNvSpPr/>
            <p:nvPr/>
          </p:nvSpPr>
          <p:spPr>
            <a:xfrm>
              <a:off x="4420594" y="5690652"/>
              <a:ext cx="2803783" cy="2804192"/>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grpSp>
      <p:sp>
        <p:nvSpPr>
          <p:cNvPr id="426" name="TextBox 425">
            <a:extLst>
              <a:ext uri="{FF2B5EF4-FFF2-40B4-BE49-F238E27FC236}">
                <a16:creationId xmlns:a16="http://schemas.microsoft.com/office/drawing/2014/main" id="{A9B08DDA-99F1-E043-ADAA-2C7C02F00E9B}"/>
              </a:ext>
            </a:extLst>
          </p:cNvPr>
          <p:cNvSpPr txBox="1"/>
          <p:nvPr/>
        </p:nvSpPr>
        <p:spPr>
          <a:xfrm>
            <a:off x="12080875" y="12238038"/>
            <a:ext cx="1614488" cy="400050"/>
          </a:xfrm>
          <a:prstGeom prst="rect">
            <a:avLst/>
          </a:prstGeom>
          <a:noFill/>
        </p:spPr>
        <p:txBody>
          <a:bodyPr wrap="none">
            <a:spAutoFit/>
          </a:bodyPr>
          <a:lstStyle/>
          <a:p>
            <a:pPr algn="ctr" defTabSz="1828434" eaLnBrk="1" fontAlgn="auto" hangingPunct="1">
              <a:spcBef>
                <a:spcPts val="0"/>
              </a:spcBef>
              <a:spcAft>
                <a:spcPts val="0"/>
              </a:spcAft>
              <a:defRPr/>
            </a:pPr>
            <a:r>
              <a:rPr lang="en-US" sz="2000" spc="600">
                <a:solidFill>
                  <a:schemeClr val="tx2"/>
                </a:solidFill>
                <a:latin typeface="Montserrat" charset="0"/>
                <a:ea typeface="Montserrat" charset="0"/>
                <a:cs typeface="Montserrat" charset="0"/>
              </a:rPr>
              <a:t>AFRICA</a:t>
            </a:r>
            <a:endParaRPr lang="en-US" spc="600">
              <a:solidFill>
                <a:schemeClr val="tx2"/>
              </a:solidFill>
              <a:latin typeface="Montserrat" charset="0"/>
              <a:ea typeface="Montserrat" charset="0"/>
              <a:cs typeface="Montserrat" charset="0"/>
            </a:endParaRPr>
          </a:p>
        </p:txBody>
      </p:sp>
      <p:sp>
        <p:nvSpPr>
          <p:cNvPr id="98315" name="TextBox 430">
            <a:extLst>
              <a:ext uri="{FF2B5EF4-FFF2-40B4-BE49-F238E27FC236}">
                <a16:creationId xmlns:a16="http://schemas.microsoft.com/office/drawing/2014/main" id="{0838EDF4-4A03-4185-BB42-4EFCF6390E03}"/>
              </a:ext>
            </a:extLst>
          </p:cNvPr>
          <p:cNvSpPr txBox="1">
            <a:spLocks noChangeArrowheads="1"/>
          </p:cNvSpPr>
          <p:nvPr/>
        </p:nvSpPr>
        <p:spPr bwMode="auto">
          <a:xfrm>
            <a:off x="11036300" y="10755313"/>
            <a:ext cx="9874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3200">
                <a:solidFill>
                  <a:schemeClr val="bg2"/>
                </a:solidFill>
                <a:latin typeface="Montserrat"/>
                <a:ea typeface="Montserrat"/>
                <a:cs typeface="Montserrat"/>
              </a:rPr>
              <a:t>41%</a:t>
            </a:r>
            <a:endParaRPr lang="en-US" altLang="de-DE" sz="4800">
              <a:solidFill>
                <a:schemeClr val="bg2"/>
              </a:solidFill>
              <a:latin typeface="Montserrat"/>
              <a:ea typeface="Montserrat"/>
              <a:cs typeface="Montserrat"/>
            </a:endParaRPr>
          </a:p>
        </p:txBody>
      </p:sp>
      <p:sp>
        <p:nvSpPr>
          <p:cNvPr id="98316" name="TextBox 431">
            <a:extLst>
              <a:ext uri="{FF2B5EF4-FFF2-40B4-BE49-F238E27FC236}">
                <a16:creationId xmlns:a16="http://schemas.microsoft.com/office/drawing/2014/main" id="{8C0497DF-F7A0-4E30-A9C8-D923E1C41DC6}"/>
              </a:ext>
            </a:extLst>
          </p:cNvPr>
          <p:cNvSpPr txBox="1">
            <a:spLocks noChangeArrowheads="1"/>
          </p:cNvSpPr>
          <p:nvPr/>
        </p:nvSpPr>
        <p:spPr bwMode="auto">
          <a:xfrm>
            <a:off x="12120563" y="10067925"/>
            <a:ext cx="172402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5400" b="1">
                <a:solidFill>
                  <a:schemeClr val="tx2"/>
                </a:solidFill>
                <a:latin typeface="Montserrat Semi"/>
                <a:ea typeface="Montserrat Semi"/>
                <a:cs typeface="Montserrat Semi"/>
              </a:rPr>
              <a:t>59%</a:t>
            </a:r>
            <a:endParaRPr lang="en-US" altLang="de-DE" sz="8000" b="1">
              <a:solidFill>
                <a:schemeClr val="tx2"/>
              </a:solidFill>
              <a:latin typeface="Montserrat Semi"/>
              <a:ea typeface="Montserrat Semi"/>
              <a:cs typeface="Montserrat Semi"/>
            </a:endParaRPr>
          </a:p>
        </p:txBody>
      </p:sp>
      <p:grpSp>
        <p:nvGrpSpPr>
          <p:cNvPr id="98317" name="Group 432">
            <a:extLst>
              <a:ext uri="{FF2B5EF4-FFF2-40B4-BE49-F238E27FC236}">
                <a16:creationId xmlns:a16="http://schemas.microsoft.com/office/drawing/2014/main" id="{8BAE2C12-9DAB-4029-BC18-CE65141A634B}"/>
              </a:ext>
            </a:extLst>
          </p:cNvPr>
          <p:cNvGrpSpPr>
            <a:grpSpLocks/>
          </p:cNvGrpSpPr>
          <p:nvPr/>
        </p:nvGrpSpPr>
        <p:grpSpPr bwMode="auto">
          <a:xfrm>
            <a:off x="18634075" y="3692525"/>
            <a:ext cx="3406775" cy="2803525"/>
            <a:chOff x="3817288" y="5690652"/>
            <a:chExt cx="3407089" cy="2804192"/>
          </a:xfrm>
        </p:grpSpPr>
        <p:sp>
          <p:nvSpPr>
            <p:cNvPr id="434" name="Oval 433">
              <a:extLst>
                <a:ext uri="{FF2B5EF4-FFF2-40B4-BE49-F238E27FC236}">
                  <a16:creationId xmlns:a16="http://schemas.microsoft.com/office/drawing/2014/main" id="{5ED212D4-4357-3948-AA3B-20DEED82A135}"/>
                </a:ext>
              </a:extLst>
            </p:cNvPr>
            <p:cNvSpPr/>
            <p:nvPr/>
          </p:nvSpPr>
          <p:spPr>
            <a:xfrm>
              <a:off x="3817288" y="6929197"/>
              <a:ext cx="1362201" cy="13623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sp>
          <p:nvSpPr>
            <p:cNvPr id="435" name="Oval 434">
              <a:extLst>
                <a:ext uri="{FF2B5EF4-FFF2-40B4-BE49-F238E27FC236}">
                  <a16:creationId xmlns:a16="http://schemas.microsoft.com/office/drawing/2014/main" id="{F2D9B7E6-8079-D746-A84E-07A8BC0ED571}"/>
                </a:ext>
              </a:extLst>
            </p:cNvPr>
            <p:cNvSpPr/>
            <p:nvPr/>
          </p:nvSpPr>
          <p:spPr>
            <a:xfrm>
              <a:off x="4420594" y="5690652"/>
              <a:ext cx="2803783" cy="2804192"/>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latin typeface="Montserrat" charset="0"/>
              </a:endParaRPr>
            </a:p>
          </p:txBody>
        </p:sp>
      </p:grpSp>
      <p:sp>
        <p:nvSpPr>
          <p:cNvPr id="436" name="TextBox 435">
            <a:extLst>
              <a:ext uri="{FF2B5EF4-FFF2-40B4-BE49-F238E27FC236}">
                <a16:creationId xmlns:a16="http://schemas.microsoft.com/office/drawing/2014/main" id="{F9AA6F57-E43B-4846-97FF-73F91A982EA3}"/>
              </a:ext>
            </a:extLst>
          </p:cNvPr>
          <p:cNvSpPr txBox="1"/>
          <p:nvPr/>
        </p:nvSpPr>
        <p:spPr>
          <a:xfrm>
            <a:off x="20139025" y="6767513"/>
            <a:ext cx="1108075" cy="400050"/>
          </a:xfrm>
          <a:prstGeom prst="rect">
            <a:avLst/>
          </a:prstGeom>
          <a:noFill/>
        </p:spPr>
        <p:txBody>
          <a:bodyPr wrap="none">
            <a:spAutoFit/>
          </a:bodyPr>
          <a:lstStyle/>
          <a:p>
            <a:pPr algn="ctr" defTabSz="1828434" eaLnBrk="1" fontAlgn="auto" hangingPunct="1">
              <a:spcBef>
                <a:spcPts val="0"/>
              </a:spcBef>
              <a:spcAft>
                <a:spcPts val="0"/>
              </a:spcAft>
              <a:defRPr/>
            </a:pPr>
            <a:r>
              <a:rPr lang="en-US" sz="2000" spc="600">
                <a:solidFill>
                  <a:schemeClr val="tx2"/>
                </a:solidFill>
                <a:latin typeface="Montserrat" charset="0"/>
                <a:ea typeface="Montserrat" charset="0"/>
                <a:cs typeface="Montserrat" charset="0"/>
              </a:rPr>
              <a:t>ASIA</a:t>
            </a:r>
            <a:endParaRPr lang="en-US" spc="600">
              <a:solidFill>
                <a:schemeClr val="tx2"/>
              </a:solidFill>
              <a:latin typeface="Montserrat" charset="0"/>
              <a:ea typeface="Montserrat" charset="0"/>
              <a:cs typeface="Montserrat" charset="0"/>
            </a:endParaRPr>
          </a:p>
        </p:txBody>
      </p:sp>
      <p:sp>
        <p:nvSpPr>
          <p:cNvPr id="98319" name="TextBox 436">
            <a:extLst>
              <a:ext uri="{FF2B5EF4-FFF2-40B4-BE49-F238E27FC236}">
                <a16:creationId xmlns:a16="http://schemas.microsoft.com/office/drawing/2014/main" id="{7DEDCC1C-AA66-4E49-86D9-62D036ED3E8E}"/>
              </a:ext>
            </a:extLst>
          </p:cNvPr>
          <p:cNvSpPr txBox="1">
            <a:spLocks noChangeArrowheads="1"/>
          </p:cNvSpPr>
          <p:nvPr/>
        </p:nvSpPr>
        <p:spPr bwMode="auto">
          <a:xfrm>
            <a:off x="18843625" y="5284788"/>
            <a:ext cx="9842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3200">
                <a:solidFill>
                  <a:schemeClr val="bg2"/>
                </a:solidFill>
                <a:latin typeface="Montserrat"/>
                <a:ea typeface="Montserrat"/>
                <a:cs typeface="Montserrat"/>
              </a:rPr>
              <a:t>12%</a:t>
            </a:r>
            <a:endParaRPr lang="en-US" altLang="de-DE" sz="4800">
              <a:solidFill>
                <a:schemeClr val="bg2"/>
              </a:solidFill>
              <a:latin typeface="Montserrat"/>
              <a:ea typeface="Montserrat"/>
              <a:cs typeface="Montserrat"/>
            </a:endParaRPr>
          </a:p>
        </p:txBody>
      </p:sp>
      <p:sp>
        <p:nvSpPr>
          <p:cNvPr id="98320" name="TextBox 437">
            <a:extLst>
              <a:ext uri="{FF2B5EF4-FFF2-40B4-BE49-F238E27FC236}">
                <a16:creationId xmlns:a16="http://schemas.microsoft.com/office/drawing/2014/main" id="{4CF664DF-8E98-48C1-B541-29801F647D9B}"/>
              </a:ext>
            </a:extLst>
          </p:cNvPr>
          <p:cNvSpPr txBox="1">
            <a:spLocks noChangeArrowheads="1"/>
          </p:cNvSpPr>
          <p:nvPr/>
        </p:nvSpPr>
        <p:spPr bwMode="auto">
          <a:xfrm>
            <a:off x="19905663" y="4597400"/>
            <a:ext cx="17637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de-DE" sz="5400" b="1">
                <a:solidFill>
                  <a:schemeClr val="tx2"/>
                </a:solidFill>
                <a:latin typeface="Montserrat Semi"/>
                <a:ea typeface="Montserrat Semi"/>
                <a:cs typeface="Montserrat Semi"/>
              </a:rPr>
              <a:t>88%</a:t>
            </a:r>
            <a:endParaRPr lang="en-US" altLang="de-DE" sz="8000" b="1">
              <a:solidFill>
                <a:schemeClr val="tx2"/>
              </a:solidFill>
              <a:latin typeface="Montserrat Semi"/>
              <a:ea typeface="Montserrat Semi"/>
              <a:cs typeface="Montserrat Semi"/>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72">
            <a:extLst>
              <a:ext uri="{FF2B5EF4-FFF2-40B4-BE49-F238E27FC236}">
                <a16:creationId xmlns:a16="http://schemas.microsoft.com/office/drawing/2014/main" id="{154716C2-C6BD-0A49-A8C5-363C059A91F2}"/>
              </a:ext>
            </a:extLst>
          </p:cNvPr>
          <p:cNvSpPr txBox="1"/>
          <p:nvPr/>
        </p:nvSpPr>
        <p:spPr>
          <a:xfrm>
            <a:off x="6259513" y="1390650"/>
            <a:ext cx="1179512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USA EDITABLE MAP</a:t>
            </a:r>
            <a:endParaRPr lang="en-US" sz="9600" spc="600">
              <a:solidFill>
                <a:schemeClr val="tx2"/>
              </a:solidFill>
              <a:latin typeface="Montserrat" charset="0"/>
              <a:ea typeface="Montserrat" charset="0"/>
              <a:cs typeface="Montserrat" charset="0"/>
            </a:endParaRPr>
          </a:p>
        </p:txBody>
      </p:sp>
      <p:sp>
        <p:nvSpPr>
          <p:cNvPr id="74" name="TextBox 73">
            <a:extLst>
              <a:ext uri="{FF2B5EF4-FFF2-40B4-BE49-F238E27FC236}">
                <a16:creationId xmlns:a16="http://schemas.microsoft.com/office/drawing/2014/main" id="{EA519B0A-C09F-024F-B612-FE0194D87A24}"/>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75" name="TextBox 74">
            <a:extLst>
              <a:ext uri="{FF2B5EF4-FFF2-40B4-BE49-F238E27FC236}">
                <a16:creationId xmlns:a16="http://schemas.microsoft.com/office/drawing/2014/main" id="{5FA75372-0F51-2A47-87E5-6B309397DC58}"/>
              </a:ext>
            </a:extLst>
          </p:cNvPr>
          <p:cNvSpPr txBox="1"/>
          <p:nvPr/>
        </p:nvSpPr>
        <p:spPr>
          <a:xfrm>
            <a:off x="4865688" y="2619375"/>
            <a:ext cx="14658975" cy="50800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a:t>
            </a:r>
          </a:p>
        </p:txBody>
      </p:sp>
      <p:pic>
        <p:nvPicPr>
          <p:cNvPr id="12" name="Group 11">
            <a:extLst>
              <a:ext uri="{FF2B5EF4-FFF2-40B4-BE49-F238E27FC236}">
                <a16:creationId xmlns:a16="http://schemas.microsoft.com/office/drawing/2014/main" id="{5AC6E4CD-2D85-4ADF-8788-F41AF793A59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4089400"/>
            <a:ext cx="11137900" cy="7289800"/>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769E676A-3073-D843-96D4-2F68AC78C04D}"/>
              </a:ext>
            </a:extLst>
          </p:cNvPr>
          <p:cNvSpPr txBox="1"/>
          <p:nvPr/>
        </p:nvSpPr>
        <p:spPr>
          <a:xfrm>
            <a:off x="14068425" y="4727575"/>
            <a:ext cx="3900488"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1"/>
                </a:solidFill>
                <a:latin typeface="Montserrat" charset="0"/>
                <a:ea typeface="Montserrat" charset="0"/>
                <a:cs typeface="Montserrat" charset="0"/>
              </a:rPr>
              <a:t>$243BN</a:t>
            </a:r>
            <a:endParaRPr lang="en-US" sz="9600" spc="600">
              <a:solidFill>
                <a:schemeClr val="accent1"/>
              </a:solidFill>
              <a:latin typeface="Montserrat" charset="0"/>
              <a:ea typeface="Montserrat" charset="0"/>
              <a:cs typeface="Montserrat" charset="0"/>
            </a:endParaRPr>
          </a:p>
        </p:txBody>
      </p:sp>
      <p:sp>
        <p:nvSpPr>
          <p:cNvPr id="77" name="TextBox 76">
            <a:extLst>
              <a:ext uri="{FF2B5EF4-FFF2-40B4-BE49-F238E27FC236}">
                <a16:creationId xmlns:a16="http://schemas.microsoft.com/office/drawing/2014/main" id="{22EE8030-C1DE-764D-BDB4-6D61EBC770FD}"/>
              </a:ext>
            </a:extLst>
          </p:cNvPr>
          <p:cNvSpPr txBox="1"/>
          <p:nvPr/>
        </p:nvSpPr>
        <p:spPr>
          <a:xfrm>
            <a:off x="14049375" y="5940425"/>
            <a:ext cx="8574088" cy="1338263"/>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94" name="TextBox 93">
            <a:extLst>
              <a:ext uri="{FF2B5EF4-FFF2-40B4-BE49-F238E27FC236}">
                <a16:creationId xmlns:a16="http://schemas.microsoft.com/office/drawing/2014/main" id="{BD933449-71BB-404F-9EB5-71742614F8F4}"/>
              </a:ext>
            </a:extLst>
          </p:cNvPr>
          <p:cNvSpPr txBox="1"/>
          <p:nvPr/>
        </p:nvSpPr>
        <p:spPr>
          <a:xfrm>
            <a:off x="14068425" y="8061325"/>
            <a:ext cx="3779838"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2"/>
                </a:solidFill>
                <a:latin typeface="Montserrat" charset="0"/>
                <a:ea typeface="Montserrat" charset="0"/>
                <a:cs typeface="Montserrat" charset="0"/>
              </a:rPr>
              <a:t>$178BN</a:t>
            </a:r>
            <a:endParaRPr lang="en-US" sz="9600" spc="600">
              <a:solidFill>
                <a:schemeClr val="accent2"/>
              </a:solidFill>
              <a:latin typeface="Montserrat" charset="0"/>
              <a:ea typeface="Montserrat" charset="0"/>
              <a:cs typeface="Montserrat" charset="0"/>
            </a:endParaRPr>
          </a:p>
        </p:txBody>
      </p:sp>
      <p:sp>
        <p:nvSpPr>
          <p:cNvPr id="95" name="TextBox 94">
            <a:extLst>
              <a:ext uri="{FF2B5EF4-FFF2-40B4-BE49-F238E27FC236}">
                <a16:creationId xmlns:a16="http://schemas.microsoft.com/office/drawing/2014/main" id="{290AC1BA-E3F4-6B46-BF7C-960FB180BC26}"/>
              </a:ext>
            </a:extLst>
          </p:cNvPr>
          <p:cNvSpPr txBox="1"/>
          <p:nvPr/>
        </p:nvSpPr>
        <p:spPr>
          <a:xfrm>
            <a:off x="14049375" y="9275763"/>
            <a:ext cx="8574088"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Group 89">
            <a:extLst>
              <a:ext uri="{FF2B5EF4-FFF2-40B4-BE49-F238E27FC236}">
                <a16:creationId xmlns:a16="http://schemas.microsoft.com/office/drawing/2014/main" id="{B9D78C2B-9568-4008-959C-D1AD8B6D907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20800" y="3352800"/>
            <a:ext cx="7061200" cy="88646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9437BD5E-2FE5-C24E-878C-084707A6085A}"/>
              </a:ext>
            </a:extLst>
          </p:cNvPr>
          <p:cNvSpPr txBox="1"/>
          <p:nvPr/>
        </p:nvSpPr>
        <p:spPr>
          <a:xfrm>
            <a:off x="6259513" y="1390650"/>
            <a:ext cx="1179512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EAST COAST USA MAP</a:t>
            </a:r>
            <a:endParaRPr lang="en-US" sz="9600" spc="600">
              <a:solidFill>
                <a:schemeClr val="tx2"/>
              </a:solidFill>
              <a:latin typeface="Montserrat" charset="0"/>
              <a:ea typeface="Montserrat" charset="0"/>
              <a:cs typeface="Montserrat" charset="0"/>
            </a:endParaRPr>
          </a:p>
        </p:txBody>
      </p:sp>
      <p:sp>
        <p:nvSpPr>
          <p:cNvPr id="55" name="TextBox 54">
            <a:extLst>
              <a:ext uri="{FF2B5EF4-FFF2-40B4-BE49-F238E27FC236}">
                <a16:creationId xmlns:a16="http://schemas.microsoft.com/office/drawing/2014/main" id="{86283EAC-BF97-5743-8185-F42B32EC82CD}"/>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62" name="TextBox 61">
            <a:extLst>
              <a:ext uri="{FF2B5EF4-FFF2-40B4-BE49-F238E27FC236}">
                <a16:creationId xmlns:a16="http://schemas.microsoft.com/office/drawing/2014/main" id="{E1970C25-6C5F-6B4F-A199-FC0043C8BF26}"/>
              </a:ext>
            </a:extLst>
          </p:cNvPr>
          <p:cNvSpPr txBox="1"/>
          <p:nvPr/>
        </p:nvSpPr>
        <p:spPr>
          <a:xfrm>
            <a:off x="4865688" y="2619375"/>
            <a:ext cx="14658975" cy="50800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a:t>
            </a:r>
          </a:p>
        </p:txBody>
      </p:sp>
      <p:sp>
        <p:nvSpPr>
          <p:cNvPr id="63" name="TextBox 62">
            <a:extLst>
              <a:ext uri="{FF2B5EF4-FFF2-40B4-BE49-F238E27FC236}">
                <a16:creationId xmlns:a16="http://schemas.microsoft.com/office/drawing/2014/main" id="{AC3B1E75-9F3A-7B44-9AF6-52F542BB3A4A}"/>
              </a:ext>
            </a:extLst>
          </p:cNvPr>
          <p:cNvSpPr txBox="1"/>
          <p:nvPr/>
        </p:nvSpPr>
        <p:spPr>
          <a:xfrm>
            <a:off x="1804988" y="4727575"/>
            <a:ext cx="3900487"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1"/>
                </a:solidFill>
                <a:latin typeface="Montserrat" charset="0"/>
                <a:ea typeface="Montserrat" charset="0"/>
                <a:cs typeface="Montserrat" charset="0"/>
              </a:rPr>
              <a:t>$243BN</a:t>
            </a:r>
            <a:endParaRPr lang="en-US" sz="9600" spc="600">
              <a:solidFill>
                <a:schemeClr val="accent1"/>
              </a:solidFill>
              <a:latin typeface="Montserrat" charset="0"/>
              <a:ea typeface="Montserrat" charset="0"/>
              <a:cs typeface="Montserrat" charset="0"/>
            </a:endParaRPr>
          </a:p>
        </p:txBody>
      </p:sp>
      <p:sp>
        <p:nvSpPr>
          <p:cNvPr id="64" name="TextBox 63">
            <a:extLst>
              <a:ext uri="{FF2B5EF4-FFF2-40B4-BE49-F238E27FC236}">
                <a16:creationId xmlns:a16="http://schemas.microsoft.com/office/drawing/2014/main" id="{95F03869-B803-D248-8930-1E32865A820B}"/>
              </a:ext>
            </a:extLst>
          </p:cNvPr>
          <p:cNvSpPr txBox="1"/>
          <p:nvPr/>
        </p:nvSpPr>
        <p:spPr>
          <a:xfrm>
            <a:off x="1785938" y="5940425"/>
            <a:ext cx="8574087" cy="1338263"/>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65" name="TextBox 64">
            <a:extLst>
              <a:ext uri="{FF2B5EF4-FFF2-40B4-BE49-F238E27FC236}">
                <a16:creationId xmlns:a16="http://schemas.microsoft.com/office/drawing/2014/main" id="{D257DD10-ADD0-844B-A8B0-D00AD0F4B560}"/>
              </a:ext>
            </a:extLst>
          </p:cNvPr>
          <p:cNvSpPr txBox="1"/>
          <p:nvPr/>
        </p:nvSpPr>
        <p:spPr>
          <a:xfrm>
            <a:off x="1804988" y="8061325"/>
            <a:ext cx="3781425"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2"/>
                </a:solidFill>
                <a:latin typeface="Montserrat" charset="0"/>
                <a:ea typeface="Montserrat" charset="0"/>
                <a:cs typeface="Montserrat" charset="0"/>
              </a:rPr>
              <a:t>$178BN</a:t>
            </a:r>
            <a:endParaRPr lang="en-US" sz="9600" spc="600">
              <a:solidFill>
                <a:schemeClr val="accent2"/>
              </a:solidFill>
              <a:latin typeface="Montserrat" charset="0"/>
              <a:ea typeface="Montserrat" charset="0"/>
              <a:cs typeface="Montserrat" charset="0"/>
            </a:endParaRPr>
          </a:p>
        </p:txBody>
      </p:sp>
      <p:sp>
        <p:nvSpPr>
          <p:cNvPr id="66" name="TextBox 65">
            <a:extLst>
              <a:ext uri="{FF2B5EF4-FFF2-40B4-BE49-F238E27FC236}">
                <a16:creationId xmlns:a16="http://schemas.microsoft.com/office/drawing/2014/main" id="{3B963742-BCCC-A84F-8432-B9ECB290E451}"/>
              </a:ext>
            </a:extLst>
          </p:cNvPr>
          <p:cNvSpPr txBox="1"/>
          <p:nvPr/>
        </p:nvSpPr>
        <p:spPr>
          <a:xfrm>
            <a:off x="1785938" y="9275763"/>
            <a:ext cx="8574087"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Group 89">
            <a:extLst>
              <a:ext uri="{FF2B5EF4-FFF2-40B4-BE49-F238E27FC236}">
                <a16:creationId xmlns:a16="http://schemas.microsoft.com/office/drawing/2014/main" id="{DCD050F4-E79B-4BE8-8DDA-6D0CEBA1976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200" y="3873500"/>
            <a:ext cx="6362700" cy="854710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E68C73CD-A19D-B849-9AFA-CEC978FEF31D}"/>
              </a:ext>
            </a:extLst>
          </p:cNvPr>
          <p:cNvSpPr txBox="1"/>
          <p:nvPr/>
        </p:nvSpPr>
        <p:spPr>
          <a:xfrm>
            <a:off x="4306888" y="1390650"/>
            <a:ext cx="1570037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GERMANY EDITABLE MAP</a:t>
            </a:r>
            <a:endParaRPr lang="en-US" sz="9600" spc="600">
              <a:solidFill>
                <a:schemeClr val="tx2"/>
              </a:solidFill>
              <a:latin typeface="Montserrat" charset="0"/>
              <a:ea typeface="Montserrat" charset="0"/>
              <a:cs typeface="Montserrat" charset="0"/>
            </a:endParaRPr>
          </a:p>
        </p:txBody>
      </p:sp>
      <p:sp>
        <p:nvSpPr>
          <p:cNvPr id="40" name="TextBox 39">
            <a:extLst>
              <a:ext uri="{FF2B5EF4-FFF2-40B4-BE49-F238E27FC236}">
                <a16:creationId xmlns:a16="http://schemas.microsoft.com/office/drawing/2014/main" id="{E38122EA-7F17-3D4E-B684-876917D180E9}"/>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41" name="TextBox 40">
            <a:extLst>
              <a:ext uri="{FF2B5EF4-FFF2-40B4-BE49-F238E27FC236}">
                <a16:creationId xmlns:a16="http://schemas.microsoft.com/office/drawing/2014/main" id="{EEA3D8B6-F313-A24E-91BA-ECE67ADD0020}"/>
              </a:ext>
            </a:extLst>
          </p:cNvPr>
          <p:cNvSpPr txBox="1"/>
          <p:nvPr/>
        </p:nvSpPr>
        <p:spPr>
          <a:xfrm>
            <a:off x="4865688" y="2619375"/>
            <a:ext cx="14658975" cy="50800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a:t>
            </a:r>
          </a:p>
        </p:txBody>
      </p:sp>
      <p:sp>
        <p:nvSpPr>
          <p:cNvPr id="42" name="TextBox 41">
            <a:extLst>
              <a:ext uri="{FF2B5EF4-FFF2-40B4-BE49-F238E27FC236}">
                <a16:creationId xmlns:a16="http://schemas.microsoft.com/office/drawing/2014/main" id="{57197E18-1F8B-B64C-A08A-653E03E2FFF1}"/>
              </a:ext>
            </a:extLst>
          </p:cNvPr>
          <p:cNvSpPr txBox="1"/>
          <p:nvPr/>
        </p:nvSpPr>
        <p:spPr>
          <a:xfrm>
            <a:off x="14068425" y="4727575"/>
            <a:ext cx="3900488"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1"/>
                </a:solidFill>
                <a:latin typeface="Montserrat" charset="0"/>
                <a:ea typeface="Montserrat" charset="0"/>
                <a:cs typeface="Montserrat" charset="0"/>
              </a:rPr>
              <a:t>$243BN</a:t>
            </a:r>
            <a:endParaRPr lang="en-US" sz="9600" spc="600">
              <a:solidFill>
                <a:schemeClr val="accent1"/>
              </a:solidFill>
              <a:latin typeface="Montserrat" charset="0"/>
              <a:ea typeface="Montserrat" charset="0"/>
              <a:cs typeface="Montserrat" charset="0"/>
            </a:endParaRPr>
          </a:p>
        </p:txBody>
      </p:sp>
      <p:sp>
        <p:nvSpPr>
          <p:cNvPr id="43" name="TextBox 42">
            <a:extLst>
              <a:ext uri="{FF2B5EF4-FFF2-40B4-BE49-F238E27FC236}">
                <a16:creationId xmlns:a16="http://schemas.microsoft.com/office/drawing/2014/main" id="{5945A741-7B21-0E45-A7E5-FDC86B494126}"/>
              </a:ext>
            </a:extLst>
          </p:cNvPr>
          <p:cNvSpPr txBox="1"/>
          <p:nvPr/>
        </p:nvSpPr>
        <p:spPr>
          <a:xfrm>
            <a:off x="14049375" y="5940425"/>
            <a:ext cx="8574088" cy="1338263"/>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44" name="TextBox 43">
            <a:extLst>
              <a:ext uri="{FF2B5EF4-FFF2-40B4-BE49-F238E27FC236}">
                <a16:creationId xmlns:a16="http://schemas.microsoft.com/office/drawing/2014/main" id="{C0501EB1-79CD-7C47-B2B2-F4B5999B58A8}"/>
              </a:ext>
            </a:extLst>
          </p:cNvPr>
          <p:cNvSpPr txBox="1"/>
          <p:nvPr/>
        </p:nvSpPr>
        <p:spPr>
          <a:xfrm>
            <a:off x="14068425" y="8061325"/>
            <a:ext cx="3779838"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2"/>
                </a:solidFill>
                <a:latin typeface="Montserrat" charset="0"/>
                <a:ea typeface="Montserrat" charset="0"/>
                <a:cs typeface="Montserrat" charset="0"/>
              </a:rPr>
              <a:t>$178BN</a:t>
            </a:r>
            <a:endParaRPr lang="en-US" sz="9600" spc="600">
              <a:solidFill>
                <a:schemeClr val="accent2"/>
              </a:solidFill>
              <a:latin typeface="Montserrat" charset="0"/>
              <a:ea typeface="Montserrat" charset="0"/>
              <a:cs typeface="Montserrat" charset="0"/>
            </a:endParaRPr>
          </a:p>
        </p:txBody>
      </p:sp>
      <p:sp>
        <p:nvSpPr>
          <p:cNvPr id="45" name="TextBox 44">
            <a:extLst>
              <a:ext uri="{FF2B5EF4-FFF2-40B4-BE49-F238E27FC236}">
                <a16:creationId xmlns:a16="http://schemas.microsoft.com/office/drawing/2014/main" id="{28C0816D-6DC0-BB4F-B116-403FD23F67FC}"/>
              </a:ext>
            </a:extLst>
          </p:cNvPr>
          <p:cNvSpPr txBox="1"/>
          <p:nvPr/>
        </p:nvSpPr>
        <p:spPr>
          <a:xfrm>
            <a:off x="14049375" y="9275763"/>
            <a:ext cx="8574088"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Group 73">
            <a:extLst>
              <a:ext uri="{FF2B5EF4-FFF2-40B4-BE49-F238E27FC236}">
                <a16:creationId xmlns:a16="http://schemas.microsoft.com/office/drawing/2014/main" id="{38FD2AC3-A96E-4C25-B286-4FF2B5A0D81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87300" y="4533900"/>
            <a:ext cx="10604500" cy="7200900"/>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0F84B8E9-18CB-B24D-A5A9-43F5DA4C9BEA}"/>
              </a:ext>
            </a:extLst>
          </p:cNvPr>
          <p:cNvSpPr txBox="1"/>
          <p:nvPr/>
        </p:nvSpPr>
        <p:spPr>
          <a:xfrm>
            <a:off x="1804988" y="4727575"/>
            <a:ext cx="3900487"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1"/>
                </a:solidFill>
                <a:latin typeface="Montserrat" charset="0"/>
                <a:ea typeface="Montserrat" charset="0"/>
                <a:cs typeface="Montserrat" charset="0"/>
              </a:rPr>
              <a:t>$243BN</a:t>
            </a:r>
            <a:endParaRPr lang="en-US" sz="9600" spc="600">
              <a:solidFill>
                <a:schemeClr val="accent1"/>
              </a:solidFill>
              <a:latin typeface="Montserrat" charset="0"/>
              <a:ea typeface="Montserrat" charset="0"/>
              <a:cs typeface="Montserrat" charset="0"/>
            </a:endParaRPr>
          </a:p>
        </p:txBody>
      </p:sp>
      <p:sp>
        <p:nvSpPr>
          <p:cNvPr id="101" name="TextBox 100">
            <a:extLst>
              <a:ext uri="{FF2B5EF4-FFF2-40B4-BE49-F238E27FC236}">
                <a16:creationId xmlns:a16="http://schemas.microsoft.com/office/drawing/2014/main" id="{C8C3CF0A-D53A-0142-919D-3EAEA7EEC87C}"/>
              </a:ext>
            </a:extLst>
          </p:cNvPr>
          <p:cNvSpPr txBox="1"/>
          <p:nvPr/>
        </p:nvSpPr>
        <p:spPr>
          <a:xfrm>
            <a:off x="1785938" y="5940425"/>
            <a:ext cx="8574087" cy="1338263"/>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102" name="TextBox 101">
            <a:extLst>
              <a:ext uri="{FF2B5EF4-FFF2-40B4-BE49-F238E27FC236}">
                <a16:creationId xmlns:a16="http://schemas.microsoft.com/office/drawing/2014/main" id="{312A3414-7975-854B-8E42-244A3679984D}"/>
              </a:ext>
            </a:extLst>
          </p:cNvPr>
          <p:cNvSpPr txBox="1"/>
          <p:nvPr/>
        </p:nvSpPr>
        <p:spPr>
          <a:xfrm>
            <a:off x="1804988" y="8061325"/>
            <a:ext cx="3781425"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2"/>
                </a:solidFill>
                <a:latin typeface="Montserrat" charset="0"/>
                <a:ea typeface="Montserrat" charset="0"/>
                <a:cs typeface="Montserrat" charset="0"/>
              </a:rPr>
              <a:t>$178BN</a:t>
            </a:r>
            <a:endParaRPr lang="en-US" sz="9600" spc="600">
              <a:solidFill>
                <a:schemeClr val="accent2"/>
              </a:solidFill>
              <a:latin typeface="Montserrat" charset="0"/>
              <a:ea typeface="Montserrat" charset="0"/>
              <a:cs typeface="Montserrat" charset="0"/>
            </a:endParaRPr>
          </a:p>
        </p:txBody>
      </p:sp>
      <p:sp>
        <p:nvSpPr>
          <p:cNvPr id="103" name="TextBox 102">
            <a:extLst>
              <a:ext uri="{FF2B5EF4-FFF2-40B4-BE49-F238E27FC236}">
                <a16:creationId xmlns:a16="http://schemas.microsoft.com/office/drawing/2014/main" id="{E67983B2-29B0-A343-ACB7-DA64A449EF72}"/>
              </a:ext>
            </a:extLst>
          </p:cNvPr>
          <p:cNvSpPr txBox="1"/>
          <p:nvPr/>
        </p:nvSpPr>
        <p:spPr>
          <a:xfrm>
            <a:off x="1785938" y="9275763"/>
            <a:ext cx="8574087"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104" name="TextBox 103">
            <a:extLst>
              <a:ext uri="{FF2B5EF4-FFF2-40B4-BE49-F238E27FC236}">
                <a16:creationId xmlns:a16="http://schemas.microsoft.com/office/drawing/2014/main" id="{DB80877A-CF8F-0D48-A8E7-8F158CCF6961}"/>
              </a:ext>
            </a:extLst>
          </p:cNvPr>
          <p:cNvSpPr txBox="1"/>
          <p:nvPr/>
        </p:nvSpPr>
        <p:spPr>
          <a:xfrm>
            <a:off x="4306888" y="1390650"/>
            <a:ext cx="1570037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CANADA EDITABLE MAP</a:t>
            </a:r>
            <a:endParaRPr lang="en-US" sz="9600" spc="600">
              <a:solidFill>
                <a:schemeClr val="tx2"/>
              </a:solidFill>
              <a:latin typeface="Montserrat" charset="0"/>
              <a:ea typeface="Montserrat" charset="0"/>
              <a:cs typeface="Montserrat" charset="0"/>
            </a:endParaRPr>
          </a:p>
        </p:txBody>
      </p:sp>
      <p:sp>
        <p:nvSpPr>
          <p:cNvPr id="105" name="TextBox 104">
            <a:extLst>
              <a:ext uri="{FF2B5EF4-FFF2-40B4-BE49-F238E27FC236}">
                <a16:creationId xmlns:a16="http://schemas.microsoft.com/office/drawing/2014/main" id="{FAF8B603-66F1-1049-8040-47DC5220C437}"/>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106" name="TextBox 105">
            <a:extLst>
              <a:ext uri="{FF2B5EF4-FFF2-40B4-BE49-F238E27FC236}">
                <a16:creationId xmlns:a16="http://schemas.microsoft.com/office/drawing/2014/main" id="{2FFCD2C1-F864-4B4E-9DD0-947ED25BDBB5}"/>
              </a:ext>
            </a:extLst>
          </p:cNvPr>
          <p:cNvSpPr txBox="1"/>
          <p:nvPr/>
        </p:nvSpPr>
        <p:spPr>
          <a:xfrm>
            <a:off x="4865688" y="2619375"/>
            <a:ext cx="14658975" cy="50800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 name="Group 418">
            <a:extLst>
              <a:ext uri="{FF2B5EF4-FFF2-40B4-BE49-F238E27FC236}">
                <a16:creationId xmlns:a16="http://schemas.microsoft.com/office/drawing/2014/main" id="{8990AF59-200A-44DE-B987-288B0EE07C8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556000"/>
            <a:ext cx="8445500" cy="81915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4BBF7494-DFB7-954A-92E8-4F11F9A149D9}"/>
              </a:ext>
            </a:extLst>
          </p:cNvPr>
          <p:cNvSpPr txBox="1"/>
          <p:nvPr/>
        </p:nvSpPr>
        <p:spPr>
          <a:xfrm>
            <a:off x="4306888" y="1390650"/>
            <a:ext cx="1570037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FRANCE EDITABLE MAP</a:t>
            </a:r>
            <a:endParaRPr lang="en-US" sz="9600" spc="600">
              <a:solidFill>
                <a:schemeClr val="tx2"/>
              </a:solidFill>
              <a:latin typeface="Montserrat" charset="0"/>
              <a:ea typeface="Montserrat" charset="0"/>
              <a:cs typeface="Montserrat" charset="0"/>
            </a:endParaRPr>
          </a:p>
        </p:txBody>
      </p:sp>
      <p:sp>
        <p:nvSpPr>
          <p:cNvPr id="48" name="TextBox 47">
            <a:extLst>
              <a:ext uri="{FF2B5EF4-FFF2-40B4-BE49-F238E27FC236}">
                <a16:creationId xmlns:a16="http://schemas.microsoft.com/office/drawing/2014/main" id="{20BBAB30-7B16-0342-BCDC-DEFF27268057}"/>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49" name="TextBox 48">
            <a:extLst>
              <a:ext uri="{FF2B5EF4-FFF2-40B4-BE49-F238E27FC236}">
                <a16:creationId xmlns:a16="http://schemas.microsoft.com/office/drawing/2014/main" id="{198C86B1-0C00-834C-80F2-D51E203AB8CB}"/>
              </a:ext>
            </a:extLst>
          </p:cNvPr>
          <p:cNvSpPr txBox="1"/>
          <p:nvPr/>
        </p:nvSpPr>
        <p:spPr>
          <a:xfrm>
            <a:off x="4865688" y="2619375"/>
            <a:ext cx="14658975" cy="50800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a:t>
            </a:r>
          </a:p>
        </p:txBody>
      </p:sp>
      <p:sp>
        <p:nvSpPr>
          <p:cNvPr id="50" name="TextBox 49">
            <a:extLst>
              <a:ext uri="{FF2B5EF4-FFF2-40B4-BE49-F238E27FC236}">
                <a16:creationId xmlns:a16="http://schemas.microsoft.com/office/drawing/2014/main" id="{CE5174F1-B2F6-6A45-945B-B8EB1EAB1CE2}"/>
              </a:ext>
            </a:extLst>
          </p:cNvPr>
          <p:cNvSpPr txBox="1"/>
          <p:nvPr/>
        </p:nvSpPr>
        <p:spPr>
          <a:xfrm>
            <a:off x="14068425" y="4727575"/>
            <a:ext cx="3900488"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1"/>
                </a:solidFill>
                <a:latin typeface="Montserrat" charset="0"/>
                <a:ea typeface="Montserrat" charset="0"/>
                <a:cs typeface="Montserrat" charset="0"/>
              </a:rPr>
              <a:t>$243BN</a:t>
            </a:r>
            <a:endParaRPr lang="en-US" sz="9600" spc="600">
              <a:solidFill>
                <a:schemeClr val="accent1"/>
              </a:solidFill>
              <a:latin typeface="Montserrat" charset="0"/>
              <a:ea typeface="Montserrat" charset="0"/>
              <a:cs typeface="Montserrat" charset="0"/>
            </a:endParaRPr>
          </a:p>
        </p:txBody>
      </p:sp>
      <p:sp>
        <p:nvSpPr>
          <p:cNvPr id="51" name="TextBox 50">
            <a:extLst>
              <a:ext uri="{FF2B5EF4-FFF2-40B4-BE49-F238E27FC236}">
                <a16:creationId xmlns:a16="http://schemas.microsoft.com/office/drawing/2014/main" id="{70B08A5C-6018-C748-8665-EB94405C1130}"/>
              </a:ext>
            </a:extLst>
          </p:cNvPr>
          <p:cNvSpPr txBox="1"/>
          <p:nvPr/>
        </p:nvSpPr>
        <p:spPr>
          <a:xfrm>
            <a:off x="14049375" y="5940425"/>
            <a:ext cx="8574088" cy="1338263"/>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52" name="TextBox 51">
            <a:extLst>
              <a:ext uri="{FF2B5EF4-FFF2-40B4-BE49-F238E27FC236}">
                <a16:creationId xmlns:a16="http://schemas.microsoft.com/office/drawing/2014/main" id="{2A4C81B3-3A71-074B-9408-3CAD387158EC}"/>
              </a:ext>
            </a:extLst>
          </p:cNvPr>
          <p:cNvSpPr txBox="1"/>
          <p:nvPr/>
        </p:nvSpPr>
        <p:spPr>
          <a:xfrm>
            <a:off x="14068425" y="8061325"/>
            <a:ext cx="3779838"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2"/>
                </a:solidFill>
                <a:latin typeface="Montserrat" charset="0"/>
                <a:ea typeface="Montserrat" charset="0"/>
                <a:cs typeface="Montserrat" charset="0"/>
              </a:rPr>
              <a:t>$178BN</a:t>
            </a:r>
            <a:endParaRPr lang="en-US" sz="9600" spc="600">
              <a:solidFill>
                <a:schemeClr val="accent2"/>
              </a:solidFill>
              <a:latin typeface="Montserrat" charset="0"/>
              <a:ea typeface="Montserrat" charset="0"/>
              <a:cs typeface="Montserrat" charset="0"/>
            </a:endParaRPr>
          </a:p>
        </p:txBody>
      </p:sp>
      <p:sp>
        <p:nvSpPr>
          <p:cNvPr id="53" name="TextBox 52">
            <a:extLst>
              <a:ext uri="{FF2B5EF4-FFF2-40B4-BE49-F238E27FC236}">
                <a16:creationId xmlns:a16="http://schemas.microsoft.com/office/drawing/2014/main" id="{24E16BF9-B7C1-C048-AF3D-84C1698B510D}"/>
              </a:ext>
            </a:extLst>
          </p:cNvPr>
          <p:cNvSpPr txBox="1"/>
          <p:nvPr/>
        </p:nvSpPr>
        <p:spPr>
          <a:xfrm>
            <a:off x="14049375" y="9275763"/>
            <a:ext cx="8574088"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Group 61">
            <a:extLst>
              <a:ext uri="{FF2B5EF4-FFF2-40B4-BE49-F238E27FC236}">
                <a16:creationId xmlns:a16="http://schemas.microsoft.com/office/drawing/2014/main" id="{7008C179-DC8E-4F7B-ACE3-0F72D42587C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5800" y="3835400"/>
            <a:ext cx="8648700" cy="81788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769DA3B-0C56-4B43-A377-943B5E417E19}"/>
              </a:ext>
            </a:extLst>
          </p:cNvPr>
          <p:cNvSpPr txBox="1"/>
          <p:nvPr/>
        </p:nvSpPr>
        <p:spPr>
          <a:xfrm>
            <a:off x="1804988" y="4727575"/>
            <a:ext cx="3900487"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1"/>
                </a:solidFill>
                <a:latin typeface="Montserrat" charset="0"/>
                <a:ea typeface="Montserrat" charset="0"/>
                <a:cs typeface="Montserrat" charset="0"/>
              </a:rPr>
              <a:t>$243BN</a:t>
            </a:r>
            <a:endParaRPr lang="en-US" sz="9600" spc="600">
              <a:solidFill>
                <a:schemeClr val="accent1"/>
              </a:solidFill>
              <a:latin typeface="Montserrat" charset="0"/>
              <a:ea typeface="Montserrat" charset="0"/>
              <a:cs typeface="Montserrat" charset="0"/>
            </a:endParaRPr>
          </a:p>
        </p:txBody>
      </p:sp>
      <p:sp>
        <p:nvSpPr>
          <p:cNvPr id="31" name="TextBox 30">
            <a:extLst>
              <a:ext uri="{FF2B5EF4-FFF2-40B4-BE49-F238E27FC236}">
                <a16:creationId xmlns:a16="http://schemas.microsoft.com/office/drawing/2014/main" id="{189387C7-F752-B34B-A6D9-B654F64F6FC5}"/>
              </a:ext>
            </a:extLst>
          </p:cNvPr>
          <p:cNvSpPr txBox="1"/>
          <p:nvPr/>
        </p:nvSpPr>
        <p:spPr>
          <a:xfrm>
            <a:off x="1785938" y="5940425"/>
            <a:ext cx="8574087" cy="1338263"/>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32" name="TextBox 31">
            <a:extLst>
              <a:ext uri="{FF2B5EF4-FFF2-40B4-BE49-F238E27FC236}">
                <a16:creationId xmlns:a16="http://schemas.microsoft.com/office/drawing/2014/main" id="{3B539CB0-5BD9-1A41-9A98-08F254AC1039}"/>
              </a:ext>
            </a:extLst>
          </p:cNvPr>
          <p:cNvSpPr txBox="1"/>
          <p:nvPr/>
        </p:nvSpPr>
        <p:spPr>
          <a:xfrm>
            <a:off x="1804988" y="8061325"/>
            <a:ext cx="3781425"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2"/>
                </a:solidFill>
                <a:latin typeface="Montserrat" charset="0"/>
                <a:ea typeface="Montserrat" charset="0"/>
                <a:cs typeface="Montserrat" charset="0"/>
              </a:rPr>
              <a:t>$178BN</a:t>
            </a:r>
            <a:endParaRPr lang="en-US" sz="9600" spc="600">
              <a:solidFill>
                <a:schemeClr val="accent2"/>
              </a:solidFill>
              <a:latin typeface="Montserrat" charset="0"/>
              <a:ea typeface="Montserrat" charset="0"/>
              <a:cs typeface="Montserrat" charset="0"/>
            </a:endParaRPr>
          </a:p>
        </p:txBody>
      </p:sp>
      <p:sp>
        <p:nvSpPr>
          <p:cNvPr id="33" name="TextBox 32">
            <a:extLst>
              <a:ext uri="{FF2B5EF4-FFF2-40B4-BE49-F238E27FC236}">
                <a16:creationId xmlns:a16="http://schemas.microsoft.com/office/drawing/2014/main" id="{CE6272EE-C902-F947-A80D-5407DF7599E0}"/>
              </a:ext>
            </a:extLst>
          </p:cNvPr>
          <p:cNvSpPr txBox="1"/>
          <p:nvPr/>
        </p:nvSpPr>
        <p:spPr>
          <a:xfrm>
            <a:off x="1785938" y="9275763"/>
            <a:ext cx="8574087"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34" name="TextBox 33">
            <a:extLst>
              <a:ext uri="{FF2B5EF4-FFF2-40B4-BE49-F238E27FC236}">
                <a16:creationId xmlns:a16="http://schemas.microsoft.com/office/drawing/2014/main" id="{52606C77-7920-6448-90C0-BD08612BCCAF}"/>
              </a:ext>
            </a:extLst>
          </p:cNvPr>
          <p:cNvSpPr txBox="1"/>
          <p:nvPr/>
        </p:nvSpPr>
        <p:spPr>
          <a:xfrm>
            <a:off x="4306888" y="1390650"/>
            <a:ext cx="1570037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AUSTRALIA EDITABLE MAP</a:t>
            </a:r>
            <a:endParaRPr lang="en-US" sz="9600" spc="600">
              <a:solidFill>
                <a:schemeClr val="tx2"/>
              </a:solidFill>
              <a:latin typeface="Montserrat" charset="0"/>
              <a:ea typeface="Montserrat" charset="0"/>
              <a:cs typeface="Montserrat" charset="0"/>
            </a:endParaRPr>
          </a:p>
        </p:txBody>
      </p:sp>
      <p:sp>
        <p:nvSpPr>
          <p:cNvPr id="35" name="TextBox 34">
            <a:extLst>
              <a:ext uri="{FF2B5EF4-FFF2-40B4-BE49-F238E27FC236}">
                <a16:creationId xmlns:a16="http://schemas.microsoft.com/office/drawing/2014/main" id="{33D571B0-055A-2946-8AD9-1C537BD393BA}"/>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36" name="TextBox 35">
            <a:extLst>
              <a:ext uri="{FF2B5EF4-FFF2-40B4-BE49-F238E27FC236}">
                <a16:creationId xmlns:a16="http://schemas.microsoft.com/office/drawing/2014/main" id="{6B1407B3-F8DA-204C-99C8-EE89B5BDF5A2}"/>
              </a:ext>
            </a:extLst>
          </p:cNvPr>
          <p:cNvSpPr txBox="1"/>
          <p:nvPr/>
        </p:nvSpPr>
        <p:spPr>
          <a:xfrm>
            <a:off x="4865688" y="2619375"/>
            <a:ext cx="14658975" cy="50800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Group 123">
            <a:extLst>
              <a:ext uri="{FF2B5EF4-FFF2-40B4-BE49-F238E27FC236}">
                <a16:creationId xmlns:a16="http://schemas.microsoft.com/office/drawing/2014/main" id="{89820D36-013C-445F-8F98-19414894CE4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300" y="4432300"/>
            <a:ext cx="9982200" cy="6731000"/>
          </a:xfrm>
          <a:prstGeom prst="rect">
            <a:avLst/>
          </a:prstGeom>
          <a:noFill/>
          <a:extLst>
            <a:ext uri="{909E8E84-426E-40DD-AFC4-6F175D3DCCD1}">
              <a14:hiddenFill xmlns:a14="http://schemas.microsoft.com/office/drawing/2010/main">
                <a:solidFill>
                  <a:srgbClr val="FFFFFF"/>
                </a:solidFill>
              </a14:hiddenFill>
            </a:ext>
          </a:extLst>
        </p:spPr>
      </p:pic>
      <p:sp>
        <p:nvSpPr>
          <p:cNvPr id="164" name="TextBox 163">
            <a:extLst>
              <a:ext uri="{FF2B5EF4-FFF2-40B4-BE49-F238E27FC236}">
                <a16:creationId xmlns:a16="http://schemas.microsoft.com/office/drawing/2014/main" id="{B8C82299-A486-214E-9BD1-8BB6F220D63D}"/>
              </a:ext>
            </a:extLst>
          </p:cNvPr>
          <p:cNvSpPr txBox="1"/>
          <p:nvPr/>
        </p:nvSpPr>
        <p:spPr>
          <a:xfrm>
            <a:off x="14068425" y="4727575"/>
            <a:ext cx="3900488"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1"/>
                </a:solidFill>
                <a:latin typeface="Montserrat" charset="0"/>
                <a:ea typeface="Montserrat" charset="0"/>
                <a:cs typeface="Montserrat" charset="0"/>
              </a:rPr>
              <a:t>$243BN</a:t>
            </a:r>
            <a:endParaRPr lang="en-US" sz="9600" spc="600">
              <a:solidFill>
                <a:schemeClr val="accent1"/>
              </a:solidFill>
              <a:latin typeface="Montserrat" charset="0"/>
              <a:ea typeface="Montserrat" charset="0"/>
              <a:cs typeface="Montserrat" charset="0"/>
            </a:endParaRPr>
          </a:p>
        </p:txBody>
      </p:sp>
      <p:sp>
        <p:nvSpPr>
          <p:cNvPr id="165" name="TextBox 164">
            <a:extLst>
              <a:ext uri="{FF2B5EF4-FFF2-40B4-BE49-F238E27FC236}">
                <a16:creationId xmlns:a16="http://schemas.microsoft.com/office/drawing/2014/main" id="{81C190C9-9FB1-2C4E-8ECE-666609239A3F}"/>
              </a:ext>
            </a:extLst>
          </p:cNvPr>
          <p:cNvSpPr txBox="1"/>
          <p:nvPr/>
        </p:nvSpPr>
        <p:spPr>
          <a:xfrm>
            <a:off x="14049375" y="5940425"/>
            <a:ext cx="8574088" cy="1338263"/>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166" name="TextBox 165">
            <a:extLst>
              <a:ext uri="{FF2B5EF4-FFF2-40B4-BE49-F238E27FC236}">
                <a16:creationId xmlns:a16="http://schemas.microsoft.com/office/drawing/2014/main" id="{75DFA15E-FE31-EF4B-9A3F-2EE3432960AF}"/>
              </a:ext>
            </a:extLst>
          </p:cNvPr>
          <p:cNvSpPr txBox="1"/>
          <p:nvPr/>
        </p:nvSpPr>
        <p:spPr>
          <a:xfrm>
            <a:off x="14068425" y="8061325"/>
            <a:ext cx="3779838"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2"/>
                </a:solidFill>
                <a:latin typeface="Montserrat" charset="0"/>
                <a:ea typeface="Montserrat" charset="0"/>
                <a:cs typeface="Montserrat" charset="0"/>
              </a:rPr>
              <a:t>$178BN</a:t>
            </a:r>
            <a:endParaRPr lang="en-US" sz="9600" spc="600">
              <a:solidFill>
                <a:schemeClr val="accent2"/>
              </a:solidFill>
              <a:latin typeface="Montserrat" charset="0"/>
              <a:ea typeface="Montserrat" charset="0"/>
              <a:cs typeface="Montserrat" charset="0"/>
            </a:endParaRPr>
          </a:p>
        </p:txBody>
      </p:sp>
      <p:sp>
        <p:nvSpPr>
          <p:cNvPr id="167" name="TextBox 166">
            <a:extLst>
              <a:ext uri="{FF2B5EF4-FFF2-40B4-BE49-F238E27FC236}">
                <a16:creationId xmlns:a16="http://schemas.microsoft.com/office/drawing/2014/main" id="{3961EF25-9039-154A-A3BA-F023B16229E7}"/>
              </a:ext>
            </a:extLst>
          </p:cNvPr>
          <p:cNvSpPr txBox="1"/>
          <p:nvPr/>
        </p:nvSpPr>
        <p:spPr>
          <a:xfrm>
            <a:off x="14049375" y="9275763"/>
            <a:ext cx="8574088"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168" name="TextBox 167">
            <a:extLst>
              <a:ext uri="{FF2B5EF4-FFF2-40B4-BE49-F238E27FC236}">
                <a16:creationId xmlns:a16="http://schemas.microsoft.com/office/drawing/2014/main" id="{875CD425-78DC-EC46-8031-07DFEDC6EE90}"/>
              </a:ext>
            </a:extLst>
          </p:cNvPr>
          <p:cNvSpPr txBox="1"/>
          <p:nvPr/>
        </p:nvSpPr>
        <p:spPr>
          <a:xfrm>
            <a:off x="4306888" y="1390650"/>
            <a:ext cx="1570037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MEXICO EDITABLE MAP</a:t>
            </a:r>
            <a:endParaRPr lang="en-US" sz="9600" spc="600">
              <a:solidFill>
                <a:schemeClr val="tx2"/>
              </a:solidFill>
              <a:latin typeface="Montserrat" charset="0"/>
              <a:ea typeface="Montserrat" charset="0"/>
              <a:cs typeface="Montserrat" charset="0"/>
            </a:endParaRPr>
          </a:p>
        </p:txBody>
      </p:sp>
      <p:sp>
        <p:nvSpPr>
          <p:cNvPr id="169" name="TextBox 168">
            <a:extLst>
              <a:ext uri="{FF2B5EF4-FFF2-40B4-BE49-F238E27FC236}">
                <a16:creationId xmlns:a16="http://schemas.microsoft.com/office/drawing/2014/main" id="{00C4C6AE-7810-1948-B53F-CCF4D84E5DEA}"/>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170" name="TextBox 169">
            <a:extLst>
              <a:ext uri="{FF2B5EF4-FFF2-40B4-BE49-F238E27FC236}">
                <a16:creationId xmlns:a16="http://schemas.microsoft.com/office/drawing/2014/main" id="{DA07527D-25D3-9E4A-8296-6FA85AEE1897}"/>
              </a:ext>
            </a:extLst>
          </p:cNvPr>
          <p:cNvSpPr txBox="1"/>
          <p:nvPr/>
        </p:nvSpPr>
        <p:spPr>
          <a:xfrm>
            <a:off x="4865688" y="2619375"/>
            <a:ext cx="14658975" cy="50800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2320C8-5E8F-9441-B668-BC5C48D4CC69}"/>
              </a:ext>
            </a:extLst>
          </p:cNvPr>
          <p:cNvSpPr txBox="1"/>
          <p:nvPr/>
        </p:nvSpPr>
        <p:spPr>
          <a:xfrm>
            <a:off x="12920663" y="1847850"/>
            <a:ext cx="10725150" cy="2122488"/>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YOUR TITLE</a:t>
            </a:r>
          </a:p>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GOES HERE</a:t>
            </a:r>
            <a:endParaRPr lang="en-US" sz="9600" spc="600">
              <a:solidFill>
                <a:schemeClr val="tx2"/>
              </a:solidFill>
              <a:latin typeface="Montserrat" charset="0"/>
              <a:ea typeface="Montserrat" charset="0"/>
              <a:cs typeface="Montserrat" charset="0"/>
            </a:endParaRPr>
          </a:p>
        </p:txBody>
      </p:sp>
      <p:sp>
        <p:nvSpPr>
          <p:cNvPr id="11" name="TextBox 10">
            <a:extLst>
              <a:ext uri="{FF2B5EF4-FFF2-40B4-BE49-F238E27FC236}">
                <a16:creationId xmlns:a16="http://schemas.microsoft.com/office/drawing/2014/main" id="{AC788144-2310-4C47-A2E0-50D3E3BE1C46}"/>
              </a:ext>
            </a:extLst>
          </p:cNvPr>
          <p:cNvSpPr txBox="1"/>
          <p:nvPr/>
        </p:nvSpPr>
        <p:spPr>
          <a:xfrm>
            <a:off x="15149513" y="13874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12" name="TextBox 11">
            <a:extLst>
              <a:ext uri="{FF2B5EF4-FFF2-40B4-BE49-F238E27FC236}">
                <a16:creationId xmlns:a16="http://schemas.microsoft.com/office/drawing/2014/main" id="{23FCC50B-7453-4745-BFF1-EDE873D7D75C}"/>
              </a:ext>
            </a:extLst>
          </p:cNvPr>
          <p:cNvSpPr txBox="1"/>
          <p:nvPr/>
        </p:nvSpPr>
        <p:spPr>
          <a:xfrm>
            <a:off x="14009688" y="4146550"/>
            <a:ext cx="8547100" cy="120015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2400" spc="300">
                <a:latin typeface="Montserrat Light" charset="0"/>
                <a:ea typeface="Montserrat Light" charset="0"/>
                <a:cs typeface="Montserrat Light" charset="0"/>
              </a:rPr>
              <a:t>Entrepreneurial activities differ substantially depending on the type of organization</a:t>
            </a:r>
          </a:p>
        </p:txBody>
      </p:sp>
      <p:sp>
        <p:nvSpPr>
          <p:cNvPr id="18" name="TextBox 17">
            <a:extLst>
              <a:ext uri="{FF2B5EF4-FFF2-40B4-BE49-F238E27FC236}">
                <a16:creationId xmlns:a16="http://schemas.microsoft.com/office/drawing/2014/main" id="{A64A6ED6-7020-0848-9B45-883D7B1FF72B}"/>
              </a:ext>
            </a:extLst>
          </p:cNvPr>
          <p:cNvSpPr txBox="1"/>
          <p:nvPr/>
        </p:nvSpPr>
        <p:spPr>
          <a:xfrm>
            <a:off x="777875" y="8767763"/>
            <a:ext cx="10723563" cy="2124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YOUR TITLE</a:t>
            </a:r>
          </a:p>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GOES HERE</a:t>
            </a:r>
            <a:endParaRPr lang="en-US" sz="9600" spc="600">
              <a:solidFill>
                <a:schemeClr val="tx2"/>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id="{7A91B627-201C-9E43-9C87-765EA1709653}"/>
              </a:ext>
            </a:extLst>
          </p:cNvPr>
          <p:cNvSpPr txBox="1"/>
          <p:nvPr/>
        </p:nvSpPr>
        <p:spPr>
          <a:xfrm>
            <a:off x="3006725" y="8307388"/>
            <a:ext cx="6267450" cy="338137"/>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17" name="TextBox 16">
            <a:extLst>
              <a:ext uri="{FF2B5EF4-FFF2-40B4-BE49-F238E27FC236}">
                <a16:creationId xmlns:a16="http://schemas.microsoft.com/office/drawing/2014/main" id="{65622FF2-34EB-E841-91CC-CEFDD383605B}"/>
              </a:ext>
            </a:extLst>
          </p:cNvPr>
          <p:cNvSpPr txBox="1"/>
          <p:nvPr/>
        </p:nvSpPr>
        <p:spPr>
          <a:xfrm>
            <a:off x="1866900" y="11066463"/>
            <a:ext cx="8547100" cy="120015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2400" spc="300" dirty="0">
                <a:latin typeface="Montserrat Light" charset="0"/>
                <a:ea typeface="Montserrat Light" charset="0"/>
                <a:cs typeface="Montserrat Light" charset="0"/>
              </a:rPr>
              <a:t>Entrepreneurial activities differ substantially depending on the type of organization</a:t>
            </a:r>
          </a:p>
        </p:txBody>
      </p:sp>
      <p:sp>
        <p:nvSpPr>
          <p:cNvPr id="4" name="Picture Placeholder 3">
            <a:extLst>
              <a:ext uri="{FF2B5EF4-FFF2-40B4-BE49-F238E27FC236}">
                <a16:creationId xmlns:a16="http://schemas.microsoft.com/office/drawing/2014/main" id="{EDEFF751-7064-9F48-A959-FBD5F96B4D7F}"/>
              </a:ext>
            </a:extLst>
          </p:cNvPr>
          <p:cNvSpPr>
            <a:spLocks noGrp="1"/>
          </p:cNvSpPr>
          <p:nvPr>
            <p:ph type="pic" sz="quarter" idx="10"/>
          </p:nvPr>
        </p:nvSpPr>
        <p:spPr>
          <a:xfrm>
            <a:off x="0" y="0"/>
            <a:ext cx="12188825" cy="6858000"/>
          </a:xfrm>
        </p:spPr>
      </p:sp>
      <p:sp>
        <p:nvSpPr>
          <p:cNvPr id="6" name="Picture Placeholder 5">
            <a:extLst>
              <a:ext uri="{FF2B5EF4-FFF2-40B4-BE49-F238E27FC236}">
                <a16:creationId xmlns:a16="http://schemas.microsoft.com/office/drawing/2014/main" id="{FFE0D566-A741-8046-B722-BC6697AA4FCF}"/>
              </a:ext>
            </a:extLst>
          </p:cNvPr>
          <p:cNvSpPr>
            <a:spLocks noGrp="1"/>
          </p:cNvSpPr>
          <p:nvPr>
            <p:ph type="pic" sz="quarter" idx="11"/>
          </p:nvPr>
        </p:nvSpPr>
        <p:spPr/>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Group 64">
            <a:extLst>
              <a:ext uri="{FF2B5EF4-FFF2-40B4-BE49-F238E27FC236}">
                <a16:creationId xmlns:a16="http://schemas.microsoft.com/office/drawing/2014/main" id="{49D2FD0D-41E7-4588-BF7D-6B33FBBA10B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9200" y="3505200"/>
            <a:ext cx="9867900" cy="84709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12837E18-F69B-DB4B-9088-1BFDA9BF6917}"/>
              </a:ext>
            </a:extLst>
          </p:cNvPr>
          <p:cNvSpPr txBox="1"/>
          <p:nvPr/>
        </p:nvSpPr>
        <p:spPr>
          <a:xfrm>
            <a:off x="1804988" y="4727575"/>
            <a:ext cx="3900487"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1"/>
                </a:solidFill>
                <a:latin typeface="Montserrat" charset="0"/>
                <a:ea typeface="Montserrat" charset="0"/>
                <a:cs typeface="Montserrat" charset="0"/>
              </a:rPr>
              <a:t>$243BN</a:t>
            </a:r>
            <a:endParaRPr lang="en-US" sz="9600" spc="600">
              <a:solidFill>
                <a:schemeClr val="accent1"/>
              </a:solidFill>
              <a:latin typeface="Montserrat" charset="0"/>
              <a:ea typeface="Montserrat" charset="0"/>
              <a:cs typeface="Montserrat" charset="0"/>
            </a:endParaRPr>
          </a:p>
        </p:txBody>
      </p:sp>
      <p:sp>
        <p:nvSpPr>
          <p:cNvPr id="49" name="TextBox 48">
            <a:extLst>
              <a:ext uri="{FF2B5EF4-FFF2-40B4-BE49-F238E27FC236}">
                <a16:creationId xmlns:a16="http://schemas.microsoft.com/office/drawing/2014/main" id="{9ADF13CE-10E6-A649-984A-AC7199B0A491}"/>
              </a:ext>
            </a:extLst>
          </p:cNvPr>
          <p:cNvSpPr txBox="1"/>
          <p:nvPr/>
        </p:nvSpPr>
        <p:spPr>
          <a:xfrm>
            <a:off x="1785938" y="5940425"/>
            <a:ext cx="8574087" cy="1338263"/>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50" name="TextBox 49">
            <a:extLst>
              <a:ext uri="{FF2B5EF4-FFF2-40B4-BE49-F238E27FC236}">
                <a16:creationId xmlns:a16="http://schemas.microsoft.com/office/drawing/2014/main" id="{FC748EEC-8B58-8F42-B6D8-68EE01835614}"/>
              </a:ext>
            </a:extLst>
          </p:cNvPr>
          <p:cNvSpPr txBox="1"/>
          <p:nvPr/>
        </p:nvSpPr>
        <p:spPr>
          <a:xfrm>
            <a:off x="1804988" y="8061325"/>
            <a:ext cx="3781425"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2"/>
                </a:solidFill>
                <a:latin typeface="Montserrat" charset="0"/>
                <a:ea typeface="Montserrat" charset="0"/>
                <a:cs typeface="Montserrat" charset="0"/>
              </a:rPr>
              <a:t>$178BN</a:t>
            </a:r>
            <a:endParaRPr lang="en-US" sz="9600" spc="600">
              <a:solidFill>
                <a:schemeClr val="accent2"/>
              </a:solidFill>
              <a:latin typeface="Montserrat" charset="0"/>
              <a:ea typeface="Montserrat" charset="0"/>
              <a:cs typeface="Montserrat" charset="0"/>
            </a:endParaRPr>
          </a:p>
        </p:txBody>
      </p:sp>
      <p:sp>
        <p:nvSpPr>
          <p:cNvPr id="51" name="TextBox 50">
            <a:extLst>
              <a:ext uri="{FF2B5EF4-FFF2-40B4-BE49-F238E27FC236}">
                <a16:creationId xmlns:a16="http://schemas.microsoft.com/office/drawing/2014/main" id="{DFF46F4B-6877-B347-A2DB-3BEBB83FD7DB}"/>
              </a:ext>
            </a:extLst>
          </p:cNvPr>
          <p:cNvSpPr txBox="1"/>
          <p:nvPr/>
        </p:nvSpPr>
        <p:spPr>
          <a:xfrm>
            <a:off x="1785938" y="9275763"/>
            <a:ext cx="8574087"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52" name="TextBox 51">
            <a:extLst>
              <a:ext uri="{FF2B5EF4-FFF2-40B4-BE49-F238E27FC236}">
                <a16:creationId xmlns:a16="http://schemas.microsoft.com/office/drawing/2014/main" id="{1CE3C413-A2BD-D04B-892C-2A630A9C39AF}"/>
              </a:ext>
            </a:extLst>
          </p:cNvPr>
          <p:cNvSpPr txBox="1"/>
          <p:nvPr/>
        </p:nvSpPr>
        <p:spPr>
          <a:xfrm>
            <a:off x="4306888" y="1390650"/>
            <a:ext cx="1570037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VENEZUELA EDITABLE MAP</a:t>
            </a:r>
            <a:endParaRPr lang="en-US" sz="9600" spc="600">
              <a:solidFill>
                <a:schemeClr val="tx2"/>
              </a:solidFill>
              <a:latin typeface="Montserrat" charset="0"/>
              <a:ea typeface="Montserrat" charset="0"/>
              <a:cs typeface="Montserrat" charset="0"/>
            </a:endParaRPr>
          </a:p>
        </p:txBody>
      </p:sp>
      <p:sp>
        <p:nvSpPr>
          <p:cNvPr id="53" name="TextBox 52">
            <a:extLst>
              <a:ext uri="{FF2B5EF4-FFF2-40B4-BE49-F238E27FC236}">
                <a16:creationId xmlns:a16="http://schemas.microsoft.com/office/drawing/2014/main" id="{1F587A02-3CDD-9A45-A789-947BE5ABD513}"/>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54" name="TextBox 53">
            <a:extLst>
              <a:ext uri="{FF2B5EF4-FFF2-40B4-BE49-F238E27FC236}">
                <a16:creationId xmlns:a16="http://schemas.microsoft.com/office/drawing/2014/main" id="{3EC9BEFE-D8E0-B94A-81D8-8ACB3130C790}"/>
              </a:ext>
            </a:extLst>
          </p:cNvPr>
          <p:cNvSpPr txBox="1"/>
          <p:nvPr/>
        </p:nvSpPr>
        <p:spPr>
          <a:xfrm>
            <a:off x="4865688" y="2619375"/>
            <a:ext cx="14658975" cy="50800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Group 42">
            <a:extLst>
              <a:ext uri="{FF2B5EF4-FFF2-40B4-BE49-F238E27FC236}">
                <a16:creationId xmlns:a16="http://schemas.microsoft.com/office/drawing/2014/main" id="{029C3F8C-8BF9-47EC-B5CA-C2D63D8068A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2100" y="3136900"/>
            <a:ext cx="5600700" cy="9296400"/>
          </a:xfrm>
          <a:prstGeom prst="rect">
            <a:avLst/>
          </a:prstGeom>
          <a:noFill/>
          <a:extLst>
            <a:ext uri="{909E8E84-426E-40DD-AFC4-6F175D3DCCD1}">
              <a14:hiddenFill xmlns:a14="http://schemas.microsoft.com/office/drawing/2010/main">
                <a:solidFill>
                  <a:srgbClr val="FFFFFF"/>
                </a:solidFill>
              </a14:hiddenFill>
            </a:ext>
          </a:extLst>
        </p:spPr>
      </p:pic>
      <p:sp>
        <p:nvSpPr>
          <p:cNvPr id="290" name="TextBox 289">
            <a:extLst>
              <a:ext uri="{FF2B5EF4-FFF2-40B4-BE49-F238E27FC236}">
                <a16:creationId xmlns:a16="http://schemas.microsoft.com/office/drawing/2014/main" id="{8A96E79F-5BA6-C947-8873-5E87C5EF0A5C}"/>
              </a:ext>
            </a:extLst>
          </p:cNvPr>
          <p:cNvSpPr txBox="1"/>
          <p:nvPr/>
        </p:nvSpPr>
        <p:spPr>
          <a:xfrm>
            <a:off x="14068425" y="4727575"/>
            <a:ext cx="3900488"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1"/>
                </a:solidFill>
                <a:latin typeface="Montserrat" charset="0"/>
                <a:ea typeface="Montserrat" charset="0"/>
                <a:cs typeface="Montserrat" charset="0"/>
              </a:rPr>
              <a:t>$243BN</a:t>
            </a:r>
            <a:endParaRPr lang="en-US" sz="9600" spc="600">
              <a:solidFill>
                <a:schemeClr val="accent1"/>
              </a:solidFill>
              <a:latin typeface="Montserrat" charset="0"/>
              <a:ea typeface="Montserrat" charset="0"/>
              <a:cs typeface="Montserrat" charset="0"/>
            </a:endParaRPr>
          </a:p>
        </p:txBody>
      </p:sp>
      <p:sp>
        <p:nvSpPr>
          <p:cNvPr id="291" name="TextBox 290">
            <a:extLst>
              <a:ext uri="{FF2B5EF4-FFF2-40B4-BE49-F238E27FC236}">
                <a16:creationId xmlns:a16="http://schemas.microsoft.com/office/drawing/2014/main" id="{889130ED-4BB9-284B-A458-72DF8CC142E1}"/>
              </a:ext>
            </a:extLst>
          </p:cNvPr>
          <p:cNvSpPr txBox="1"/>
          <p:nvPr/>
        </p:nvSpPr>
        <p:spPr>
          <a:xfrm>
            <a:off x="14049375" y="5940425"/>
            <a:ext cx="8574088" cy="1338263"/>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292" name="TextBox 291">
            <a:extLst>
              <a:ext uri="{FF2B5EF4-FFF2-40B4-BE49-F238E27FC236}">
                <a16:creationId xmlns:a16="http://schemas.microsoft.com/office/drawing/2014/main" id="{06ED58BE-E29F-4E42-96C9-87282250750D}"/>
              </a:ext>
            </a:extLst>
          </p:cNvPr>
          <p:cNvSpPr txBox="1"/>
          <p:nvPr/>
        </p:nvSpPr>
        <p:spPr>
          <a:xfrm>
            <a:off x="14068425" y="8061325"/>
            <a:ext cx="3779838"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2"/>
                </a:solidFill>
                <a:latin typeface="Montserrat" charset="0"/>
                <a:ea typeface="Montserrat" charset="0"/>
                <a:cs typeface="Montserrat" charset="0"/>
              </a:rPr>
              <a:t>$178BN</a:t>
            </a:r>
            <a:endParaRPr lang="en-US" sz="9600" spc="600">
              <a:solidFill>
                <a:schemeClr val="accent2"/>
              </a:solidFill>
              <a:latin typeface="Montserrat" charset="0"/>
              <a:ea typeface="Montserrat" charset="0"/>
              <a:cs typeface="Montserrat" charset="0"/>
            </a:endParaRPr>
          </a:p>
        </p:txBody>
      </p:sp>
      <p:sp>
        <p:nvSpPr>
          <p:cNvPr id="293" name="TextBox 292">
            <a:extLst>
              <a:ext uri="{FF2B5EF4-FFF2-40B4-BE49-F238E27FC236}">
                <a16:creationId xmlns:a16="http://schemas.microsoft.com/office/drawing/2014/main" id="{4B18C67A-8924-774A-B31B-2B1DC303D428}"/>
              </a:ext>
            </a:extLst>
          </p:cNvPr>
          <p:cNvSpPr txBox="1"/>
          <p:nvPr/>
        </p:nvSpPr>
        <p:spPr>
          <a:xfrm>
            <a:off x="14049375" y="9275763"/>
            <a:ext cx="8574088"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294" name="TextBox 293">
            <a:extLst>
              <a:ext uri="{FF2B5EF4-FFF2-40B4-BE49-F238E27FC236}">
                <a16:creationId xmlns:a16="http://schemas.microsoft.com/office/drawing/2014/main" id="{1A355963-2DED-B941-B4FC-F113C5DA9455}"/>
              </a:ext>
            </a:extLst>
          </p:cNvPr>
          <p:cNvSpPr txBox="1"/>
          <p:nvPr/>
        </p:nvSpPr>
        <p:spPr>
          <a:xfrm>
            <a:off x="3613150" y="1390650"/>
            <a:ext cx="17087850"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UNITED KINGDOM EDITABLE MAP</a:t>
            </a:r>
            <a:endParaRPr lang="en-US" sz="9600" spc="600">
              <a:solidFill>
                <a:schemeClr val="tx2"/>
              </a:solidFill>
              <a:latin typeface="Montserrat" charset="0"/>
              <a:ea typeface="Montserrat" charset="0"/>
              <a:cs typeface="Montserrat" charset="0"/>
            </a:endParaRPr>
          </a:p>
        </p:txBody>
      </p:sp>
      <p:sp>
        <p:nvSpPr>
          <p:cNvPr id="295" name="TextBox 294">
            <a:extLst>
              <a:ext uri="{FF2B5EF4-FFF2-40B4-BE49-F238E27FC236}">
                <a16:creationId xmlns:a16="http://schemas.microsoft.com/office/drawing/2014/main" id="{319ABE46-B7F2-B74E-8405-745CFD000519}"/>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296" name="TextBox 295">
            <a:extLst>
              <a:ext uri="{FF2B5EF4-FFF2-40B4-BE49-F238E27FC236}">
                <a16:creationId xmlns:a16="http://schemas.microsoft.com/office/drawing/2014/main" id="{55452E6E-BC8B-8A4D-A80C-F8988028250B}"/>
              </a:ext>
            </a:extLst>
          </p:cNvPr>
          <p:cNvSpPr txBox="1"/>
          <p:nvPr/>
        </p:nvSpPr>
        <p:spPr>
          <a:xfrm>
            <a:off x="4865688" y="2619375"/>
            <a:ext cx="14658975" cy="50800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Group 172">
            <a:extLst>
              <a:ext uri="{FF2B5EF4-FFF2-40B4-BE49-F238E27FC236}">
                <a16:creationId xmlns:a16="http://schemas.microsoft.com/office/drawing/2014/main" id="{CAA5C557-74CB-4219-9215-55F5ABD7D5E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0" y="3530600"/>
            <a:ext cx="8521700" cy="935990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01DC3EDC-5D14-7440-8529-69BB89C86437}"/>
              </a:ext>
            </a:extLst>
          </p:cNvPr>
          <p:cNvSpPr txBox="1"/>
          <p:nvPr/>
        </p:nvSpPr>
        <p:spPr>
          <a:xfrm>
            <a:off x="1804988" y="4727575"/>
            <a:ext cx="3900487"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1"/>
                </a:solidFill>
                <a:latin typeface="Montserrat" charset="0"/>
                <a:ea typeface="Montserrat" charset="0"/>
                <a:cs typeface="Montserrat" charset="0"/>
              </a:rPr>
              <a:t>$243BN</a:t>
            </a:r>
            <a:endParaRPr lang="en-US" sz="9600" spc="600">
              <a:solidFill>
                <a:schemeClr val="accent1"/>
              </a:solidFill>
              <a:latin typeface="Montserrat" charset="0"/>
              <a:ea typeface="Montserrat" charset="0"/>
              <a:cs typeface="Montserrat" charset="0"/>
            </a:endParaRPr>
          </a:p>
        </p:txBody>
      </p:sp>
      <p:sp>
        <p:nvSpPr>
          <p:cNvPr id="67" name="TextBox 66">
            <a:extLst>
              <a:ext uri="{FF2B5EF4-FFF2-40B4-BE49-F238E27FC236}">
                <a16:creationId xmlns:a16="http://schemas.microsoft.com/office/drawing/2014/main" id="{9B9CF6E2-6A88-024B-8E32-F3EB3BD7E6EF}"/>
              </a:ext>
            </a:extLst>
          </p:cNvPr>
          <p:cNvSpPr txBox="1"/>
          <p:nvPr/>
        </p:nvSpPr>
        <p:spPr>
          <a:xfrm>
            <a:off x="1785938" y="5940425"/>
            <a:ext cx="8574087" cy="1338263"/>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68" name="TextBox 67">
            <a:extLst>
              <a:ext uri="{FF2B5EF4-FFF2-40B4-BE49-F238E27FC236}">
                <a16:creationId xmlns:a16="http://schemas.microsoft.com/office/drawing/2014/main" id="{AF066D6B-E2D5-B64C-BC83-343CD78E5C5A}"/>
              </a:ext>
            </a:extLst>
          </p:cNvPr>
          <p:cNvSpPr txBox="1"/>
          <p:nvPr/>
        </p:nvSpPr>
        <p:spPr>
          <a:xfrm>
            <a:off x="1804988" y="8061325"/>
            <a:ext cx="3781425"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2"/>
                </a:solidFill>
                <a:latin typeface="Montserrat" charset="0"/>
                <a:ea typeface="Montserrat" charset="0"/>
                <a:cs typeface="Montserrat" charset="0"/>
              </a:rPr>
              <a:t>$178BN</a:t>
            </a:r>
            <a:endParaRPr lang="en-US" sz="9600" spc="600">
              <a:solidFill>
                <a:schemeClr val="accent2"/>
              </a:solidFill>
              <a:latin typeface="Montserrat" charset="0"/>
              <a:ea typeface="Montserrat" charset="0"/>
              <a:cs typeface="Montserrat" charset="0"/>
            </a:endParaRPr>
          </a:p>
        </p:txBody>
      </p:sp>
      <p:sp>
        <p:nvSpPr>
          <p:cNvPr id="69" name="TextBox 68">
            <a:extLst>
              <a:ext uri="{FF2B5EF4-FFF2-40B4-BE49-F238E27FC236}">
                <a16:creationId xmlns:a16="http://schemas.microsoft.com/office/drawing/2014/main" id="{83CC7E8A-55E8-C343-A9F9-1A1744962EA0}"/>
              </a:ext>
            </a:extLst>
          </p:cNvPr>
          <p:cNvSpPr txBox="1"/>
          <p:nvPr/>
        </p:nvSpPr>
        <p:spPr>
          <a:xfrm>
            <a:off x="1785938" y="9275763"/>
            <a:ext cx="8574087"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70" name="TextBox 69">
            <a:extLst>
              <a:ext uri="{FF2B5EF4-FFF2-40B4-BE49-F238E27FC236}">
                <a16:creationId xmlns:a16="http://schemas.microsoft.com/office/drawing/2014/main" id="{09F1ACD6-8DD0-D34E-8F2C-54523208FC5A}"/>
              </a:ext>
            </a:extLst>
          </p:cNvPr>
          <p:cNvSpPr txBox="1"/>
          <p:nvPr/>
        </p:nvSpPr>
        <p:spPr>
          <a:xfrm>
            <a:off x="4306888" y="1390650"/>
            <a:ext cx="1570037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INDIA EDITABLE MAP</a:t>
            </a:r>
            <a:endParaRPr lang="en-US" sz="9600" spc="600">
              <a:solidFill>
                <a:schemeClr val="tx2"/>
              </a:solidFill>
              <a:latin typeface="Montserrat" charset="0"/>
              <a:ea typeface="Montserrat" charset="0"/>
              <a:cs typeface="Montserrat" charset="0"/>
            </a:endParaRPr>
          </a:p>
        </p:txBody>
      </p:sp>
      <p:sp>
        <p:nvSpPr>
          <p:cNvPr id="71" name="TextBox 70">
            <a:extLst>
              <a:ext uri="{FF2B5EF4-FFF2-40B4-BE49-F238E27FC236}">
                <a16:creationId xmlns:a16="http://schemas.microsoft.com/office/drawing/2014/main" id="{C4CB6A5D-481B-4540-9FF3-2AD68CCF5ABE}"/>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72" name="TextBox 71">
            <a:extLst>
              <a:ext uri="{FF2B5EF4-FFF2-40B4-BE49-F238E27FC236}">
                <a16:creationId xmlns:a16="http://schemas.microsoft.com/office/drawing/2014/main" id="{1ADFD621-A613-A64F-A45D-A6EBA8829DB6}"/>
              </a:ext>
            </a:extLst>
          </p:cNvPr>
          <p:cNvSpPr txBox="1"/>
          <p:nvPr/>
        </p:nvSpPr>
        <p:spPr>
          <a:xfrm>
            <a:off x="4865688" y="2619375"/>
            <a:ext cx="14658975" cy="50800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Group 92">
            <a:extLst>
              <a:ext uri="{FF2B5EF4-FFF2-40B4-BE49-F238E27FC236}">
                <a16:creationId xmlns:a16="http://schemas.microsoft.com/office/drawing/2014/main" id="{8931E0CA-FC1E-49CF-994C-39BE0AE1FA3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800" y="3594100"/>
            <a:ext cx="8712200" cy="886460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85FE1048-67FD-C246-93D3-59CADBA47C91}"/>
              </a:ext>
            </a:extLst>
          </p:cNvPr>
          <p:cNvSpPr txBox="1"/>
          <p:nvPr/>
        </p:nvSpPr>
        <p:spPr>
          <a:xfrm>
            <a:off x="14068425" y="4727575"/>
            <a:ext cx="3900488"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1"/>
                </a:solidFill>
                <a:latin typeface="Montserrat" charset="0"/>
                <a:ea typeface="Montserrat" charset="0"/>
                <a:cs typeface="Montserrat" charset="0"/>
              </a:rPr>
              <a:t>$243BN</a:t>
            </a:r>
            <a:endParaRPr lang="en-US" sz="9600" spc="600">
              <a:solidFill>
                <a:schemeClr val="accent1"/>
              </a:solidFill>
              <a:latin typeface="Montserrat" charset="0"/>
              <a:ea typeface="Montserrat" charset="0"/>
              <a:cs typeface="Montserrat" charset="0"/>
            </a:endParaRPr>
          </a:p>
        </p:txBody>
      </p:sp>
      <p:sp>
        <p:nvSpPr>
          <p:cNvPr id="52" name="TextBox 51">
            <a:extLst>
              <a:ext uri="{FF2B5EF4-FFF2-40B4-BE49-F238E27FC236}">
                <a16:creationId xmlns:a16="http://schemas.microsoft.com/office/drawing/2014/main" id="{EA75D5EB-695B-D347-8AFE-372591A2B562}"/>
              </a:ext>
            </a:extLst>
          </p:cNvPr>
          <p:cNvSpPr txBox="1"/>
          <p:nvPr/>
        </p:nvSpPr>
        <p:spPr>
          <a:xfrm>
            <a:off x="14049375" y="5940425"/>
            <a:ext cx="8574088" cy="1338263"/>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53" name="TextBox 52">
            <a:extLst>
              <a:ext uri="{FF2B5EF4-FFF2-40B4-BE49-F238E27FC236}">
                <a16:creationId xmlns:a16="http://schemas.microsoft.com/office/drawing/2014/main" id="{FD992C5E-65E9-974B-B147-A353C18D3F9A}"/>
              </a:ext>
            </a:extLst>
          </p:cNvPr>
          <p:cNvSpPr txBox="1"/>
          <p:nvPr/>
        </p:nvSpPr>
        <p:spPr>
          <a:xfrm>
            <a:off x="14068425" y="8061325"/>
            <a:ext cx="3779838"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2"/>
                </a:solidFill>
                <a:latin typeface="Montserrat" charset="0"/>
                <a:ea typeface="Montserrat" charset="0"/>
                <a:cs typeface="Montserrat" charset="0"/>
              </a:rPr>
              <a:t>$178BN</a:t>
            </a:r>
            <a:endParaRPr lang="en-US" sz="9600" spc="600">
              <a:solidFill>
                <a:schemeClr val="accent2"/>
              </a:solidFill>
              <a:latin typeface="Montserrat" charset="0"/>
              <a:ea typeface="Montserrat" charset="0"/>
              <a:cs typeface="Montserrat" charset="0"/>
            </a:endParaRPr>
          </a:p>
        </p:txBody>
      </p:sp>
      <p:sp>
        <p:nvSpPr>
          <p:cNvPr id="54" name="TextBox 53">
            <a:extLst>
              <a:ext uri="{FF2B5EF4-FFF2-40B4-BE49-F238E27FC236}">
                <a16:creationId xmlns:a16="http://schemas.microsoft.com/office/drawing/2014/main" id="{520FB401-CB33-3E47-9BEC-00BEC4FBFCB3}"/>
              </a:ext>
            </a:extLst>
          </p:cNvPr>
          <p:cNvSpPr txBox="1"/>
          <p:nvPr/>
        </p:nvSpPr>
        <p:spPr>
          <a:xfrm>
            <a:off x="14049375" y="9275763"/>
            <a:ext cx="8574088"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55" name="TextBox 54">
            <a:extLst>
              <a:ext uri="{FF2B5EF4-FFF2-40B4-BE49-F238E27FC236}">
                <a16:creationId xmlns:a16="http://schemas.microsoft.com/office/drawing/2014/main" id="{496206FE-44E0-A242-8F08-C258CC02C82B}"/>
              </a:ext>
            </a:extLst>
          </p:cNvPr>
          <p:cNvSpPr txBox="1"/>
          <p:nvPr/>
        </p:nvSpPr>
        <p:spPr>
          <a:xfrm>
            <a:off x="4306888" y="1390650"/>
            <a:ext cx="1570037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BRAZIL EDITABLE MAP</a:t>
            </a:r>
            <a:endParaRPr lang="en-US" sz="9600" spc="600">
              <a:solidFill>
                <a:schemeClr val="tx2"/>
              </a:solidFill>
              <a:latin typeface="Montserrat" charset="0"/>
              <a:ea typeface="Montserrat" charset="0"/>
              <a:cs typeface="Montserrat" charset="0"/>
            </a:endParaRPr>
          </a:p>
        </p:txBody>
      </p:sp>
      <p:sp>
        <p:nvSpPr>
          <p:cNvPr id="56" name="TextBox 55">
            <a:extLst>
              <a:ext uri="{FF2B5EF4-FFF2-40B4-BE49-F238E27FC236}">
                <a16:creationId xmlns:a16="http://schemas.microsoft.com/office/drawing/2014/main" id="{B74E53A3-9923-D64A-B74D-D9B3FEC798AC}"/>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57" name="TextBox 56">
            <a:extLst>
              <a:ext uri="{FF2B5EF4-FFF2-40B4-BE49-F238E27FC236}">
                <a16:creationId xmlns:a16="http://schemas.microsoft.com/office/drawing/2014/main" id="{1DD67F53-0A33-9540-9385-24A0A69FA5F4}"/>
              </a:ext>
            </a:extLst>
          </p:cNvPr>
          <p:cNvSpPr txBox="1"/>
          <p:nvPr/>
        </p:nvSpPr>
        <p:spPr>
          <a:xfrm>
            <a:off x="4865688" y="2619375"/>
            <a:ext cx="14658975" cy="50800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 name="Group 280">
            <a:extLst>
              <a:ext uri="{FF2B5EF4-FFF2-40B4-BE49-F238E27FC236}">
                <a16:creationId xmlns:a16="http://schemas.microsoft.com/office/drawing/2014/main" id="{DF9AD79C-520A-48C2-8D35-5414812F266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0600" y="4279900"/>
            <a:ext cx="11684000" cy="826770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883F5D05-72AC-6046-96C2-7DDD0BF10732}"/>
              </a:ext>
            </a:extLst>
          </p:cNvPr>
          <p:cNvSpPr txBox="1"/>
          <p:nvPr/>
        </p:nvSpPr>
        <p:spPr>
          <a:xfrm>
            <a:off x="1804988" y="4727575"/>
            <a:ext cx="3900487"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1"/>
                </a:solidFill>
                <a:latin typeface="Montserrat" charset="0"/>
                <a:ea typeface="Montserrat" charset="0"/>
                <a:cs typeface="Montserrat" charset="0"/>
              </a:rPr>
              <a:t>$243BN</a:t>
            </a:r>
            <a:endParaRPr lang="en-US" sz="9600" spc="600">
              <a:solidFill>
                <a:schemeClr val="accent1"/>
              </a:solidFill>
              <a:latin typeface="Montserrat" charset="0"/>
              <a:ea typeface="Montserrat" charset="0"/>
              <a:cs typeface="Montserrat" charset="0"/>
            </a:endParaRPr>
          </a:p>
        </p:txBody>
      </p:sp>
      <p:sp>
        <p:nvSpPr>
          <p:cNvPr id="41" name="TextBox 40">
            <a:extLst>
              <a:ext uri="{FF2B5EF4-FFF2-40B4-BE49-F238E27FC236}">
                <a16:creationId xmlns:a16="http://schemas.microsoft.com/office/drawing/2014/main" id="{F7837DAC-FCB4-164E-B07F-FFE94FE38CD8}"/>
              </a:ext>
            </a:extLst>
          </p:cNvPr>
          <p:cNvSpPr txBox="1"/>
          <p:nvPr/>
        </p:nvSpPr>
        <p:spPr>
          <a:xfrm>
            <a:off x="1785938" y="5940425"/>
            <a:ext cx="8574087" cy="1338263"/>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42" name="TextBox 41">
            <a:extLst>
              <a:ext uri="{FF2B5EF4-FFF2-40B4-BE49-F238E27FC236}">
                <a16:creationId xmlns:a16="http://schemas.microsoft.com/office/drawing/2014/main" id="{371E4F8B-6BB4-5043-A0FB-C13E833895C4}"/>
              </a:ext>
            </a:extLst>
          </p:cNvPr>
          <p:cNvSpPr txBox="1"/>
          <p:nvPr/>
        </p:nvSpPr>
        <p:spPr>
          <a:xfrm>
            <a:off x="1804988" y="8061325"/>
            <a:ext cx="3781425"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2"/>
                </a:solidFill>
                <a:latin typeface="Montserrat" charset="0"/>
                <a:ea typeface="Montserrat" charset="0"/>
                <a:cs typeface="Montserrat" charset="0"/>
              </a:rPr>
              <a:t>$178BN</a:t>
            </a:r>
            <a:endParaRPr lang="en-US" sz="9600" spc="600">
              <a:solidFill>
                <a:schemeClr val="accent2"/>
              </a:solidFill>
              <a:latin typeface="Montserrat" charset="0"/>
              <a:ea typeface="Montserrat" charset="0"/>
              <a:cs typeface="Montserrat" charset="0"/>
            </a:endParaRPr>
          </a:p>
        </p:txBody>
      </p:sp>
      <p:sp>
        <p:nvSpPr>
          <p:cNvPr id="43" name="TextBox 42">
            <a:extLst>
              <a:ext uri="{FF2B5EF4-FFF2-40B4-BE49-F238E27FC236}">
                <a16:creationId xmlns:a16="http://schemas.microsoft.com/office/drawing/2014/main" id="{1FECA0C4-BA2C-1749-9035-7EE86E5AB000}"/>
              </a:ext>
            </a:extLst>
          </p:cNvPr>
          <p:cNvSpPr txBox="1"/>
          <p:nvPr/>
        </p:nvSpPr>
        <p:spPr>
          <a:xfrm>
            <a:off x="1785938" y="9275763"/>
            <a:ext cx="8574087"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44" name="TextBox 43">
            <a:extLst>
              <a:ext uri="{FF2B5EF4-FFF2-40B4-BE49-F238E27FC236}">
                <a16:creationId xmlns:a16="http://schemas.microsoft.com/office/drawing/2014/main" id="{7C6AB868-0B7A-0543-B025-BE93CB38BEA7}"/>
              </a:ext>
            </a:extLst>
          </p:cNvPr>
          <p:cNvSpPr txBox="1"/>
          <p:nvPr/>
        </p:nvSpPr>
        <p:spPr>
          <a:xfrm>
            <a:off x="4306888" y="1390650"/>
            <a:ext cx="1570037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SPAIN EDITABLE MAP</a:t>
            </a:r>
            <a:endParaRPr lang="en-US" sz="9600" spc="600">
              <a:solidFill>
                <a:schemeClr val="tx2"/>
              </a:solidFill>
              <a:latin typeface="Montserrat" charset="0"/>
              <a:ea typeface="Montserrat" charset="0"/>
              <a:cs typeface="Montserrat" charset="0"/>
            </a:endParaRPr>
          </a:p>
        </p:txBody>
      </p:sp>
      <p:sp>
        <p:nvSpPr>
          <p:cNvPr id="45" name="TextBox 44">
            <a:extLst>
              <a:ext uri="{FF2B5EF4-FFF2-40B4-BE49-F238E27FC236}">
                <a16:creationId xmlns:a16="http://schemas.microsoft.com/office/drawing/2014/main" id="{99DECE96-4D55-C74F-88D3-C12DFE6F4F54}"/>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46" name="TextBox 45">
            <a:extLst>
              <a:ext uri="{FF2B5EF4-FFF2-40B4-BE49-F238E27FC236}">
                <a16:creationId xmlns:a16="http://schemas.microsoft.com/office/drawing/2014/main" id="{94943215-CE7C-8B4A-84D3-C6869302FBCE}"/>
              </a:ext>
            </a:extLst>
          </p:cNvPr>
          <p:cNvSpPr txBox="1"/>
          <p:nvPr/>
        </p:nvSpPr>
        <p:spPr>
          <a:xfrm>
            <a:off x="4865688" y="2619375"/>
            <a:ext cx="14658975" cy="50800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Group 4">
            <a:extLst>
              <a:ext uri="{FF2B5EF4-FFF2-40B4-BE49-F238E27FC236}">
                <a16:creationId xmlns:a16="http://schemas.microsoft.com/office/drawing/2014/main" id="{9A0DE931-3CC5-4DD5-8D28-BAB9D18EE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200" y="4025900"/>
            <a:ext cx="10655300" cy="76835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06C0AF6-3809-AD4D-B115-190D863B843C}"/>
              </a:ext>
            </a:extLst>
          </p:cNvPr>
          <p:cNvSpPr txBox="1"/>
          <p:nvPr/>
        </p:nvSpPr>
        <p:spPr>
          <a:xfrm>
            <a:off x="14068425" y="4727575"/>
            <a:ext cx="3900488"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1"/>
                </a:solidFill>
                <a:latin typeface="Montserrat" charset="0"/>
                <a:ea typeface="Montserrat" charset="0"/>
                <a:cs typeface="Montserrat" charset="0"/>
              </a:rPr>
              <a:t>$243BN</a:t>
            </a:r>
            <a:endParaRPr lang="en-US" sz="9600" spc="600">
              <a:solidFill>
                <a:schemeClr val="accent1"/>
              </a:solidFill>
              <a:latin typeface="Montserrat" charset="0"/>
              <a:ea typeface="Montserrat" charset="0"/>
              <a:cs typeface="Montserrat" charset="0"/>
            </a:endParaRPr>
          </a:p>
        </p:txBody>
      </p:sp>
      <p:sp>
        <p:nvSpPr>
          <p:cNvPr id="58" name="TextBox 57">
            <a:extLst>
              <a:ext uri="{FF2B5EF4-FFF2-40B4-BE49-F238E27FC236}">
                <a16:creationId xmlns:a16="http://schemas.microsoft.com/office/drawing/2014/main" id="{E8F1C909-5B83-1243-BD73-83D18C498ADB}"/>
              </a:ext>
            </a:extLst>
          </p:cNvPr>
          <p:cNvSpPr txBox="1"/>
          <p:nvPr/>
        </p:nvSpPr>
        <p:spPr>
          <a:xfrm>
            <a:off x="14049375" y="5940425"/>
            <a:ext cx="8574088" cy="1338263"/>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59" name="TextBox 58">
            <a:extLst>
              <a:ext uri="{FF2B5EF4-FFF2-40B4-BE49-F238E27FC236}">
                <a16:creationId xmlns:a16="http://schemas.microsoft.com/office/drawing/2014/main" id="{A2C0374E-C4DF-2243-B51E-3431B72FF4F2}"/>
              </a:ext>
            </a:extLst>
          </p:cNvPr>
          <p:cNvSpPr txBox="1"/>
          <p:nvPr/>
        </p:nvSpPr>
        <p:spPr>
          <a:xfrm>
            <a:off x="14068425" y="8061325"/>
            <a:ext cx="3779838"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2"/>
                </a:solidFill>
                <a:latin typeface="Montserrat" charset="0"/>
                <a:ea typeface="Montserrat" charset="0"/>
                <a:cs typeface="Montserrat" charset="0"/>
              </a:rPr>
              <a:t>$178BN</a:t>
            </a:r>
            <a:endParaRPr lang="en-US" sz="9600" spc="600">
              <a:solidFill>
                <a:schemeClr val="accent2"/>
              </a:solidFill>
              <a:latin typeface="Montserrat" charset="0"/>
              <a:ea typeface="Montserrat" charset="0"/>
              <a:cs typeface="Montserrat" charset="0"/>
            </a:endParaRPr>
          </a:p>
        </p:txBody>
      </p:sp>
      <p:sp>
        <p:nvSpPr>
          <p:cNvPr id="60" name="TextBox 59">
            <a:extLst>
              <a:ext uri="{FF2B5EF4-FFF2-40B4-BE49-F238E27FC236}">
                <a16:creationId xmlns:a16="http://schemas.microsoft.com/office/drawing/2014/main" id="{CD4F514E-3F55-4944-9961-F2B16D177C53}"/>
              </a:ext>
            </a:extLst>
          </p:cNvPr>
          <p:cNvSpPr txBox="1"/>
          <p:nvPr/>
        </p:nvSpPr>
        <p:spPr>
          <a:xfrm>
            <a:off x="14049375" y="9275763"/>
            <a:ext cx="8574088"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61" name="TextBox 60">
            <a:extLst>
              <a:ext uri="{FF2B5EF4-FFF2-40B4-BE49-F238E27FC236}">
                <a16:creationId xmlns:a16="http://schemas.microsoft.com/office/drawing/2014/main" id="{C75ABDA5-CB81-0B4A-860D-59510D6DDF9D}"/>
              </a:ext>
            </a:extLst>
          </p:cNvPr>
          <p:cNvSpPr txBox="1"/>
          <p:nvPr/>
        </p:nvSpPr>
        <p:spPr>
          <a:xfrm>
            <a:off x="4306888" y="1390650"/>
            <a:ext cx="1570037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CHINA EDITABLE MAP</a:t>
            </a:r>
            <a:endParaRPr lang="en-US" sz="9600" spc="600">
              <a:solidFill>
                <a:schemeClr val="tx2"/>
              </a:solidFill>
              <a:latin typeface="Montserrat" charset="0"/>
              <a:ea typeface="Montserrat" charset="0"/>
              <a:cs typeface="Montserrat" charset="0"/>
            </a:endParaRPr>
          </a:p>
        </p:txBody>
      </p:sp>
      <p:sp>
        <p:nvSpPr>
          <p:cNvPr id="62" name="TextBox 61">
            <a:extLst>
              <a:ext uri="{FF2B5EF4-FFF2-40B4-BE49-F238E27FC236}">
                <a16:creationId xmlns:a16="http://schemas.microsoft.com/office/drawing/2014/main" id="{A31DAC5B-9AEE-324B-96C0-082D9D46EF3C}"/>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63" name="TextBox 62">
            <a:extLst>
              <a:ext uri="{FF2B5EF4-FFF2-40B4-BE49-F238E27FC236}">
                <a16:creationId xmlns:a16="http://schemas.microsoft.com/office/drawing/2014/main" id="{51D0ABF0-89B6-5349-B402-3C4B209BAEB2}"/>
              </a:ext>
            </a:extLst>
          </p:cNvPr>
          <p:cNvSpPr txBox="1"/>
          <p:nvPr/>
        </p:nvSpPr>
        <p:spPr>
          <a:xfrm>
            <a:off x="4865688" y="2619375"/>
            <a:ext cx="14658975" cy="50800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Group 68">
            <a:extLst>
              <a:ext uri="{FF2B5EF4-FFF2-40B4-BE49-F238E27FC236}">
                <a16:creationId xmlns:a16="http://schemas.microsoft.com/office/drawing/2014/main" id="{1E513A74-3CAA-4E72-80A2-DAB4DFCF8CD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95400" y="4127500"/>
            <a:ext cx="6934200" cy="8763000"/>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a:extLst>
              <a:ext uri="{FF2B5EF4-FFF2-40B4-BE49-F238E27FC236}">
                <a16:creationId xmlns:a16="http://schemas.microsoft.com/office/drawing/2014/main" id="{1EC8DEA5-4AC7-054C-9161-B27963859EE3}"/>
              </a:ext>
            </a:extLst>
          </p:cNvPr>
          <p:cNvSpPr txBox="1"/>
          <p:nvPr/>
        </p:nvSpPr>
        <p:spPr>
          <a:xfrm>
            <a:off x="1804988" y="4727575"/>
            <a:ext cx="3900487"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1"/>
                </a:solidFill>
                <a:latin typeface="Montserrat" charset="0"/>
                <a:ea typeface="Montserrat" charset="0"/>
                <a:cs typeface="Montserrat" charset="0"/>
              </a:rPr>
              <a:t>$243BN</a:t>
            </a:r>
            <a:endParaRPr lang="en-US" sz="9600" spc="600">
              <a:solidFill>
                <a:schemeClr val="accent1"/>
              </a:solidFill>
              <a:latin typeface="Montserrat" charset="0"/>
              <a:ea typeface="Montserrat" charset="0"/>
              <a:cs typeface="Montserrat" charset="0"/>
            </a:endParaRPr>
          </a:p>
        </p:txBody>
      </p:sp>
      <p:sp>
        <p:nvSpPr>
          <p:cNvPr id="218" name="TextBox 217">
            <a:extLst>
              <a:ext uri="{FF2B5EF4-FFF2-40B4-BE49-F238E27FC236}">
                <a16:creationId xmlns:a16="http://schemas.microsoft.com/office/drawing/2014/main" id="{4402EE29-C8FD-674E-B392-A464D2087AA8}"/>
              </a:ext>
            </a:extLst>
          </p:cNvPr>
          <p:cNvSpPr txBox="1"/>
          <p:nvPr/>
        </p:nvSpPr>
        <p:spPr>
          <a:xfrm>
            <a:off x="1785938" y="5940425"/>
            <a:ext cx="8574087" cy="1338263"/>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219" name="TextBox 218">
            <a:extLst>
              <a:ext uri="{FF2B5EF4-FFF2-40B4-BE49-F238E27FC236}">
                <a16:creationId xmlns:a16="http://schemas.microsoft.com/office/drawing/2014/main" id="{37A0DF9C-6E55-3749-AF49-71D0A6F3FD57}"/>
              </a:ext>
            </a:extLst>
          </p:cNvPr>
          <p:cNvSpPr txBox="1"/>
          <p:nvPr/>
        </p:nvSpPr>
        <p:spPr>
          <a:xfrm>
            <a:off x="1804988" y="8061325"/>
            <a:ext cx="3781425"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2"/>
                </a:solidFill>
                <a:latin typeface="Montserrat" charset="0"/>
                <a:ea typeface="Montserrat" charset="0"/>
                <a:cs typeface="Montserrat" charset="0"/>
              </a:rPr>
              <a:t>$178BN</a:t>
            </a:r>
            <a:endParaRPr lang="en-US" sz="9600" spc="600">
              <a:solidFill>
                <a:schemeClr val="accent2"/>
              </a:solidFill>
              <a:latin typeface="Montserrat" charset="0"/>
              <a:ea typeface="Montserrat" charset="0"/>
              <a:cs typeface="Montserrat" charset="0"/>
            </a:endParaRPr>
          </a:p>
        </p:txBody>
      </p:sp>
      <p:sp>
        <p:nvSpPr>
          <p:cNvPr id="220" name="TextBox 219">
            <a:extLst>
              <a:ext uri="{FF2B5EF4-FFF2-40B4-BE49-F238E27FC236}">
                <a16:creationId xmlns:a16="http://schemas.microsoft.com/office/drawing/2014/main" id="{381A5C9B-E61E-E442-B342-DD9C7D7CDBA4}"/>
              </a:ext>
            </a:extLst>
          </p:cNvPr>
          <p:cNvSpPr txBox="1"/>
          <p:nvPr/>
        </p:nvSpPr>
        <p:spPr>
          <a:xfrm>
            <a:off x="1785938" y="9275763"/>
            <a:ext cx="8574087"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221" name="TextBox 220">
            <a:extLst>
              <a:ext uri="{FF2B5EF4-FFF2-40B4-BE49-F238E27FC236}">
                <a16:creationId xmlns:a16="http://schemas.microsoft.com/office/drawing/2014/main" id="{A06A6C3D-4DAA-8D45-BAC2-1E255254174F}"/>
              </a:ext>
            </a:extLst>
          </p:cNvPr>
          <p:cNvSpPr txBox="1"/>
          <p:nvPr/>
        </p:nvSpPr>
        <p:spPr>
          <a:xfrm>
            <a:off x="4306888" y="1390650"/>
            <a:ext cx="1570037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ITALY EDITABLE MAP</a:t>
            </a:r>
            <a:endParaRPr lang="en-US" sz="9600" spc="600">
              <a:solidFill>
                <a:schemeClr val="tx2"/>
              </a:solidFill>
              <a:latin typeface="Montserrat" charset="0"/>
              <a:ea typeface="Montserrat" charset="0"/>
              <a:cs typeface="Montserrat" charset="0"/>
            </a:endParaRPr>
          </a:p>
        </p:txBody>
      </p:sp>
      <p:sp>
        <p:nvSpPr>
          <p:cNvPr id="222" name="TextBox 221">
            <a:extLst>
              <a:ext uri="{FF2B5EF4-FFF2-40B4-BE49-F238E27FC236}">
                <a16:creationId xmlns:a16="http://schemas.microsoft.com/office/drawing/2014/main" id="{5B5C79C0-2E22-B541-BD14-F9E790093D70}"/>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223" name="TextBox 222">
            <a:extLst>
              <a:ext uri="{FF2B5EF4-FFF2-40B4-BE49-F238E27FC236}">
                <a16:creationId xmlns:a16="http://schemas.microsoft.com/office/drawing/2014/main" id="{0594EC13-2C49-014C-BD83-DE7F8DAFE494}"/>
              </a:ext>
            </a:extLst>
          </p:cNvPr>
          <p:cNvSpPr txBox="1"/>
          <p:nvPr/>
        </p:nvSpPr>
        <p:spPr>
          <a:xfrm>
            <a:off x="4865688" y="2619375"/>
            <a:ext cx="14658975" cy="50800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Group 52">
            <a:extLst>
              <a:ext uri="{FF2B5EF4-FFF2-40B4-BE49-F238E27FC236}">
                <a16:creationId xmlns:a16="http://schemas.microsoft.com/office/drawing/2014/main" id="{77E63159-4AC1-4780-A865-2157EEF12D8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400" y="3886200"/>
            <a:ext cx="10591800" cy="788670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988D821-6990-9546-A52E-8818B5CCDC08}"/>
              </a:ext>
            </a:extLst>
          </p:cNvPr>
          <p:cNvSpPr txBox="1"/>
          <p:nvPr/>
        </p:nvSpPr>
        <p:spPr>
          <a:xfrm>
            <a:off x="14068425" y="4727575"/>
            <a:ext cx="3900488"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1"/>
                </a:solidFill>
                <a:latin typeface="Montserrat" charset="0"/>
                <a:ea typeface="Montserrat" charset="0"/>
                <a:cs typeface="Montserrat" charset="0"/>
              </a:rPr>
              <a:t>$243BN</a:t>
            </a:r>
            <a:endParaRPr lang="en-US" sz="9600" spc="600">
              <a:solidFill>
                <a:schemeClr val="accent1"/>
              </a:solidFill>
              <a:latin typeface="Montserrat" charset="0"/>
              <a:ea typeface="Montserrat" charset="0"/>
              <a:cs typeface="Montserrat" charset="0"/>
            </a:endParaRPr>
          </a:p>
        </p:txBody>
      </p:sp>
      <p:sp>
        <p:nvSpPr>
          <p:cNvPr id="41" name="TextBox 40">
            <a:extLst>
              <a:ext uri="{FF2B5EF4-FFF2-40B4-BE49-F238E27FC236}">
                <a16:creationId xmlns:a16="http://schemas.microsoft.com/office/drawing/2014/main" id="{277A83AF-9481-5A4F-87A7-E71521B1F08B}"/>
              </a:ext>
            </a:extLst>
          </p:cNvPr>
          <p:cNvSpPr txBox="1"/>
          <p:nvPr/>
        </p:nvSpPr>
        <p:spPr>
          <a:xfrm>
            <a:off x="14049375" y="5940425"/>
            <a:ext cx="8574088" cy="1338263"/>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42" name="TextBox 41">
            <a:extLst>
              <a:ext uri="{FF2B5EF4-FFF2-40B4-BE49-F238E27FC236}">
                <a16:creationId xmlns:a16="http://schemas.microsoft.com/office/drawing/2014/main" id="{0339B7C3-3E66-0947-83D5-F5796E06C144}"/>
              </a:ext>
            </a:extLst>
          </p:cNvPr>
          <p:cNvSpPr txBox="1"/>
          <p:nvPr/>
        </p:nvSpPr>
        <p:spPr>
          <a:xfrm>
            <a:off x="14068425" y="8061325"/>
            <a:ext cx="3779838"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2"/>
                </a:solidFill>
                <a:latin typeface="Montserrat" charset="0"/>
                <a:ea typeface="Montserrat" charset="0"/>
                <a:cs typeface="Montserrat" charset="0"/>
              </a:rPr>
              <a:t>$178BN</a:t>
            </a:r>
            <a:endParaRPr lang="en-US" sz="9600" spc="600">
              <a:solidFill>
                <a:schemeClr val="accent2"/>
              </a:solidFill>
              <a:latin typeface="Montserrat" charset="0"/>
              <a:ea typeface="Montserrat" charset="0"/>
              <a:cs typeface="Montserrat" charset="0"/>
            </a:endParaRPr>
          </a:p>
        </p:txBody>
      </p:sp>
      <p:sp>
        <p:nvSpPr>
          <p:cNvPr id="43" name="TextBox 42">
            <a:extLst>
              <a:ext uri="{FF2B5EF4-FFF2-40B4-BE49-F238E27FC236}">
                <a16:creationId xmlns:a16="http://schemas.microsoft.com/office/drawing/2014/main" id="{575EDAD8-CD6C-0F40-9EF3-EE894B8F8B07}"/>
              </a:ext>
            </a:extLst>
          </p:cNvPr>
          <p:cNvSpPr txBox="1"/>
          <p:nvPr/>
        </p:nvSpPr>
        <p:spPr>
          <a:xfrm>
            <a:off x="14049375" y="9275763"/>
            <a:ext cx="8574088"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44" name="TextBox 43">
            <a:extLst>
              <a:ext uri="{FF2B5EF4-FFF2-40B4-BE49-F238E27FC236}">
                <a16:creationId xmlns:a16="http://schemas.microsoft.com/office/drawing/2014/main" id="{C7C9A4F4-A4C0-BE4F-A993-E2B326416BC8}"/>
              </a:ext>
            </a:extLst>
          </p:cNvPr>
          <p:cNvSpPr txBox="1"/>
          <p:nvPr/>
        </p:nvSpPr>
        <p:spPr>
          <a:xfrm>
            <a:off x="4306888" y="1390650"/>
            <a:ext cx="1570037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MALAYSIA EDITABLE MAP</a:t>
            </a:r>
            <a:endParaRPr lang="en-US" sz="9600" spc="600">
              <a:solidFill>
                <a:schemeClr val="tx2"/>
              </a:solidFill>
              <a:latin typeface="Montserrat" charset="0"/>
              <a:ea typeface="Montserrat" charset="0"/>
              <a:cs typeface="Montserrat" charset="0"/>
            </a:endParaRPr>
          </a:p>
        </p:txBody>
      </p:sp>
      <p:sp>
        <p:nvSpPr>
          <p:cNvPr id="45" name="TextBox 44">
            <a:extLst>
              <a:ext uri="{FF2B5EF4-FFF2-40B4-BE49-F238E27FC236}">
                <a16:creationId xmlns:a16="http://schemas.microsoft.com/office/drawing/2014/main" id="{06F2D1A8-AF67-9043-AC9F-732913293FA1}"/>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46" name="TextBox 45">
            <a:extLst>
              <a:ext uri="{FF2B5EF4-FFF2-40B4-BE49-F238E27FC236}">
                <a16:creationId xmlns:a16="http://schemas.microsoft.com/office/drawing/2014/main" id="{7A3E9208-0D5E-E74C-A7F9-7627C51A6E81}"/>
              </a:ext>
            </a:extLst>
          </p:cNvPr>
          <p:cNvSpPr txBox="1"/>
          <p:nvPr/>
        </p:nvSpPr>
        <p:spPr>
          <a:xfrm>
            <a:off x="4865688" y="2619375"/>
            <a:ext cx="14658975" cy="50800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Group 72">
            <a:extLst>
              <a:ext uri="{FF2B5EF4-FFF2-40B4-BE49-F238E27FC236}">
                <a16:creationId xmlns:a16="http://schemas.microsoft.com/office/drawing/2014/main" id="{445DAF7F-A533-40D5-B909-A03EFDB8D45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7600" y="3517900"/>
            <a:ext cx="4787900" cy="8826500"/>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9C2FA249-DF8C-E744-92FE-8440B86E4724}"/>
              </a:ext>
            </a:extLst>
          </p:cNvPr>
          <p:cNvSpPr txBox="1"/>
          <p:nvPr/>
        </p:nvSpPr>
        <p:spPr>
          <a:xfrm>
            <a:off x="1804988" y="4727575"/>
            <a:ext cx="3900487"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1"/>
                </a:solidFill>
                <a:latin typeface="Montserrat" charset="0"/>
                <a:ea typeface="Montserrat" charset="0"/>
                <a:cs typeface="Montserrat" charset="0"/>
              </a:rPr>
              <a:t>$243BN</a:t>
            </a:r>
            <a:endParaRPr lang="en-US" sz="9600" spc="600">
              <a:solidFill>
                <a:schemeClr val="accent1"/>
              </a:solidFill>
              <a:latin typeface="Montserrat" charset="0"/>
              <a:ea typeface="Montserrat" charset="0"/>
              <a:cs typeface="Montserrat" charset="0"/>
            </a:endParaRPr>
          </a:p>
        </p:txBody>
      </p:sp>
      <p:sp>
        <p:nvSpPr>
          <p:cNvPr id="101" name="TextBox 100">
            <a:extLst>
              <a:ext uri="{FF2B5EF4-FFF2-40B4-BE49-F238E27FC236}">
                <a16:creationId xmlns:a16="http://schemas.microsoft.com/office/drawing/2014/main" id="{43015EC9-DEC5-9944-82DC-F32EA9C68F47}"/>
              </a:ext>
            </a:extLst>
          </p:cNvPr>
          <p:cNvSpPr txBox="1"/>
          <p:nvPr/>
        </p:nvSpPr>
        <p:spPr>
          <a:xfrm>
            <a:off x="1785938" y="5940425"/>
            <a:ext cx="8574087" cy="1338263"/>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102" name="TextBox 101">
            <a:extLst>
              <a:ext uri="{FF2B5EF4-FFF2-40B4-BE49-F238E27FC236}">
                <a16:creationId xmlns:a16="http://schemas.microsoft.com/office/drawing/2014/main" id="{D5884251-71A6-E64F-8460-C75F8884927D}"/>
              </a:ext>
            </a:extLst>
          </p:cNvPr>
          <p:cNvSpPr txBox="1"/>
          <p:nvPr/>
        </p:nvSpPr>
        <p:spPr>
          <a:xfrm>
            <a:off x="1804988" y="8061325"/>
            <a:ext cx="3781425"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2"/>
                </a:solidFill>
                <a:latin typeface="Montserrat" charset="0"/>
                <a:ea typeface="Montserrat" charset="0"/>
                <a:cs typeface="Montserrat" charset="0"/>
              </a:rPr>
              <a:t>$178BN</a:t>
            </a:r>
            <a:endParaRPr lang="en-US" sz="9600" spc="600">
              <a:solidFill>
                <a:schemeClr val="accent2"/>
              </a:solidFill>
              <a:latin typeface="Montserrat" charset="0"/>
              <a:ea typeface="Montserrat" charset="0"/>
              <a:cs typeface="Montserrat" charset="0"/>
            </a:endParaRPr>
          </a:p>
        </p:txBody>
      </p:sp>
      <p:sp>
        <p:nvSpPr>
          <p:cNvPr id="103" name="TextBox 102">
            <a:extLst>
              <a:ext uri="{FF2B5EF4-FFF2-40B4-BE49-F238E27FC236}">
                <a16:creationId xmlns:a16="http://schemas.microsoft.com/office/drawing/2014/main" id="{461B3947-24C6-D14D-BC71-E62F6410E0EB}"/>
              </a:ext>
            </a:extLst>
          </p:cNvPr>
          <p:cNvSpPr txBox="1"/>
          <p:nvPr/>
        </p:nvSpPr>
        <p:spPr>
          <a:xfrm>
            <a:off x="1785938" y="9275763"/>
            <a:ext cx="8574087"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104" name="TextBox 103">
            <a:extLst>
              <a:ext uri="{FF2B5EF4-FFF2-40B4-BE49-F238E27FC236}">
                <a16:creationId xmlns:a16="http://schemas.microsoft.com/office/drawing/2014/main" id="{ED5D2607-618A-7240-8942-FC9400A54F1C}"/>
              </a:ext>
            </a:extLst>
          </p:cNvPr>
          <p:cNvSpPr txBox="1"/>
          <p:nvPr/>
        </p:nvSpPr>
        <p:spPr>
          <a:xfrm>
            <a:off x="4306888" y="1390650"/>
            <a:ext cx="1570037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THAILAND EDITABLE MAP</a:t>
            </a:r>
            <a:endParaRPr lang="en-US" sz="9600" spc="600">
              <a:solidFill>
                <a:schemeClr val="tx2"/>
              </a:solidFill>
              <a:latin typeface="Montserrat" charset="0"/>
              <a:ea typeface="Montserrat" charset="0"/>
              <a:cs typeface="Montserrat" charset="0"/>
            </a:endParaRPr>
          </a:p>
        </p:txBody>
      </p:sp>
      <p:sp>
        <p:nvSpPr>
          <p:cNvPr id="105" name="TextBox 104">
            <a:extLst>
              <a:ext uri="{FF2B5EF4-FFF2-40B4-BE49-F238E27FC236}">
                <a16:creationId xmlns:a16="http://schemas.microsoft.com/office/drawing/2014/main" id="{F7AEDED7-6681-8A4D-BBB2-47AD0DB3EF7D}"/>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106" name="TextBox 105">
            <a:extLst>
              <a:ext uri="{FF2B5EF4-FFF2-40B4-BE49-F238E27FC236}">
                <a16:creationId xmlns:a16="http://schemas.microsoft.com/office/drawing/2014/main" id="{968F74F4-797E-6049-A4FD-AB88B9D651DD}"/>
              </a:ext>
            </a:extLst>
          </p:cNvPr>
          <p:cNvSpPr txBox="1"/>
          <p:nvPr/>
        </p:nvSpPr>
        <p:spPr>
          <a:xfrm>
            <a:off x="4865688" y="2619375"/>
            <a:ext cx="14658975" cy="50800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 name="Group 216">
            <a:extLst>
              <a:ext uri="{FF2B5EF4-FFF2-40B4-BE49-F238E27FC236}">
                <a16:creationId xmlns:a16="http://schemas.microsoft.com/office/drawing/2014/main" id="{AB938092-7B42-40C7-806F-471AC5789D1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4400" y="3835400"/>
            <a:ext cx="9702800" cy="798830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7BA9E187-7C58-654F-B086-3F2D4F6C771A}"/>
              </a:ext>
            </a:extLst>
          </p:cNvPr>
          <p:cNvSpPr txBox="1"/>
          <p:nvPr/>
        </p:nvSpPr>
        <p:spPr>
          <a:xfrm>
            <a:off x="14068425" y="4727575"/>
            <a:ext cx="3900488"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1"/>
                </a:solidFill>
                <a:latin typeface="Montserrat" charset="0"/>
                <a:ea typeface="Montserrat" charset="0"/>
                <a:cs typeface="Montserrat" charset="0"/>
              </a:rPr>
              <a:t>$243BN</a:t>
            </a:r>
            <a:endParaRPr lang="en-US" sz="9600" spc="600">
              <a:solidFill>
                <a:schemeClr val="accent1"/>
              </a:solidFill>
              <a:latin typeface="Montserrat" charset="0"/>
              <a:ea typeface="Montserrat" charset="0"/>
              <a:cs typeface="Montserrat" charset="0"/>
            </a:endParaRPr>
          </a:p>
        </p:txBody>
      </p:sp>
      <p:sp>
        <p:nvSpPr>
          <p:cNvPr id="51" name="TextBox 50">
            <a:extLst>
              <a:ext uri="{FF2B5EF4-FFF2-40B4-BE49-F238E27FC236}">
                <a16:creationId xmlns:a16="http://schemas.microsoft.com/office/drawing/2014/main" id="{B85A7DB8-A15D-EE43-A60F-132A08E05B06}"/>
              </a:ext>
            </a:extLst>
          </p:cNvPr>
          <p:cNvSpPr txBox="1"/>
          <p:nvPr/>
        </p:nvSpPr>
        <p:spPr>
          <a:xfrm>
            <a:off x="14049375" y="5940425"/>
            <a:ext cx="8574088" cy="1338263"/>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52" name="TextBox 51">
            <a:extLst>
              <a:ext uri="{FF2B5EF4-FFF2-40B4-BE49-F238E27FC236}">
                <a16:creationId xmlns:a16="http://schemas.microsoft.com/office/drawing/2014/main" id="{9F41EB17-C4CA-BA47-8981-01F846DC0957}"/>
              </a:ext>
            </a:extLst>
          </p:cNvPr>
          <p:cNvSpPr txBox="1"/>
          <p:nvPr/>
        </p:nvSpPr>
        <p:spPr>
          <a:xfrm>
            <a:off x="14068425" y="8061325"/>
            <a:ext cx="3779838" cy="1108075"/>
          </a:xfrm>
          <a:prstGeom prst="rect">
            <a:avLst/>
          </a:prstGeom>
          <a:noFill/>
        </p:spPr>
        <p:txBody>
          <a:bodyPr wrap="none">
            <a:spAutoFit/>
          </a:bodyPr>
          <a:lstStyle/>
          <a:p>
            <a:pPr defTabSz="1828434" eaLnBrk="1" fontAlgn="auto" hangingPunct="1">
              <a:spcBef>
                <a:spcPts val="0"/>
              </a:spcBef>
              <a:spcAft>
                <a:spcPts val="0"/>
              </a:spcAft>
              <a:defRPr/>
            </a:pPr>
            <a:r>
              <a:rPr lang="en-US" sz="6600" spc="600">
                <a:solidFill>
                  <a:schemeClr val="accent2"/>
                </a:solidFill>
                <a:latin typeface="Montserrat" charset="0"/>
                <a:ea typeface="Montserrat" charset="0"/>
                <a:cs typeface="Montserrat" charset="0"/>
              </a:rPr>
              <a:t>$178BN</a:t>
            </a:r>
            <a:endParaRPr lang="en-US" sz="9600" spc="600">
              <a:solidFill>
                <a:schemeClr val="accent2"/>
              </a:solidFill>
              <a:latin typeface="Montserrat" charset="0"/>
              <a:ea typeface="Montserrat" charset="0"/>
              <a:cs typeface="Montserrat" charset="0"/>
            </a:endParaRPr>
          </a:p>
        </p:txBody>
      </p:sp>
      <p:sp>
        <p:nvSpPr>
          <p:cNvPr id="53" name="TextBox 52">
            <a:extLst>
              <a:ext uri="{FF2B5EF4-FFF2-40B4-BE49-F238E27FC236}">
                <a16:creationId xmlns:a16="http://schemas.microsoft.com/office/drawing/2014/main" id="{87C2B1FF-7C71-824B-8343-37719F7F1496}"/>
              </a:ext>
            </a:extLst>
          </p:cNvPr>
          <p:cNvSpPr txBox="1"/>
          <p:nvPr/>
        </p:nvSpPr>
        <p:spPr>
          <a:xfrm>
            <a:off x="14049375" y="9275763"/>
            <a:ext cx="8574088" cy="1338262"/>
          </a:xfrm>
          <a:prstGeom prst="rect">
            <a:avLst/>
          </a:prstGeom>
          <a:noFill/>
        </p:spPr>
        <p:txBody>
          <a:bodyPr>
            <a:spAutoFit/>
          </a:bodyPr>
          <a:lstStyle/>
          <a:p>
            <a:pP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 or a mixture of both. Company members share a common purpose.</a:t>
            </a:r>
          </a:p>
        </p:txBody>
      </p:sp>
      <p:sp>
        <p:nvSpPr>
          <p:cNvPr id="57" name="TextBox 56">
            <a:extLst>
              <a:ext uri="{FF2B5EF4-FFF2-40B4-BE49-F238E27FC236}">
                <a16:creationId xmlns:a16="http://schemas.microsoft.com/office/drawing/2014/main" id="{E25462D7-A4FF-CE43-8C40-9E7AD27A597C}"/>
              </a:ext>
            </a:extLst>
          </p:cNvPr>
          <p:cNvSpPr txBox="1"/>
          <p:nvPr/>
        </p:nvSpPr>
        <p:spPr>
          <a:xfrm>
            <a:off x="4306888" y="1390650"/>
            <a:ext cx="15700375" cy="1108075"/>
          </a:xfrm>
          <a:prstGeom prst="rect">
            <a:avLst/>
          </a:prstGeom>
          <a:noFill/>
        </p:spPr>
        <p:txBody>
          <a:bodyPr>
            <a:spAutoFit/>
          </a:bodyPr>
          <a:lstStyle/>
          <a:p>
            <a:pPr algn="ctr" defTabSz="1828434" eaLnBrk="1" fontAlgn="auto" hangingPunct="1">
              <a:spcBef>
                <a:spcPts val="0"/>
              </a:spcBef>
              <a:spcAft>
                <a:spcPts val="0"/>
              </a:spcAft>
              <a:defRPr/>
            </a:pPr>
            <a:r>
              <a:rPr lang="en-US" sz="6600" spc="600">
                <a:solidFill>
                  <a:schemeClr val="tx2"/>
                </a:solidFill>
                <a:latin typeface="Montserrat" charset="0"/>
                <a:ea typeface="Montserrat" charset="0"/>
                <a:cs typeface="Montserrat" charset="0"/>
              </a:rPr>
              <a:t>SOUTH EAST EDITABLE MAP</a:t>
            </a:r>
            <a:endParaRPr lang="en-US" sz="9600" spc="600">
              <a:solidFill>
                <a:schemeClr val="tx2"/>
              </a:solidFill>
              <a:latin typeface="Montserrat" charset="0"/>
              <a:ea typeface="Montserrat" charset="0"/>
              <a:cs typeface="Montserrat" charset="0"/>
            </a:endParaRPr>
          </a:p>
        </p:txBody>
      </p:sp>
      <p:sp>
        <p:nvSpPr>
          <p:cNvPr id="58" name="TextBox 57">
            <a:extLst>
              <a:ext uri="{FF2B5EF4-FFF2-40B4-BE49-F238E27FC236}">
                <a16:creationId xmlns:a16="http://schemas.microsoft.com/office/drawing/2014/main" id="{D4CBB9FA-08E5-A443-BB44-DCD9ED8872AA}"/>
              </a:ext>
            </a:extLst>
          </p:cNvPr>
          <p:cNvSpPr txBox="1"/>
          <p:nvPr/>
        </p:nvSpPr>
        <p:spPr>
          <a:xfrm>
            <a:off x="9023350" y="930275"/>
            <a:ext cx="6267450" cy="338138"/>
          </a:xfrm>
          <a:prstGeom prst="rect">
            <a:avLst/>
          </a:prstGeom>
          <a:noFill/>
        </p:spPr>
        <p:txBody>
          <a:bodyPr>
            <a:spAutoFit/>
          </a:bodyPr>
          <a:lstStyle/>
          <a:p>
            <a:pPr algn="ctr" defTabSz="1828434" eaLnBrk="1" fontAlgn="auto" hangingPunct="1">
              <a:spcBef>
                <a:spcPts val="0"/>
              </a:spcBef>
              <a:spcAft>
                <a:spcPts val="0"/>
              </a:spcAft>
              <a:defRPr/>
            </a:pPr>
            <a:r>
              <a:rPr lang="en-US" sz="1600" spc="1200">
                <a:solidFill>
                  <a:schemeClr val="tx2"/>
                </a:solidFill>
                <a:latin typeface="Montserrat" charset="0"/>
                <a:ea typeface="Montserrat" charset="0"/>
                <a:cs typeface="Montserrat" charset="0"/>
              </a:rPr>
              <a:t>YOU CAN WRITE HERE</a:t>
            </a:r>
          </a:p>
        </p:txBody>
      </p:sp>
      <p:sp>
        <p:nvSpPr>
          <p:cNvPr id="59" name="TextBox 58">
            <a:extLst>
              <a:ext uri="{FF2B5EF4-FFF2-40B4-BE49-F238E27FC236}">
                <a16:creationId xmlns:a16="http://schemas.microsoft.com/office/drawing/2014/main" id="{BC8492C1-6F9E-264F-9E5F-7C2AC0E5BEA2}"/>
              </a:ext>
            </a:extLst>
          </p:cNvPr>
          <p:cNvSpPr txBox="1"/>
          <p:nvPr/>
        </p:nvSpPr>
        <p:spPr>
          <a:xfrm>
            <a:off x="4865688" y="2619375"/>
            <a:ext cx="14658975" cy="508000"/>
          </a:xfrm>
          <a:prstGeom prst="rect">
            <a:avLst/>
          </a:prstGeom>
          <a:noFill/>
        </p:spPr>
        <p:txBody>
          <a:bodyPr>
            <a:spAutoFit/>
          </a:bodyPr>
          <a:lstStyle/>
          <a:p>
            <a:pPr algn="ctr" defTabSz="1828434" eaLnBrk="1" fontAlgn="auto" hangingPunct="1">
              <a:lnSpc>
                <a:spcPct val="150000"/>
              </a:lnSpc>
              <a:spcBef>
                <a:spcPts val="0"/>
              </a:spcBef>
              <a:spcAft>
                <a:spcPts val="0"/>
              </a:spcAft>
              <a:defRPr/>
            </a:pPr>
            <a:r>
              <a:rPr lang="en-US" sz="1800" spc="300">
                <a:latin typeface="Montserrat Light" charset="0"/>
                <a:ea typeface="Montserrat Light" charset="0"/>
                <a:cs typeface="Montserrat Light" charset="0"/>
              </a:rPr>
              <a:t>A company is an association or collection of individuals, whether natural persons, legal persons,.</a:t>
            </a:r>
          </a:p>
        </p:txBody>
      </p:sp>
    </p:spTree>
  </p:cSld>
  <p:clrMapOvr>
    <a:masterClrMapping/>
  </p:clrMapOvr>
  <p:transition/>
</p:sld>
</file>

<file path=ppt/theme/theme1.xml><?xml version="1.0" encoding="utf-8"?>
<a:theme xmlns:a="http://schemas.openxmlformats.org/drawingml/2006/main" name="Default Theme">
  <a:themeElements>
    <a:clrScheme name="Ghost 1">
      <a:dk1>
        <a:srgbClr val="7F7F7F"/>
      </a:dk1>
      <a:lt1>
        <a:srgbClr val="FFFFFF"/>
      </a:lt1>
      <a:dk2>
        <a:srgbClr val="000000"/>
      </a:dk2>
      <a:lt2>
        <a:srgbClr val="FFFFFF"/>
      </a:lt2>
      <a:accent1>
        <a:srgbClr val="000000"/>
      </a:accent1>
      <a:accent2>
        <a:srgbClr val="B0B1B3"/>
      </a:accent2>
      <a:accent3>
        <a:srgbClr val="000000"/>
      </a:accent3>
      <a:accent4>
        <a:srgbClr val="91969B"/>
      </a:accent4>
      <a:accent5>
        <a:srgbClr val="4B5050"/>
      </a:accent5>
      <a:accent6>
        <a:srgbClr val="91969B"/>
      </a:accent6>
      <a:hlink>
        <a:srgbClr val="4B5050"/>
      </a:hlink>
      <a:folHlink>
        <a:srgbClr val="19BB9B"/>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31292087626074E8828C6DD6037B661" ma:contentTypeVersion="6" ma:contentTypeDescription="Criar um novo documento." ma:contentTypeScope="" ma:versionID="1bf2fa6f3e8db0e9adb25e2a870161f7">
  <xsd:schema xmlns:xsd="http://www.w3.org/2001/XMLSchema" xmlns:xs="http://www.w3.org/2001/XMLSchema" xmlns:p="http://schemas.microsoft.com/office/2006/metadata/properties" xmlns:ns2="ae78dae5-a4cd-460d-9ac2-8585ba5512b4" targetNamespace="http://schemas.microsoft.com/office/2006/metadata/properties" ma:root="true" ma:fieldsID="5e7c778767d0d8e4eeb94ce7b13d03ec" ns2:_="">
    <xsd:import namespace="ae78dae5-a4cd-460d-9ac2-8585ba5512b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78dae5-a4cd-460d-9ac2-8585ba5512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CD009C-5C1F-45AF-ABB1-8BF46A0F5C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e78dae5-a4cd-460d-9ac2-8585ba5512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7E3E1A9-FADF-435B-B48F-2804BF11F3EF}">
  <ds:schemaRefs>
    <ds:schemaRef ds:uri="ae78dae5-a4cd-460d-9ac2-8585ba5512b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F027B06-4B38-4828-844D-74CBD8952C6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9187</Words>
  <Application>Microsoft Macintosh PowerPoint</Application>
  <PresentationFormat>Benutzerdefiniert</PresentationFormat>
  <Paragraphs>892</Paragraphs>
  <Slides>113</Slides>
  <Notes>15</Notes>
  <HiddenSlides>1</HiddenSlides>
  <MMClips>0</MMClips>
  <ScaleCrop>false</ScaleCrop>
  <HeadingPairs>
    <vt:vector size="8" baseType="variant">
      <vt:variant>
        <vt:lpstr>Verwendete Schriftarten</vt:lpstr>
      </vt:variant>
      <vt:variant>
        <vt:i4>9</vt:i4>
      </vt:variant>
      <vt:variant>
        <vt:lpstr>Design</vt:lpstr>
      </vt:variant>
      <vt:variant>
        <vt:i4>1</vt:i4>
      </vt:variant>
      <vt:variant>
        <vt:lpstr>Eingebettete OLE-Server</vt:lpstr>
      </vt:variant>
      <vt:variant>
        <vt:i4>1</vt:i4>
      </vt:variant>
      <vt:variant>
        <vt:lpstr>Folientitel</vt:lpstr>
      </vt:variant>
      <vt:variant>
        <vt:i4>113</vt:i4>
      </vt:variant>
    </vt:vector>
  </HeadingPairs>
  <TitlesOfParts>
    <vt:vector size="124" baseType="lpstr">
      <vt:lpstr>Arial</vt:lpstr>
      <vt:lpstr>Calibri</vt:lpstr>
      <vt:lpstr>Calibri Light</vt:lpstr>
      <vt:lpstr>Gill Sans</vt:lpstr>
      <vt:lpstr>Lato Light</vt:lpstr>
      <vt:lpstr>Montserrat</vt:lpstr>
      <vt:lpstr>Montserrat Hairline</vt:lpstr>
      <vt:lpstr>Montserrat Light</vt:lpstr>
      <vt:lpstr>Montserrat Semi</vt:lpstr>
      <vt:lpstr>Default Theme</vt:lpstr>
      <vt:lpstr>Chart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Manager/>
  <Company>Slidepro Co.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Ghost PowerPoint Template</dc:title>
  <dc:subject/>
  <dc:creator>Slidepro Design</dc:creator>
  <cp:keywords/>
  <dc:description/>
  <cp:lastModifiedBy>Lukas Bauerschmidt</cp:lastModifiedBy>
  <cp:revision>2</cp:revision>
  <dcterms:created xsi:type="dcterms:W3CDTF">2014-11-12T21:47:38Z</dcterms:created>
  <dcterms:modified xsi:type="dcterms:W3CDTF">2023-02-08T16:00:02Z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0x010100D31292087626074E8828C6DD6037B661</vt:lpwstr>
  </property>
</Properties>
</file>